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695" r:id="rId3"/>
    <p:sldId id="478" r:id="rId4"/>
    <p:sldId id="546" r:id="rId6"/>
    <p:sldId id="547" r:id="rId7"/>
    <p:sldId id="556" r:id="rId8"/>
    <p:sldId id="557" r:id="rId9"/>
    <p:sldId id="558" r:id="rId10"/>
    <p:sldId id="549" r:id="rId11"/>
    <p:sldId id="550" r:id="rId12"/>
    <p:sldId id="551" r:id="rId13"/>
    <p:sldId id="552" r:id="rId14"/>
    <p:sldId id="553" r:id="rId15"/>
    <p:sldId id="554" r:id="rId16"/>
    <p:sldId id="555" r:id="rId17"/>
    <p:sldId id="560" r:id="rId18"/>
    <p:sldId id="561" r:id="rId19"/>
    <p:sldId id="559" r:id="rId20"/>
    <p:sldId id="562" r:id="rId21"/>
    <p:sldId id="563" r:id="rId22"/>
    <p:sldId id="564" r:id="rId23"/>
    <p:sldId id="565" r:id="rId24"/>
    <p:sldId id="566" r:id="rId25"/>
    <p:sldId id="567" r:id="rId26"/>
    <p:sldId id="568" r:id="rId27"/>
    <p:sldId id="569" r:id="rId28"/>
    <p:sldId id="575" r:id="rId29"/>
    <p:sldId id="576" r:id="rId30"/>
    <p:sldId id="570" r:id="rId31"/>
    <p:sldId id="572" r:id="rId32"/>
    <p:sldId id="573" r:id="rId33"/>
    <p:sldId id="577" r:id="rId34"/>
    <p:sldId id="578" r:id="rId35"/>
    <p:sldId id="571" r:id="rId36"/>
    <p:sldId id="579" r:id="rId37"/>
    <p:sldId id="580" r:id="rId38"/>
    <p:sldId id="581" r:id="rId39"/>
    <p:sldId id="582" r:id="rId40"/>
    <p:sldId id="584" r:id="rId41"/>
    <p:sldId id="585" r:id="rId42"/>
    <p:sldId id="586" r:id="rId43"/>
    <p:sldId id="587" r:id="rId44"/>
    <p:sldId id="588" r:id="rId45"/>
    <p:sldId id="589" r:id="rId46"/>
    <p:sldId id="583" r:id="rId47"/>
    <p:sldId id="590" r:id="rId48"/>
    <p:sldId id="592" r:id="rId49"/>
    <p:sldId id="591" r:id="rId50"/>
    <p:sldId id="594" r:id="rId51"/>
    <p:sldId id="593" r:id="rId52"/>
    <p:sldId id="595" r:id="rId53"/>
    <p:sldId id="598" r:id="rId54"/>
    <p:sldId id="599" r:id="rId55"/>
    <p:sldId id="600" r:id="rId56"/>
    <p:sldId id="601" r:id="rId57"/>
    <p:sldId id="603" r:id="rId58"/>
    <p:sldId id="602" r:id="rId59"/>
    <p:sldId id="605" r:id="rId60"/>
    <p:sldId id="606" r:id="rId61"/>
    <p:sldId id="596" r:id="rId62"/>
    <p:sldId id="607" r:id="rId63"/>
    <p:sldId id="597" r:id="rId64"/>
    <p:sldId id="634" r:id="rId65"/>
    <p:sldId id="664" r:id="rId66"/>
    <p:sldId id="663" r:id="rId67"/>
    <p:sldId id="635" r:id="rId68"/>
    <p:sldId id="636" r:id="rId69"/>
    <p:sldId id="637" r:id="rId70"/>
    <p:sldId id="638" r:id="rId71"/>
    <p:sldId id="639" r:id="rId72"/>
    <p:sldId id="640" r:id="rId73"/>
    <p:sldId id="641" r:id="rId74"/>
    <p:sldId id="644" r:id="rId75"/>
    <p:sldId id="642" r:id="rId76"/>
    <p:sldId id="643" r:id="rId77"/>
    <p:sldId id="608" r:id="rId78"/>
    <p:sldId id="645" r:id="rId79"/>
    <p:sldId id="646" r:id="rId80"/>
    <p:sldId id="647" r:id="rId81"/>
    <p:sldId id="648" r:id="rId82"/>
    <p:sldId id="649" r:id="rId83"/>
    <p:sldId id="650" r:id="rId84"/>
    <p:sldId id="651" r:id="rId85"/>
    <p:sldId id="652" r:id="rId86"/>
    <p:sldId id="653" r:id="rId87"/>
    <p:sldId id="654" r:id="rId88"/>
    <p:sldId id="655" r:id="rId89"/>
    <p:sldId id="656" r:id="rId90"/>
    <p:sldId id="657" r:id="rId91"/>
    <p:sldId id="658" r:id="rId92"/>
    <p:sldId id="659" r:id="rId93"/>
    <p:sldId id="660" r:id="rId94"/>
    <p:sldId id="661" r:id="rId95"/>
    <p:sldId id="662" r:id="rId96"/>
  </p:sldIdLst>
  <p:sldSz cx="9144000" cy="6858000" type="screen4x3"/>
  <p:notesSz cx="6858000" cy="9144000"/>
  <p:defaultTextStyle>
    <a:defPPr>
      <a:defRPr lang="zh-TW"/>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sz="1600" b="1" i="0" u="none" kern="1200" baseline="0">
        <a:solidFill>
          <a:schemeClr val="tx1"/>
        </a:solidFill>
        <a:latin typeface="Edwardian Script ITC" panose="030303020407070D0804" pitchFamily="66" charset="0"/>
        <a:ea typeface="PMingLiU"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CCFF33"/>
    <a:srgbClr val="CC6600"/>
    <a:srgbClr val="FF33CC"/>
    <a:srgbClr val="FFCC00"/>
    <a:srgbClr val="FFFF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7"/>
    <p:restoredTop sz="99836"/>
  </p:normalViewPr>
  <p:slideViewPr>
    <p:cSldViewPr snapToGrid="0" showGuides="1">
      <p:cViewPr varScale="1">
        <p:scale>
          <a:sx n="113" d="100"/>
          <a:sy n="113" d="100"/>
        </p:scale>
        <p:origin x="1554" y="114"/>
      </p:cViewPr>
      <p:guideLst>
        <p:guide orient="horz" pos="2244"/>
        <p:guide orient="horz" pos="852"/>
        <p:guide orient="horz" pos="1035"/>
        <p:guide orient="horz" pos="2747"/>
        <p:guide pos="133"/>
        <p:guide pos="5650"/>
        <p:guide pos="2880"/>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66" d="100"/>
        <a:sy n="66" d="100"/>
      </p:scale>
      <p:origin x="0" y="62"/>
    </p:cViewPr>
  </p:sorterViewPr>
  <p:gridSpacing cx="360045" cy="360045"/>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1.wmf"/><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40.wmf"/><Relationship Id="rId8" Type="http://schemas.openxmlformats.org/officeDocument/2006/relationships/image" Target="../media/image31.wmf"/><Relationship Id="rId7" Type="http://schemas.openxmlformats.org/officeDocument/2006/relationships/image" Target="../media/image30.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8.wmf"/><Relationship Id="rId1"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8.wmf"/><Relationship Id="rId1" Type="http://schemas.openxmlformats.org/officeDocument/2006/relationships/image" Target="../media/image43.e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8.wmf"/><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8.wmf"/><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38.wmf"/><Relationship Id="rId8" Type="http://schemas.openxmlformats.org/officeDocument/2006/relationships/image" Target="../media/image53.wmf"/><Relationship Id="rId7" Type="http://schemas.openxmlformats.org/officeDocument/2006/relationships/image" Target="../media/image52.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32.vml.rels><?xml version="1.0" encoding="UTF-8" standalone="yes"?>
<Relationships xmlns="http://schemas.openxmlformats.org/package/2006/relationships"><Relationship Id="rId7" Type="http://schemas.openxmlformats.org/officeDocument/2006/relationships/image" Target="../media/image81.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emf"/><Relationship Id="rId1" Type="http://schemas.openxmlformats.org/officeDocument/2006/relationships/image" Target="../media/image7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103.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5.wmf"/><Relationship Id="rId1" Type="http://schemas.openxmlformats.org/officeDocument/2006/relationships/image" Target="../media/image106.emf"/></Relationships>
</file>

<file path=ppt/drawings/_rels/vmlDrawing44.vml.rels><?xml version="1.0" encoding="UTF-8" standalone="yes"?>
<Relationships xmlns="http://schemas.openxmlformats.org/package/2006/relationships"><Relationship Id="rId5" Type="http://schemas.openxmlformats.org/officeDocument/2006/relationships/image" Target="../media/image42.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8.wmf"/><Relationship Id="rId1" Type="http://schemas.openxmlformats.org/officeDocument/2006/relationships/image" Target="../media/image4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页眉占位符 13313"/>
          <p:cNvSpPr>
            <a:spLocks noGrp="1"/>
          </p:cNvSpPr>
          <p:nvPr>
            <p:ph type="hdr" sz="quarter"/>
          </p:nvPr>
        </p:nvSpPr>
        <p:spPr>
          <a:xfrm>
            <a:off x="0" y="0"/>
            <a:ext cx="2971800" cy="457200"/>
          </a:xfrm>
          <a:prstGeom prst="rect">
            <a:avLst/>
          </a:prstGeom>
          <a:noFill/>
          <a:ln w="9525">
            <a:noFill/>
          </a:ln>
        </p:spPr>
        <p:txBody>
          <a:bodyPr/>
          <a:lstStyle>
            <a:lvl1pPr>
              <a:defRPr sz="1200" b="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TW" altLang="en-US" sz="1200" b="0"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13315" name="日期占位符 13314"/>
          <p:cNvSpPr>
            <a:spLocks noGrp="1"/>
          </p:cNvSpPr>
          <p:nvPr>
            <p:ph type="dt" idx="1"/>
          </p:nvPr>
        </p:nvSpPr>
        <p:spPr>
          <a:xfrm>
            <a:off x="3886200" y="0"/>
            <a:ext cx="2971800" cy="457200"/>
          </a:xfrm>
          <a:prstGeom prst="rect">
            <a:avLst/>
          </a:prstGeom>
          <a:noFill/>
          <a:ln w="9525">
            <a:noFill/>
          </a:ln>
        </p:spPr>
        <p:txBody>
          <a:bodyPr/>
          <a:lstStyle>
            <a:lvl1pPr algn="r">
              <a:defRPr sz="1200" b="0" noProof="1" dirty="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TW" altLang="en-US" sz="1200" b="0"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27652" name="幻灯片图像占位符 13315"/>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7653" name="文本占位符 13316"/>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rPr>
              <a:t>按一下以編輯母片</a:t>
            </a:r>
            <a:endPar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endParaRPr>
          </a:p>
          <a:p>
            <a:pPr marL="457200"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rPr>
              <a:t>第二層</a:t>
            </a:r>
            <a:endPar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endParaRPr>
          </a:p>
          <a:p>
            <a:pPr marL="914400" marR="0" lvl="2"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rPr>
              <a:t>第三層</a:t>
            </a:r>
            <a:endPar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endParaRPr>
          </a:p>
          <a:p>
            <a:pPr marL="1371600" marR="0" lvl="3"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rPr>
              <a:t>第四層</a:t>
            </a:r>
            <a:endPar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endParaRPr>
          </a:p>
          <a:p>
            <a:pPr marL="1828800" marR="0" lvl="4" indent="0" algn="l" defTabSz="914400" rtl="0" eaLnBrk="1" fontAlgn="base" latinLnBrk="0" hangingPunct="1">
              <a:lnSpc>
                <a:spcPct val="100000"/>
              </a:lnSpc>
              <a:spcBef>
                <a:spcPct val="30000"/>
              </a:spcBef>
              <a:spcAft>
                <a:spcPct val="0"/>
              </a:spcAft>
              <a:buClrTx/>
              <a:buSzTx/>
              <a:buFont typeface="Arial" panose="020B0604020202020204" pitchFamily="34" charset="0"/>
              <a:buNone/>
              <a:defRPr/>
            </a:pPr>
            <a:r>
              <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rPr>
              <a:t>第五層</a:t>
            </a:r>
            <a:endParaRPr kumimoji="0" lang="zh-TW"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endParaRPr>
          </a:p>
        </p:txBody>
      </p:sp>
      <p:sp>
        <p:nvSpPr>
          <p:cNvPr id="13318" name="页脚占位符 13317"/>
          <p:cNvSpPr>
            <a:spLocks noGrp="1"/>
          </p:cNvSpPr>
          <p:nvPr>
            <p:ph type="ftr" sz="quarter" idx="4"/>
          </p:nvPr>
        </p:nvSpPr>
        <p:spPr>
          <a:xfrm>
            <a:off x="0" y="8686800"/>
            <a:ext cx="2971800" cy="457200"/>
          </a:xfrm>
          <a:prstGeom prst="rect">
            <a:avLst/>
          </a:prstGeom>
          <a:noFill/>
          <a:ln w="9525">
            <a:noFill/>
          </a:ln>
        </p:spPr>
        <p:txBody>
          <a:bodyPr anchor="b"/>
          <a:lstStyle>
            <a:lvl1pPr>
              <a:defRPr sz="1200" b="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TW" altLang="en-US" sz="1200" b="0"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13319" name="灯片编号占位符 13318"/>
          <p:cNvSpPr>
            <a:spLocks noGrp="1"/>
          </p:cNvSpPr>
          <p:nvPr>
            <p:ph type="sldNum" sz="quarter" idx="5"/>
          </p:nvPr>
        </p:nvSpPr>
        <p:spPr>
          <a:xfrm>
            <a:off x="3886200" y="8686800"/>
            <a:ext cx="2971800" cy="457200"/>
          </a:xfrm>
          <a:prstGeom prst="rect">
            <a:avLst/>
          </a:prstGeom>
          <a:noFill/>
          <a:ln w="9525">
            <a:noFill/>
          </a:ln>
        </p:spPr>
        <p:txBody>
          <a:bodyPr anchor="b"/>
          <a:lstStyle>
            <a:lvl1pPr algn="r">
              <a:defRPr sz="1200" b="0" noProof="1" dirty="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614CFB-F99D-422D-99C7-8E93B2AB5FA5}" type="slidenum">
              <a:rPr kumimoji="0" lang="zh-TW" altLang="en-US" sz="1200" b="0" i="0" u="none" strike="noStrike" kern="1200" cap="none" spc="0" normalizeH="0" baseline="0" noProof="1" dirty="0">
                <a:ln>
                  <a:noFill/>
                </a:ln>
                <a:solidFill>
                  <a:schemeClr val="tx1"/>
                </a:solidFill>
                <a:effectLst/>
                <a:uLnTx/>
                <a:uFillTx/>
                <a:latin typeface="Edwardian Script ITC" panose="030303020407070D0804" pitchFamily="66" charset="0"/>
                <a:ea typeface="PMingLiU" pitchFamily="18" charset="-120"/>
                <a:cs typeface="+mn-cs"/>
              </a:rPr>
            </a:fld>
            <a:endParaRPr kumimoji="0" lang="zh-TW" altLang="en-US" sz="1200" b="0"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1pPr>
    <a:lvl2pPr marL="457200" lvl="1"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2pPr>
    <a:lvl3pPr marL="914400" lvl="2"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3pPr>
    <a:lvl4pPr marL="1371600" lvl="3"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4pPr>
    <a:lvl5pPr marL="1828800" lvl="4" algn="l" rtl="0" fontAlgn="base">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92193"/>
          <p:cNvSpPr>
            <a:spLocks noGrp="1" noRot="1" noChangeAspect="1" noTextEdit="1"/>
          </p:cNvSpPr>
          <p:nvPr>
            <p:ph type="sldImg"/>
          </p:nvPr>
        </p:nvSpPr>
        <p:spPr/>
      </p:sp>
      <p:sp>
        <p:nvSpPr>
          <p:cNvPr id="30723" name="文本占位符 392194"/>
          <p:cNvSpPr>
            <a:spLocks noGrp="1"/>
          </p:cNvSpPr>
          <p:nvPr>
            <p:ph type="body"/>
          </p:nvPr>
        </p:nvSpPr>
        <p:spPr/>
        <p:txBody>
          <a:bodyPr wrap="square" lIns="91440" tIns="45720" rIns="91440" bIns="45720" anchor="t"/>
          <a:lstStyle/>
          <a:p>
            <a:pPr lvl="0" eaLnBrk="1" hangingPunct="1"/>
            <a:endParaRPr lang="zh-CN" altLang="en-US" dirty="0"/>
          </a:p>
        </p:txBody>
      </p:sp>
      <p:sp>
        <p:nvSpPr>
          <p:cNvPr id="3072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711681"/>
          <p:cNvSpPr>
            <a:spLocks noGrp="1" noRot="1" noChangeAspect="1" noTextEdit="1"/>
          </p:cNvSpPr>
          <p:nvPr>
            <p:ph type="sldImg"/>
          </p:nvPr>
        </p:nvSpPr>
        <p:spPr/>
      </p:sp>
      <p:sp>
        <p:nvSpPr>
          <p:cNvPr id="49155" name="文本占位符 711682"/>
          <p:cNvSpPr>
            <a:spLocks noGrp="1"/>
          </p:cNvSpPr>
          <p:nvPr>
            <p:ph type="body"/>
          </p:nvPr>
        </p:nvSpPr>
        <p:spPr/>
        <p:txBody>
          <a:bodyPr wrap="square" lIns="91440" tIns="45720" rIns="91440" bIns="45720" anchor="t"/>
          <a:lstStyle/>
          <a:p>
            <a:pPr lvl="0" eaLnBrk="1" hangingPunct="1"/>
            <a:endParaRPr lang="zh-CN" altLang="en-US" dirty="0"/>
          </a:p>
        </p:txBody>
      </p:sp>
      <p:sp>
        <p:nvSpPr>
          <p:cNvPr id="4915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713729"/>
          <p:cNvSpPr>
            <a:spLocks noGrp="1" noRot="1" noChangeAspect="1" noTextEdit="1"/>
          </p:cNvSpPr>
          <p:nvPr>
            <p:ph type="sldImg"/>
          </p:nvPr>
        </p:nvSpPr>
        <p:spPr/>
      </p:sp>
      <p:sp>
        <p:nvSpPr>
          <p:cNvPr id="51203" name="文本占位符 713730"/>
          <p:cNvSpPr>
            <a:spLocks noGrp="1"/>
          </p:cNvSpPr>
          <p:nvPr>
            <p:ph type="body"/>
          </p:nvPr>
        </p:nvSpPr>
        <p:spPr/>
        <p:txBody>
          <a:bodyPr wrap="square" lIns="91440" tIns="45720" rIns="91440" bIns="45720" anchor="t"/>
          <a:lstStyle/>
          <a:p>
            <a:pPr lvl="0" eaLnBrk="1" hangingPunct="1"/>
            <a:endParaRPr lang="zh-CN" altLang="en-US" dirty="0"/>
          </a:p>
        </p:txBody>
      </p:sp>
      <p:sp>
        <p:nvSpPr>
          <p:cNvPr id="5120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715777"/>
          <p:cNvSpPr>
            <a:spLocks noGrp="1" noRot="1" noChangeAspect="1" noTextEdit="1"/>
          </p:cNvSpPr>
          <p:nvPr>
            <p:ph type="sldImg"/>
          </p:nvPr>
        </p:nvSpPr>
        <p:spPr/>
      </p:sp>
      <p:sp>
        <p:nvSpPr>
          <p:cNvPr id="53251" name="文本占位符 715778"/>
          <p:cNvSpPr>
            <a:spLocks noGrp="1"/>
          </p:cNvSpPr>
          <p:nvPr>
            <p:ph type="body"/>
          </p:nvPr>
        </p:nvSpPr>
        <p:spPr/>
        <p:txBody>
          <a:bodyPr wrap="square" lIns="91440" tIns="45720" rIns="91440" bIns="45720" anchor="t"/>
          <a:lstStyle/>
          <a:p>
            <a:pPr lvl="0" eaLnBrk="1" hangingPunct="1"/>
            <a:endParaRPr lang="zh-CN" altLang="en-US" dirty="0"/>
          </a:p>
        </p:txBody>
      </p:sp>
      <p:sp>
        <p:nvSpPr>
          <p:cNvPr id="5325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717825"/>
          <p:cNvSpPr>
            <a:spLocks noGrp="1" noRot="1" noChangeAspect="1" noTextEdit="1"/>
          </p:cNvSpPr>
          <p:nvPr>
            <p:ph type="sldImg"/>
          </p:nvPr>
        </p:nvSpPr>
        <p:spPr/>
      </p:sp>
      <p:sp>
        <p:nvSpPr>
          <p:cNvPr id="55299" name="文本占位符 717826"/>
          <p:cNvSpPr>
            <a:spLocks noGrp="1"/>
          </p:cNvSpPr>
          <p:nvPr>
            <p:ph type="body"/>
          </p:nvPr>
        </p:nvSpPr>
        <p:spPr/>
        <p:txBody>
          <a:bodyPr wrap="square" lIns="91440" tIns="45720" rIns="91440" bIns="45720" anchor="t"/>
          <a:lstStyle/>
          <a:p>
            <a:pPr lvl="0" eaLnBrk="1" hangingPunct="1"/>
            <a:endParaRPr lang="zh-CN" altLang="en-US" dirty="0"/>
          </a:p>
        </p:txBody>
      </p:sp>
      <p:sp>
        <p:nvSpPr>
          <p:cNvPr id="5530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732161"/>
          <p:cNvSpPr>
            <a:spLocks noGrp="1" noRot="1" noChangeAspect="1" noTextEdit="1"/>
          </p:cNvSpPr>
          <p:nvPr>
            <p:ph type="sldImg"/>
          </p:nvPr>
        </p:nvSpPr>
        <p:spPr/>
      </p:sp>
      <p:sp>
        <p:nvSpPr>
          <p:cNvPr id="57347" name="文本占位符 732162"/>
          <p:cNvSpPr>
            <a:spLocks noGrp="1"/>
          </p:cNvSpPr>
          <p:nvPr>
            <p:ph type="body"/>
          </p:nvPr>
        </p:nvSpPr>
        <p:spPr/>
        <p:txBody>
          <a:bodyPr wrap="square" lIns="91440" tIns="45720" rIns="91440" bIns="45720" anchor="t"/>
          <a:lstStyle/>
          <a:p>
            <a:pPr lvl="0" eaLnBrk="1" hangingPunct="1"/>
            <a:endParaRPr lang="zh-CN" altLang="en-US" dirty="0"/>
          </a:p>
        </p:txBody>
      </p:sp>
      <p:sp>
        <p:nvSpPr>
          <p:cNvPr id="5734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734209"/>
          <p:cNvSpPr>
            <a:spLocks noGrp="1" noRot="1" noChangeAspect="1" noTextEdit="1"/>
          </p:cNvSpPr>
          <p:nvPr>
            <p:ph type="sldImg"/>
          </p:nvPr>
        </p:nvSpPr>
        <p:spPr/>
      </p:sp>
      <p:sp>
        <p:nvSpPr>
          <p:cNvPr id="59395" name="文本占位符 734210"/>
          <p:cNvSpPr>
            <a:spLocks noGrp="1"/>
          </p:cNvSpPr>
          <p:nvPr>
            <p:ph type="body"/>
          </p:nvPr>
        </p:nvSpPr>
        <p:spPr/>
        <p:txBody>
          <a:bodyPr wrap="square" lIns="91440" tIns="45720" rIns="91440" bIns="45720" anchor="t"/>
          <a:lstStyle/>
          <a:p>
            <a:pPr lvl="0" eaLnBrk="1" hangingPunct="1"/>
            <a:endParaRPr lang="zh-CN" altLang="en-US" dirty="0"/>
          </a:p>
        </p:txBody>
      </p:sp>
      <p:sp>
        <p:nvSpPr>
          <p:cNvPr id="5939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730113"/>
          <p:cNvSpPr>
            <a:spLocks noGrp="1" noRot="1" noChangeAspect="1" noTextEdit="1"/>
          </p:cNvSpPr>
          <p:nvPr>
            <p:ph type="sldImg"/>
          </p:nvPr>
        </p:nvSpPr>
        <p:spPr/>
      </p:sp>
      <p:sp>
        <p:nvSpPr>
          <p:cNvPr id="61443" name="文本占位符 730114"/>
          <p:cNvSpPr>
            <a:spLocks noGrp="1"/>
          </p:cNvSpPr>
          <p:nvPr>
            <p:ph type="body"/>
          </p:nvPr>
        </p:nvSpPr>
        <p:spPr/>
        <p:txBody>
          <a:bodyPr wrap="square" lIns="91440" tIns="45720" rIns="91440" bIns="45720" anchor="t"/>
          <a:lstStyle/>
          <a:p>
            <a:pPr lvl="0" eaLnBrk="1" hangingPunct="1"/>
            <a:endParaRPr lang="zh-CN" altLang="en-US" dirty="0"/>
          </a:p>
        </p:txBody>
      </p:sp>
      <p:sp>
        <p:nvSpPr>
          <p:cNvPr id="6144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736257"/>
          <p:cNvSpPr>
            <a:spLocks noGrp="1" noRot="1" noChangeAspect="1" noTextEdit="1"/>
          </p:cNvSpPr>
          <p:nvPr>
            <p:ph type="sldImg"/>
          </p:nvPr>
        </p:nvSpPr>
        <p:spPr>
          <a:xfrm>
            <a:off x="1144588" y="687388"/>
            <a:ext cx="4568825" cy="3427412"/>
          </a:xfrm>
        </p:spPr>
      </p:sp>
      <p:sp>
        <p:nvSpPr>
          <p:cNvPr id="63491" name="文本占位符 736258"/>
          <p:cNvSpPr>
            <a:spLocks noGrp="1"/>
          </p:cNvSpPr>
          <p:nvPr>
            <p:ph type="body"/>
          </p:nvPr>
        </p:nvSpPr>
        <p:spPr>
          <a:xfrm>
            <a:off x="685800" y="4343400"/>
            <a:ext cx="5486400" cy="4113213"/>
          </a:xfrm>
        </p:spPr>
        <p:txBody>
          <a:bodyPr wrap="square" lIns="91440" tIns="45720" rIns="91440" bIns="45720" anchor="t"/>
          <a:lstStyle/>
          <a:p>
            <a:pPr lvl="0" eaLnBrk="1" hangingPunct="1"/>
            <a:endParaRPr lang="zh-CN" altLang="en-US" dirty="0"/>
          </a:p>
        </p:txBody>
      </p:sp>
      <p:sp>
        <p:nvSpPr>
          <p:cNvPr id="6349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738305"/>
          <p:cNvSpPr>
            <a:spLocks noGrp="1" noRot="1" noChangeAspect="1" noTextEdit="1"/>
          </p:cNvSpPr>
          <p:nvPr>
            <p:ph type="sldImg"/>
          </p:nvPr>
        </p:nvSpPr>
        <p:spPr>
          <a:xfrm>
            <a:off x="1144588" y="687388"/>
            <a:ext cx="4568825" cy="3427412"/>
          </a:xfrm>
        </p:spPr>
      </p:sp>
      <p:sp>
        <p:nvSpPr>
          <p:cNvPr id="65539" name="文本占位符 738306"/>
          <p:cNvSpPr>
            <a:spLocks noGrp="1"/>
          </p:cNvSpPr>
          <p:nvPr>
            <p:ph type="body"/>
          </p:nvPr>
        </p:nvSpPr>
        <p:spPr>
          <a:xfrm>
            <a:off x="685800" y="4343400"/>
            <a:ext cx="5486400" cy="4113213"/>
          </a:xfrm>
        </p:spPr>
        <p:txBody>
          <a:bodyPr wrap="square" lIns="91440" tIns="45720" rIns="91440" bIns="45720" anchor="t"/>
          <a:lstStyle/>
          <a:p>
            <a:pPr lvl="0" eaLnBrk="1" hangingPunct="1"/>
            <a:endParaRPr lang="zh-CN" altLang="en-US" dirty="0"/>
          </a:p>
        </p:txBody>
      </p:sp>
      <p:sp>
        <p:nvSpPr>
          <p:cNvPr id="6554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740353"/>
          <p:cNvSpPr>
            <a:spLocks noGrp="1" noRot="1" noChangeAspect="1" noTextEdit="1"/>
          </p:cNvSpPr>
          <p:nvPr>
            <p:ph type="sldImg"/>
          </p:nvPr>
        </p:nvSpPr>
        <p:spPr>
          <a:xfrm>
            <a:off x="1144588" y="687388"/>
            <a:ext cx="4568825" cy="3427412"/>
          </a:xfrm>
        </p:spPr>
      </p:sp>
      <p:sp>
        <p:nvSpPr>
          <p:cNvPr id="67587" name="文本占位符 740354"/>
          <p:cNvSpPr>
            <a:spLocks noGrp="1"/>
          </p:cNvSpPr>
          <p:nvPr>
            <p:ph type="body"/>
          </p:nvPr>
        </p:nvSpPr>
        <p:spPr>
          <a:xfrm>
            <a:off x="685800" y="4343400"/>
            <a:ext cx="5486400" cy="4113213"/>
          </a:xfrm>
        </p:spPr>
        <p:txBody>
          <a:bodyPr wrap="square" lIns="91440" tIns="45720" rIns="91440" bIns="45720" anchor="t"/>
          <a:lstStyle/>
          <a:p>
            <a:pPr lvl="0" eaLnBrk="1" hangingPunct="1"/>
            <a:endParaRPr lang="zh-CN" altLang="en-US" dirty="0"/>
          </a:p>
        </p:txBody>
      </p:sp>
      <p:sp>
        <p:nvSpPr>
          <p:cNvPr id="6758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697345"/>
          <p:cNvSpPr>
            <a:spLocks noGrp="1" noRot="1" noChangeAspect="1" noTextEdit="1"/>
          </p:cNvSpPr>
          <p:nvPr>
            <p:ph type="sldImg"/>
          </p:nvPr>
        </p:nvSpPr>
        <p:spPr/>
      </p:sp>
      <p:sp>
        <p:nvSpPr>
          <p:cNvPr id="32771" name="文本占位符 697346"/>
          <p:cNvSpPr>
            <a:spLocks noGrp="1"/>
          </p:cNvSpPr>
          <p:nvPr>
            <p:ph type="body"/>
          </p:nvPr>
        </p:nvSpPr>
        <p:spPr/>
        <p:txBody>
          <a:bodyPr wrap="square" lIns="91440" tIns="45720" rIns="91440" bIns="45720" anchor="t"/>
          <a:lstStyle/>
          <a:p>
            <a:pPr lvl="0" eaLnBrk="1" hangingPunct="1"/>
            <a:endParaRPr lang="zh-CN" altLang="en-US" dirty="0"/>
          </a:p>
        </p:txBody>
      </p:sp>
      <p:sp>
        <p:nvSpPr>
          <p:cNvPr id="3277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742401"/>
          <p:cNvSpPr>
            <a:spLocks noGrp="1" noRot="1" noChangeAspect="1" noTextEdit="1"/>
          </p:cNvSpPr>
          <p:nvPr>
            <p:ph type="sldImg"/>
          </p:nvPr>
        </p:nvSpPr>
        <p:spPr>
          <a:xfrm>
            <a:off x="1144588" y="687388"/>
            <a:ext cx="4568825" cy="3427412"/>
          </a:xfrm>
        </p:spPr>
      </p:sp>
      <p:sp>
        <p:nvSpPr>
          <p:cNvPr id="69635" name="文本占位符 742402"/>
          <p:cNvSpPr>
            <a:spLocks noGrp="1"/>
          </p:cNvSpPr>
          <p:nvPr>
            <p:ph type="body"/>
          </p:nvPr>
        </p:nvSpPr>
        <p:spPr>
          <a:xfrm>
            <a:off x="685800" y="4343400"/>
            <a:ext cx="5486400" cy="4113213"/>
          </a:xfrm>
        </p:spPr>
        <p:txBody>
          <a:bodyPr wrap="square" lIns="91440" tIns="45720" rIns="91440" bIns="45720" anchor="t"/>
          <a:lstStyle/>
          <a:p>
            <a:pPr lvl="0" eaLnBrk="1" hangingPunct="1"/>
            <a:endParaRPr lang="zh-CN" altLang="en-US" dirty="0"/>
          </a:p>
        </p:txBody>
      </p:sp>
      <p:sp>
        <p:nvSpPr>
          <p:cNvPr id="6963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747521"/>
          <p:cNvSpPr>
            <a:spLocks noGrp="1" noRot="1" noChangeAspect="1" noTextEdit="1"/>
          </p:cNvSpPr>
          <p:nvPr>
            <p:ph type="sldImg"/>
          </p:nvPr>
        </p:nvSpPr>
        <p:spPr/>
      </p:sp>
      <p:sp>
        <p:nvSpPr>
          <p:cNvPr id="71683" name="文本占位符 747522"/>
          <p:cNvSpPr>
            <a:spLocks noGrp="1"/>
          </p:cNvSpPr>
          <p:nvPr>
            <p:ph type="body"/>
          </p:nvPr>
        </p:nvSpPr>
        <p:spPr/>
        <p:txBody>
          <a:bodyPr wrap="square" lIns="91440" tIns="45720" rIns="91440" bIns="45720" anchor="t"/>
          <a:lstStyle/>
          <a:p>
            <a:pPr lvl="0" eaLnBrk="1" hangingPunct="1"/>
            <a:endParaRPr lang="zh-CN" altLang="en-US" dirty="0"/>
          </a:p>
        </p:txBody>
      </p:sp>
      <p:sp>
        <p:nvSpPr>
          <p:cNvPr id="7168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749569"/>
          <p:cNvSpPr>
            <a:spLocks noGrp="1" noRot="1" noChangeAspect="1" noTextEdit="1"/>
          </p:cNvSpPr>
          <p:nvPr>
            <p:ph type="sldImg"/>
          </p:nvPr>
        </p:nvSpPr>
        <p:spPr/>
      </p:sp>
      <p:sp>
        <p:nvSpPr>
          <p:cNvPr id="73731" name="文本占位符 749570"/>
          <p:cNvSpPr>
            <a:spLocks noGrp="1"/>
          </p:cNvSpPr>
          <p:nvPr>
            <p:ph type="body"/>
          </p:nvPr>
        </p:nvSpPr>
        <p:spPr/>
        <p:txBody>
          <a:bodyPr wrap="square" lIns="91440" tIns="45720" rIns="91440" bIns="45720" anchor="t"/>
          <a:lstStyle/>
          <a:p>
            <a:pPr lvl="0" eaLnBrk="1" hangingPunct="1"/>
            <a:endParaRPr lang="zh-CN" altLang="en-US" dirty="0"/>
          </a:p>
        </p:txBody>
      </p:sp>
      <p:sp>
        <p:nvSpPr>
          <p:cNvPr id="7373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751617"/>
          <p:cNvSpPr>
            <a:spLocks noGrp="1" noRot="1" noChangeAspect="1" noTextEdit="1"/>
          </p:cNvSpPr>
          <p:nvPr>
            <p:ph type="sldImg"/>
          </p:nvPr>
        </p:nvSpPr>
        <p:spPr/>
      </p:sp>
      <p:sp>
        <p:nvSpPr>
          <p:cNvPr id="75779" name="文本占位符 751618"/>
          <p:cNvSpPr>
            <a:spLocks noGrp="1"/>
          </p:cNvSpPr>
          <p:nvPr>
            <p:ph type="body"/>
          </p:nvPr>
        </p:nvSpPr>
        <p:spPr/>
        <p:txBody>
          <a:bodyPr wrap="square" lIns="91440" tIns="45720" rIns="91440" bIns="45720" anchor="t"/>
          <a:lstStyle/>
          <a:p>
            <a:pPr lvl="0" eaLnBrk="1" hangingPunct="1"/>
            <a:endParaRPr lang="zh-CN" altLang="en-US" dirty="0"/>
          </a:p>
        </p:txBody>
      </p:sp>
      <p:sp>
        <p:nvSpPr>
          <p:cNvPr id="7578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753665"/>
          <p:cNvSpPr>
            <a:spLocks noGrp="1" noRot="1" noChangeAspect="1" noTextEdit="1"/>
          </p:cNvSpPr>
          <p:nvPr>
            <p:ph type="sldImg"/>
          </p:nvPr>
        </p:nvSpPr>
        <p:spPr/>
      </p:sp>
      <p:sp>
        <p:nvSpPr>
          <p:cNvPr id="77827" name="文本占位符 753666"/>
          <p:cNvSpPr>
            <a:spLocks noGrp="1"/>
          </p:cNvSpPr>
          <p:nvPr>
            <p:ph type="body"/>
          </p:nvPr>
        </p:nvSpPr>
        <p:spPr/>
        <p:txBody>
          <a:bodyPr wrap="square" lIns="91440" tIns="45720" rIns="91440" bIns="45720" anchor="t"/>
          <a:lstStyle/>
          <a:p>
            <a:pPr lvl="0" eaLnBrk="1" hangingPunct="1"/>
            <a:endParaRPr lang="zh-CN" altLang="en-US" dirty="0"/>
          </a:p>
        </p:txBody>
      </p:sp>
      <p:sp>
        <p:nvSpPr>
          <p:cNvPr id="7782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765953"/>
          <p:cNvSpPr>
            <a:spLocks noGrp="1" noRot="1" noChangeAspect="1" noTextEdit="1"/>
          </p:cNvSpPr>
          <p:nvPr>
            <p:ph type="sldImg"/>
          </p:nvPr>
        </p:nvSpPr>
        <p:spPr>
          <a:xfrm>
            <a:off x="1144588" y="685800"/>
            <a:ext cx="4570412" cy="3429000"/>
          </a:xfrm>
        </p:spPr>
      </p:sp>
      <p:sp>
        <p:nvSpPr>
          <p:cNvPr id="79875" name="文本占位符 765954"/>
          <p:cNvSpPr>
            <a:spLocks noGrp="1"/>
          </p:cNvSpPr>
          <p:nvPr>
            <p:ph type="body"/>
          </p:nvPr>
        </p:nvSpPr>
        <p:spPr>
          <a:xfrm>
            <a:off x="685800" y="4343400"/>
            <a:ext cx="5486400" cy="4114800"/>
          </a:xfrm>
        </p:spPr>
        <p:txBody>
          <a:bodyPr wrap="square" lIns="91440" tIns="45720" rIns="91440" bIns="45720" anchor="t"/>
          <a:lstStyle/>
          <a:p>
            <a:pPr lvl="0" eaLnBrk="1" hangingPunct="1"/>
            <a:endParaRPr lang="zh-CN" altLang="en-US" dirty="0"/>
          </a:p>
        </p:txBody>
      </p:sp>
      <p:sp>
        <p:nvSpPr>
          <p:cNvPr id="7987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768001"/>
          <p:cNvSpPr>
            <a:spLocks noGrp="1" noRot="1" noChangeAspect="1" noTextEdit="1"/>
          </p:cNvSpPr>
          <p:nvPr>
            <p:ph type="sldImg"/>
          </p:nvPr>
        </p:nvSpPr>
        <p:spPr>
          <a:xfrm>
            <a:off x="1144588" y="687388"/>
            <a:ext cx="4568825" cy="3427412"/>
          </a:xfrm>
        </p:spPr>
      </p:sp>
      <p:sp>
        <p:nvSpPr>
          <p:cNvPr id="81923" name="文本占位符 768002"/>
          <p:cNvSpPr>
            <a:spLocks noGrp="1"/>
          </p:cNvSpPr>
          <p:nvPr>
            <p:ph type="body"/>
          </p:nvPr>
        </p:nvSpPr>
        <p:spPr>
          <a:xfrm>
            <a:off x="685800" y="4343400"/>
            <a:ext cx="5486400" cy="4113213"/>
          </a:xfrm>
        </p:spPr>
        <p:txBody>
          <a:bodyPr wrap="square" lIns="91440" tIns="45720" rIns="91440" bIns="45720" anchor="t"/>
          <a:lstStyle/>
          <a:p>
            <a:pPr lvl="0" eaLnBrk="1" hangingPunct="1"/>
            <a:endParaRPr lang="zh-CN" altLang="en-US" dirty="0"/>
          </a:p>
        </p:txBody>
      </p:sp>
      <p:sp>
        <p:nvSpPr>
          <p:cNvPr id="8192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755713"/>
          <p:cNvSpPr>
            <a:spLocks noGrp="1" noRot="1" noChangeAspect="1" noTextEdit="1"/>
          </p:cNvSpPr>
          <p:nvPr>
            <p:ph type="sldImg"/>
          </p:nvPr>
        </p:nvSpPr>
        <p:spPr/>
      </p:sp>
      <p:sp>
        <p:nvSpPr>
          <p:cNvPr id="83971" name="文本占位符 755714"/>
          <p:cNvSpPr>
            <a:spLocks noGrp="1"/>
          </p:cNvSpPr>
          <p:nvPr>
            <p:ph type="body"/>
          </p:nvPr>
        </p:nvSpPr>
        <p:spPr/>
        <p:txBody>
          <a:bodyPr wrap="square" lIns="91440" tIns="45720" rIns="91440" bIns="45720" anchor="t"/>
          <a:lstStyle/>
          <a:p>
            <a:pPr lvl="0" eaLnBrk="1" hangingPunct="1"/>
            <a:endParaRPr lang="zh-CN" altLang="en-US" dirty="0"/>
          </a:p>
        </p:txBody>
      </p:sp>
      <p:sp>
        <p:nvSpPr>
          <p:cNvPr id="8397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757761"/>
          <p:cNvSpPr>
            <a:spLocks noGrp="1" noRot="1" noChangeAspect="1" noTextEdit="1"/>
          </p:cNvSpPr>
          <p:nvPr>
            <p:ph type="sldImg"/>
          </p:nvPr>
        </p:nvSpPr>
        <p:spPr/>
      </p:sp>
      <p:sp>
        <p:nvSpPr>
          <p:cNvPr id="86019" name="文本占位符 757762"/>
          <p:cNvSpPr>
            <a:spLocks noGrp="1"/>
          </p:cNvSpPr>
          <p:nvPr>
            <p:ph type="body"/>
          </p:nvPr>
        </p:nvSpPr>
        <p:spPr/>
        <p:txBody>
          <a:bodyPr wrap="square" lIns="91440" tIns="45720" rIns="91440" bIns="45720" anchor="t"/>
          <a:lstStyle/>
          <a:p>
            <a:pPr lvl="0" eaLnBrk="1" hangingPunct="1"/>
            <a:endParaRPr lang="zh-CN" altLang="en-US" dirty="0"/>
          </a:p>
        </p:txBody>
      </p:sp>
      <p:sp>
        <p:nvSpPr>
          <p:cNvPr id="8602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758785"/>
          <p:cNvSpPr>
            <a:spLocks noGrp="1" noRot="1" noChangeAspect="1" noTextEdit="1"/>
          </p:cNvSpPr>
          <p:nvPr>
            <p:ph type="sldImg"/>
          </p:nvPr>
        </p:nvSpPr>
        <p:spPr/>
      </p:sp>
      <p:sp>
        <p:nvSpPr>
          <p:cNvPr id="88067" name="文本占位符 758786"/>
          <p:cNvSpPr>
            <a:spLocks noGrp="1"/>
          </p:cNvSpPr>
          <p:nvPr>
            <p:ph type="body"/>
          </p:nvPr>
        </p:nvSpPr>
        <p:spPr/>
        <p:txBody>
          <a:bodyPr wrap="square" lIns="91440" tIns="45720" rIns="91440" bIns="45720" anchor="t"/>
          <a:lstStyle/>
          <a:p>
            <a:pPr lvl="0" eaLnBrk="1" hangingPunct="1"/>
            <a:endParaRPr lang="zh-CN" altLang="en-US" dirty="0"/>
          </a:p>
        </p:txBody>
      </p:sp>
      <p:sp>
        <p:nvSpPr>
          <p:cNvPr id="8806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701441"/>
          <p:cNvSpPr>
            <a:spLocks noGrp="1" noRot="1" noChangeAspect="1" noTextEdit="1"/>
          </p:cNvSpPr>
          <p:nvPr>
            <p:ph type="sldImg"/>
          </p:nvPr>
        </p:nvSpPr>
        <p:spPr/>
      </p:sp>
      <p:sp>
        <p:nvSpPr>
          <p:cNvPr id="34819" name="文本占位符 701442"/>
          <p:cNvSpPr>
            <a:spLocks noGrp="1"/>
          </p:cNvSpPr>
          <p:nvPr>
            <p:ph type="body"/>
          </p:nvPr>
        </p:nvSpPr>
        <p:spPr/>
        <p:txBody>
          <a:bodyPr wrap="square" lIns="91440" tIns="45720" rIns="91440" bIns="45720" anchor="t"/>
          <a:lstStyle/>
          <a:p>
            <a:pPr lvl="0" eaLnBrk="1" hangingPunct="1"/>
            <a:endParaRPr lang="zh-CN" altLang="en-US" dirty="0"/>
          </a:p>
        </p:txBody>
      </p:sp>
      <p:sp>
        <p:nvSpPr>
          <p:cNvPr id="3482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770049"/>
          <p:cNvSpPr>
            <a:spLocks noGrp="1" noRot="1" noChangeAspect="1" noTextEdit="1"/>
          </p:cNvSpPr>
          <p:nvPr>
            <p:ph type="sldImg"/>
          </p:nvPr>
        </p:nvSpPr>
        <p:spPr/>
      </p:sp>
      <p:sp>
        <p:nvSpPr>
          <p:cNvPr id="90115" name="文本占位符 770050"/>
          <p:cNvSpPr>
            <a:spLocks noGrp="1"/>
          </p:cNvSpPr>
          <p:nvPr>
            <p:ph type="body"/>
          </p:nvPr>
        </p:nvSpPr>
        <p:spPr/>
        <p:txBody>
          <a:bodyPr wrap="square" lIns="91440" tIns="45720" rIns="91440" bIns="45720" anchor="t"/>
          <a:lstStyle/>
          <a:p>
            <a:pPr lvl="0" eaLnBrk="1" hangingPunct="1"/>
            <a:endParaRPr lang="zh-CN" altLang="en-US" dirty="0"/>
          </a:p>
        </p:txBody>
      </p:sp>
      <p:sp>
        <p:nvSpPr>
          <p:cNvPr id="9011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772097"/>
          <p:cNvSpPr>
            <a:spLocks noGrp="1" noRot="1" noChangeAspect="1" noTextEdit="1"/>
          </p:cNvSpPr>
          <p:nvPr>
            <p:ph type="sldImg"/>
          </p:nvPr>
        </p:nvSpPr>
        <p:spPr/>
      </p:sp>
      <p:sp>
        <p:nvSpPr>
          <p:cNvPr id="92163" name="文本占位符 772098"/>
          <p:cNvSpPr>
            <a:spLocks noGrp="1"/>
          </p:cNvSpPr>
          <p:nvPr>
            <p:ph type="body"/>
          </p:nvPr>
        </p:nvSpPr>
        <p:spPr/>
        <p:txBody>
          <a:bodyPr wrap="square" lIns="91440" tIns="45720" rIns="91440" bIns="45720" anchor="t"/>
          <a:lstStyle/>
          <a:p>
            <a:pPr lvl="0" eaLnBrk="1" hangingPunct="1"/>
            <a:endParaRPr lang="zh-CN" altLang="en-US" dirty="0"/>
          </a:p>
        </p:txBody>
      </p:sp>
      <p:sp>
        <p:nvSpPr>
          <p:cNvPr id="9216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756737"/>
          <p:cNvSpPr>
            <a:spLocks noGrp="1" noRot="1" noChangeAspect="1" noTextEdit="1"/>
          </p:cNvSpPr>
          <p:nvPr>
            <p:ph type="sldImg"/>
          </p:nvPr>
        </p:nvSpPr>
        <p:spPr/>
      </p:sp>
      <p:sp>
        <p:nvSpPr>
          <p:cNvPr id="94211" name="文本占位符 756738"/>
          <p:cNvSpPr>
            <a:spLocks noGrp="1"/>
          </p:cNvSpPr>
          <p:nvPr>
            <p:ph type="body"/>
          </p:nvPr>
        </p:nvSpPr>
        <p:spPr/>
        <p:txBody>
          <a:bodyPr wrap="square" lIns="91440" tIns="45720" rIns="91440" bIns="45720" anchor="t"/>
          <a:lstStyle/>
          <a:p>
            <a:pPr lvl="0" eaLnBrk="1" hangingPunct="1"/>
            <a:endParaRPr lang="zh-CN" altLang="en-US" dirty="0"/>
          </a:p>
        </p:txBody>
      </p:sp>
      <p:sp>
        <p:nvSpPr>
          <p:cNvPr id="9421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774145"/>
          <p:cNvSpPr>
            <a:spLocks noGrp="1" noRot="1" noChangeAspect="1" noTextEdit="1"/>
          </p:cNvSpPr>
          <p:nvPr>
            <p:ph type="sldImg"/>
          </p:nvPr>
        </p:nvSpPr>
        <p:spPr/>
      </p:sp>
      <p:sp>
        <p:nvSpPr>
          <p:cNvPr id="96259" name="文本占位符 774146"/>
          <p:cNvSpPr>
            <a:spLocks noGrp="1"/>
          </p:cNvSpPr>
          <p:nvPr>
            <p:ph type="body"/>
          </p:nvPr>
        </p:nvSpPr>
        <p:spPr/>
        <p:txBody>
          <a:bodyPr wrap="square" lIns="91440" tIns="45720" rIns="91440" bIns="45720" anchor="t"/>
          <a:lstStyle/>
          <a:p>
            <a:pPr lvl="0" eaLnBrk="1" hangingPunct="1"/>
            <a:endParaRPr lang="zh-CN" altLang="en-US" dirty="0"/>
          </a:p>
        </p:txBody>
      </p:sp>
      <p:sp>
        <p:nvSpPr>
          <p:cNvPr id="9626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776193"/>
          <p:cNvSpPr>
            <a:spLocks noGrp="1" noRot="1" noChangeAspect="1" noTextEdit="1"/>
          </p:cNvSpPr>
          <p:nvPr>
            <p:ph type="sldImg"/>
          </p:nvPr>
        </p:nvSpPr>
        <p:spPr/>
      </p:sp>
      <p:sp>
        <p:nvSpPr>
          <p:cNvPr id="98307" name="文本占位符 776194"/>
          <p:cNvSpPr>
            <a:spLocks noGrp="1"/>
          </p:cNvSpPr>
          <p:nvPr>
            <p:ph type="body"/>
          </p:nvPr>
        </p:nvSpPr>
        <p:spPr/>
        <p:txBody>
          <a:bodyPr wrap="square" lIns="91440" tIns="45720" rIns="91440" bIns="45720" anchor="t"/>
          <a:lstStyle/>
          <a:p>
            <a:pPr lvl="0" eaLnBrk="1" hangingPunct="1"/>
            <a:endParaRPr lang="zh-CN" altLang="en-US" dirty="0"/>
          </a:p>
        </p:txBody>
      </p:sp>
      <p:sp>
        <p:nvSpPr>
          <p:cNvPr id="9830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778241"/>
          <p:cNvSpPr>
            <a:spLocks noGrp="1" noRot="1" noChangeAspect="1" noTextEdit="1"/>
          </p:cNvSpPr>
          <p:nvPr>
            <p:ph type="sldImg"/>
          </p:nvPr>
        </p:nvSpPr>
        <p:spPr/>
      </p:sp>
      <p:sp>
        <p:nvSpPr>
          <p:cNvPr id="100355" name="文本占位符 778242"/>
          <p:cNvSpPr>
            <a:spLocks noGrp="1"/>
          </p:cNvSpPr>
          <p:nvPr>
            <p:ph type="body"/>
          </p:nvPr>
        </p:nvSpPr>
        <p:spPr/>
        <p:txBody>
          <a:bodyPr wrap="square" lIns="91440" tIns="45720" rIns="91440" bIns="45720" anchor="t"/>
          <a:lstStyle/>
          <a:p>
            <a:pPr lvl="0" eaLnBrk="1" hangingPunct="1"/>
            <a:endParaRPr lang="zh-CN" altLang="en-US" dirty="0"/>
          </a:p>
        </p:txBody>
      </p:sp>
      <p:sp>
        <p:nvSpPr>
          <p:cNvPr id="10035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780289"/>
          <p:cNvSpPr>
            <a:spLocks noGrp="1" noRot="1" noChangeAspect="1" noTextEdit="1"/>
          </p:cNvSpPr>
          <p:nvPr>
            <p:ph type="sldImg"/>
          </p:nvPr>
        </p:nvSpPr>
        <p:spPr/>
      </p:sp>
      <p:sp>
        <p:nvSpPr>
          <p:cNvPr id="102403" name="文本占位符 780290"/>
          <p:cNvSpPr>
            <a:spLocks noGrp="1"/>
          </p:cNvSpPr>
          <p:nvPr>
            <p:ph type="body"/>
          </p:nvPr>
        </p:nvSpPr>
        <p:spPr/>
        <p:txBody>
          <a:bodyPr wrap="square" lIns="91440" tIns="45720" rIns="91440" bIns="45720" anchor="t"/>
          <a:lstStyle/>
          <a:p>
            <a:pPr lvl="0" eaLnBrk="1" hangingPunct="1"/>
            <a:endParaRPr lang="zh-CN" altLang="en-US" dirty="0"/>
          </a:p>
        </p:txBody>
      </p:sp>
      <p:sp>
        <p:nvSpPr>
          <p:cNvPr id="10240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784385"/>
          <p:cNvSpPr>
            <a:spLocks noGrp="1" noRot="1" noChangeAspect="1" noTextEdit="1"/>
          </p:cNvSpPr>
          <p:nvPr>
            <p:ph type="sldImg"/>
          </p:nvPr>
        </p:nvSpPr>
        <p:spPr/>
      </p:sp>
      <p:sp>
        <p:nvSpPr>
          <p:cNvPr id="104451" name="文本占位符 784386"/>
          <p:cNvSpPr>
            <a:spLocks noGrp="1"/>
          </p:cNvSpPr>
          <p:nvPr>
            <p:ph type="body"/>
          </p:nvPr>
        </p:nvSpPr>
        <p:spPr/>
        <p:txBody>
          <a:bodyPr wrap="square" lIns="91440" tIns="45720" rIns="91440" bIns="45720" anchor="t"/>
          <a:lstStyle/>
          <a:p>
            <a:pPr lvl="0" eaLnBrk="1" hangingPunct="1"/>
            <a:endParaRPr lang="zh-CN" altLang="en-US" dirty="0"/>
          </a:p>
        </p:txBody>
      </p:sp>
      <p:sp>
        <p:nvSpPr>
          <p:cNvPr id="10445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786433"/>
          <p:cNvSpPr>
            <a:spLocks noGrp="1" noRot="1" noChangeAspect="1" noTextEdit="1"/>
          </p:cNvSpPr>
          <p:nvPr>
            <p:ph type="sldImg"/>
          </p:nvPr>
        </p:nvSpPr>
        <p:spPr/>
      </p:sp>
      <p:sp>
        <p:nvSpPr>
          <p:cNvPr id="106499" name="文本占位符 786434"/>
          <p:cNvSpPr>
            <a:spLocks noGrp="1"/>
          </p:cNvSpPr>
          <p:nvPr>
            <p:ph type="body"/>
          </p:nvPr>
        </p:nvSpPr>
        <p:spPr/>
        <p:txBody>
          <a:bodyPr wrap="square" lIns="91440" tIns="45720" rIns="91440" bIns="45720" anchor="t"/>
          <a:lstStyle/>
          <a:p>
            <a:pPr lvl="0" eaLnBrk="1" hangingPunct="1"/>
            <a:endParaRPr lang="zh-CN" altLang="en-US" dirty="0"/>
          </a:p>
        </p:txBody>
      </p:sp>
      <p:sp>
        <p:nvSpPr>
          <p:cNvPr id="10650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788481"/>
          <p:cNvSpPr>
            <a:spLocks noGrp="1" noRot="1" noChangeAspect="1" noTextEdit="1"/>
          </p:cNvSpPr>
          <p:nvPr>
            <p:ph type="sldImg"/>
          </p:nvPr>
        </p:nvSpPr>
        <p:spPr/>
      </p:sp>
      <p:sp>
        <p:nvSpPr>
          <p:cNvPr id="108547" name="文本占位符 788482"/>
          <p:cNvSpPr>
            <a:spLocks noGrp="1"/>
          </p:cNvSpPr>
          <p:nvPr>
            <p:ph type="body"/>
          </p:nvPr>
        </p:nvSpPr>
        <p:spPr/>
        <p:txBody>
          <a:bodyPr wrap="square" lIns="91440" tIns="45720" rIns="91440" bIns="45720" anchor="t"/>
          <a:lstStyle/>
          <a:p>
            <a:pPr lvl="0" eaLnBrk="1" hangingPunct="1"/>
            <a:endParaRPr lang="zh-CN" altLang="en-US" dirty="0"/>
          </a:p>
        </p:txBody>
      </p:sp>
      <p:sp>
        <p:nvSpPr>
          <p:cNvPr id="10854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721921"/>
          <p:cNvSpPr>
            <a:spLocks noGrp="1" noRot="1" noChangeAspect="1" noTextEdit="1"/>
          </p:cNvSpPr>
          <p:nvPr>
            <p:ph type="sldImg"/>
          </p:nvPr>
        </p:nvSpPr>
        <p:spPr/>
      </p:sp>
      <p:sp>
        <p:nvSpPr>
          <p:cNvPr id="36867" name="文本占位符 721922"/>
          <p:cNvSpPr>
            <a:spLocks noGrp="1"/>
          </p:cNvSpPr>
          <p:nvPr>
            <p:ph type="body"/>
          </p:nvPr>
        </p:nvSpPr>
        <p:spPr/>
        <p:txBody>
          <a:bodyPr wrap="square" lIns="91440" tIns="45720" rIns="91440" bIns="45720" anchor="t"/>
          <a:lstStyle/>
          <a:p>
            <a:pPr lvl="0" eaLnBrk="1" hangingPunct="1"/>
            <a:endParaRPr lang="zh-CN" altLang="en-US" dirty="0"/>
          </a:p>
        </p:txBody>
      </p:sp>
      <p:sp>
        <p:nvSpPr>
          <p:cNvPr id="3686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790529"/>
          <p:cNvSpPr>
            <a:spLocks noGrp="1" noRot="1" noChangeAspect="1" noTextEdit="1"/>
          </p:cNvSpPr>
          <p:nvPr>
            <p:ph type="sldImg"/>
          </p:nvPr>
        </p:nvSpPr>
        <p:spPr/>
      </p:sp>
      <p:sp>
        <p:nvSpPr>
          <p:cNvPr id="110595" name="文本占位符 790530"/>
          <p:cNvSpPr>
            <a:spLocks noGrp="1"/>
          </p:cNvSpPr>
          <p:nvPr>
            <p:ph type="body"/>
          </p:nvPr>
        </p:nvSpPr>
        <p:spPr/>
        <p:txBody>
          <a:bodyPr wrap="square" lIns="91440" tIns="45720" rIns="91440" bIns="45720" anchor="t"/>
          <a:lstStyle/>
          <a:p>
            <a:pPr lvl="0" eaLnBrk="1" hangingPunct="1"/>
            <a:endParaRPr lang="zh-CN" altLang="en-US" dirty="0"/>
          </a:p>
        </p:txBody>
      </p:sp>
      <p:sp>
        <p:nvSpPr>
          <p:cNvPr id="11059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792577"/>
          <p:cNvSpPr>
            <a:spLocks noGrp="1" noRot="1" noChangeAspect="1" noTextEdit="1"/>
          </p:cNvSpPr>
          <p:nvPr>
            <p:ph type="sldImg"/>
          </p:nvPr>
        </p:nvSpPr>
        <p:spPr/>
      </p:sp>
      <p:sp>
        <p:nvSpPr>
          <p:cNvPr id="112643" name="文本占位符 792578"/>
          <p:cNvSpPr>
            <a:spLocks noGrp="1"/>
          </p:cNvSpPr>
          <p:nvPr>
            <p:ph type="body"/>
          </p:nvPr>
        </p:nvSpPr>
        <p:spPr/>
        <p:txBody>
          <a:bodyPr wrap="square" lIns="91440" tIns="45720" rIns="91440" bIns="45720" anchor="t"/>
          <a:lstStyle/>
          <a:p>
            <a:pPr lvl="0" eaLnBrk="1" hangingPunct="1"/>
            <a:endParaRPr lang="zh-CN" altLang="en-US" dirty="0"/>
          </a:p>
        </p:txBody>
      </p:sp>
      <p:sp>
        <p:nvSpPr>
          <p:cNvPr id="11264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794625"/>
          <p:cNvSpPr>
            <a:spLocks noGrp="1" noRot="1" noChangeAspect="1" noTextEdit="1"/>
          </p:cNvSpPr>
          <p:nvPr>
            <p:ph type="sldImg"/>
          </p:nvPr>
        </p:nvSpPr>
        <p:spPr/>
      </p:sp>
      <p:sp>
        <p:nvSpPr>
          <p:cNvPr id="114691" name="文本占位符 794626"/>
          <p:cNvSpPr>
            <a:spLocks noGrp="1"/>
          </p:cNvSpPr>
          <p:nvPr>
            <p:ph type="body"/>
          </p:nvPr>
        </p:nvSpPr>
        <p:spPr/>
        <p:txBody>
          <a:bodyPr wrap="square" lIns="91440" tIns="45720" rIns="91440" bIns="45720" anchor="t"/>
          <a:lstStyle/>
          <a:p>
            <a:pPr lvl="0" eaLnBrk="1" hangingPunct="1"/>
            <a:endParaRPr lang="zh-CN" altLang="en-US" dirty="0"/>
          </a:p>
        </p:txBody>
      </p:sp>
      <p:sp>
        <p:nvSpPr>
          <p:cNvPr id="11469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782337"/>
          <p:cNvSpPr>
            <a:spLocks noGrp="1" noRot="1" noChangeAspect="1" noTextEdit="1"/>
          </p:cNvSpPr>
          <p:nvPr>
            <p:ph type="sldImg"/>
          </p:nvPr>
        </p:nvSpPr>
        <p:spPr/>
      </p:sp>
      <p:sp>
        <p:nvSpPr>
          <p:cNvPr id="116739" name="文本占位符 782338"/>
          <p:cNvSpPr>
            <a:spLocks noGrp="1"/>
          </p:cNvSpPr>
          <p:nvPr>
            <p:ph type="body"/>
          </p:nvPr>
        </p:nvSpPr>
        <p:spPr/>
        <p:txBody>
          <a:bodyPr wrap="square" lIns="91440" tIns="45720" rIns="91440" bIns="45720" anchor="t"/>
          <a:lstStyle/>
          <a:p>
            <a:pPr lvl="0" eaLnBrk="1" hangingPunct="1"/>
            <a:endParaRPr lang="zh-CN" altLang="en-US" dirty="0"/>
          </a:p>
        </p:txBody>
      </p:sp>
      <p:sp>
        <p:nvSpPr>
          <p:cNvPr id="11674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796673"/>
          <p:cNvSpPr>
            <a:spLocks noGrp="1" noRot="1" noChangeAspect="1" noTextEdit="1"/>
          </p:cNvSpPr>
          <p:nvPr>
            <p:ph type="sldImg"/>
          </p:nvPr>
        </p:nvSpPr>
        <p:spPr/>
      </p:sp>
      <p:sp>
        <p:nvSpPr>
          <p:cNvPr id="118787" name="文本占位符 796674"/>
          <p:cNvSpPr>
            <a:spLocks noGrp="1"/>
          </p:cNvSpPr>
          <p:nvPr>
            <p:ph type="body"/>
          </p:nvPr>
        </p:nvSpPr>
        <p:spPr/>
        <p:txBody>
          <a:bodyPr wrap="square" lIns="91440" tIns="45720" rIns="91440" bIns="45720" anchor="t"/>
          <a:lstStyle/>
          <a:p>
            <a:pPr lvl="0" eaLnBrk="1" hangingPunct="1"/>
            <a:endParaRPr lang="zh-CN" altLang="en-US" dirty="0"/>
          </a:p>
        </p:txBody>
      </p:sp>
      <p:sp>
        <p:nvSpPr>
          <p:cNvPr id="11878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800769"/>
          <p:cNvSpPr>
            <a:spLocks noGrp="1" noRot="1" noChangeAspect="1" noTextEdit="1"/>
          </p:cNvSpPr>
          <p:nvPr>
            <p:ph type="sldImg"/>
          </p:nvPr>
        </p:nvSpPr>
        <p:spPr/>
      </p:sp>
      <p:sp>
        <p:nvSpPr>
          <p:cNvPr id="120835" name="文本占位符 800770"/>
          <p:cNvSpPr>
            <a:spLocks noGrp="1"/>
          </p:cNvSpPr>
          <p:nvPr>
            <p:ph type="body"/>
          </p:nvPr>
        </p:nvSpPr>
        <p:spPr/>
        <p:txBody>
          <a:bodyPr wrap="square" lIns="91440" tIns="45720" rIns="91440" bIns="45720" anchor="t"/>
          <a:lstStyle/>
          <a:p>
            <a:pPr lvl="0" eaLnBrk="1" hangingPunct="1"/>
            <a:endParaRPr lang="zh-CN" altLang="en-US" dirty="0"/>
          </a:p>
        </p:txBody>
      </p:sp>
      <p:sp>
        <p:nvSpPr>
          <p:cNvPr id="12083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798721"/>
          <p:cNvSpPr>
            <a:spLocks noGrp="1" noRot="1" noChangeAspect="1" noTextEdit="1"/>
          </p:cNvSpPr>
          <p:nvPr>
            <p:ph type="sldImg"/>
          </p:nvPr>
        </p:nvSpPr>
        <p:spPr/>
      </p:sp>
      <p:sp>
        <p:nvSpPr>
          <p:cNvPr id="122883" name="文本占位符 798722"/>
          <p:cNvSpPr>
            <a:spLocks noGrp="1"/>
          </p:cNvSpPr>
          <p:nvPr>
            <p:ph type="body"/>
          </p:nvPr>
        </p:nvSpPr>
        <p:spPr/>
        <p:txBody>
          <a:bodyPr wrap="square" lIns="91440" tIns="45720" rIns="91440" bIns="45720" anchor="t"/>
          <a:lstStyle/>
          <a:p>
            <a:pPr lvl="0" eaLnBrk="1" hangingPunct="1"/>
            <a:endParaRPr lang="zh-CN" altLang="en-US" dirty="0"/>
          </a:p>
        </p:txBody>
      </p:sp>
      <p:sp>
        <p:nvSpPr>
          <p:cNvPr id="12288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804865"/>
          <p:cNvSpPr>
            <a:spLocks noGrp="1" noRot="1" noChangeAspect="1" noTextEdit="1"/>
          </p:cNvSpPr>
          <p:nvPr>
            <p:ph type="sldImg"/>
          </p:nvPr>
        </p:nvSpPr>
        <p:spPr/>
      </p:sp>
      <p:sp>
        <p:nvSpPr>
          <p:cNvPr id="124931" name="文本占位符 804866"/>
          <p:cNvSpPr>
            <a:spLocks noGrp="1"/>
          </p:cNvSpPr>
          <p:nvPr>
            <p:ph type="body"/>
          </p:nvPr>
        </p:nvSpPr>
        <p:spPr/>
        <p:txBody>
          <a:bodyPr wrap="square" lIns="91440" tIns="45720" rIns="91440" bIns="45720" anchor="t"/>
          <a:lstStyle/>
          <a:p>
            <a:pPr lvl="0" eaLnBrk="1" hangingPunct="1"/>
            <a:endParaRPr lang="zh-CN" altLang="en-US" dirty="0"/>
          </a:p>
        </p:txBody>
      </p:sp>
      <p:sp>
        <p:nvSpPr>
          <p:cNvPr id="12493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802817"/>
          <p:cNvSpPr>
            <a:spLocks noGrp="1" noRot="1" noChangeAspect="1" noTextEdit="1"/>
          </p:cNvSpPr>
          <p:nvPr>
            <p:ph type="sldImg"/>
          </p:nvPr>
        </p:nvSpPr>
        <p:spPr/>
      </p:sp>
      <p:sp>
        <p:nvSpPr>
          <p:cNvPr id="126979" name="文本占位符 802818"/>
          <p:cNvSpPr>
            <a:spLocks noGrp="1"/>
          </p:cNvSpPr>
          <p:nvPr>
            <p:ph type="body"/>
          </p:nvPr>
        </p:nvSpPr>
        <p:spPr/>
        <p:txBody>
          <a:bodyPr wrap="square" lIns="91440" tIns="45720" rIns="91440" bIns="45720" anchor="t"/>
          <a:lstStyle/>
          <a:p>
            <a:pPr lvl="0" eaLnBrk="1" hangingPunct="1"/>
            <a:endParaRPr lang="zh-CN" altLang="en-US" dirty="0"/>
          </a:p>
        </p:txBody>
      </p:sp>
      <p:sp>
        <p:nvSpPr>
          <p:cNvPr id="12698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806913"/>
          <p:cNvSpPr>
            <a:spLocks noGrp="1" noRot="1" noChangeAspect="1" noTextEdit="1"/>
          </p:cNvSpPr>
          <p:nvPr>
            <p:ph type="sldImg"/>
          </p:nvPr>
        </p:nvSpPr>
        <p:spPr/>
      </p:sp>
      <p:sp>
        <p:nvSpPr>
          <p:cNvPr id="129027" name="文本占位符 806914"/>
          <p:cNvSpPr>
            <a:spLocks noGrp="1"/>
          </p:cNvSpPr>
          <p:nvPr>
            <p:ph type="body"/>
          </p:nvPr>
        </p:nvSpPr>
        <p:spPr/>
        <p:txBody>
          <a:bodyPr wrap="square" lIns="91440" tIns="45720" rIns="91440" bIns="45720" anchor="t"/>
          <a:lstStyle/>
          <a:p>
            <a:pPr lvl="0" eaLnBrk="1" hangingPunct="1"/>
            <a:endParaRPr lang="zh-CN" altLang="en-US" dirty="0"/>
          </a:p>
        </p:txBody>
      </p:sp>
      <p:sp>
        <p:nvSpPr>
          <p:cNvPr id="12902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723969"/>
          <p:cNvSpPr>
            <a:spLocks noGrp="1" noRot="1" noChangeAspect="1" noTextEdit="1"/>
          </p:cNvSpPr>
          <p:nvPr>
            <p:ph type="sldImg"/>
          </p:nvPr>
        </p:nvSpPr>
        <p:spPr/>
      </p:sp>
      <p:sp>
        <p:nvSpPr>
          <p:cNvPr id="38915" name="文本占位符 723970"/>
          <p:cNvSpPr>
            <a:spLocks noGrp="1"/>
          </p:cNvSpPr>
          <p:nvPr>
            <p:ph type="body"/>
          </p:nvPr>
        </p:nvSpPr>
        <p:spPr/>
        <p:txBody>
          <a:bodyPr wrap="square" lIns="91440" tIns="45720" rIns="91440" bIns="45720" anchor="t"/>
          <a:lstStyle/>
          <a:p>
            <a:pPr lvl="0" eaLnBrk="1" hangingPunct="1"/>
            <a:endParaRPr lang="zh-CN" altLang="en-US" dirty="0"/>
          </a:p>
        </p:txBody>
      </p:sp>
      <p:sp>
        <p:nvSpPr>
          <p:cNvPr id="3891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815105"/>
          <p:cNvSpPr>
            <a:spLocks noGrp="1" noRot="1" noChangeAspect="1" noTextEdit="1"/>
          </p:cNvSpPr>
          <p:nvPr>
            <p:ph type="sldImg"/>
          </p:nvPr>
        </p:nvSpPr>
        <p:spPr/>
      </p:sp>
      <p:sp>
        <p:nvSpPr>
          <p:cNvPr id="131075" name="文本占位符 815106"/>
          <p:cNvSpPr>
            <a:spLocks noGrp="1"/>
          </p:cNvSpPr>
          <p:nvPr>
            <p:ph type="body"/>
          </p:nvPr>
        </p:nvSpPr>
        <p:spPr/>
        <p:txBody>
          <a:bodyPr wrap="square" lIns="91440" tIns="45720" rIns="91440" bIns="45720" anchor="t"/>
          <a:lstStyle/>
          <a:p>
            <a:pPr lvl="0" eaLnBrk="1" hangingPunct="1"/>
            <a:endParaRPr lang="zh-CN" altLang="en-US" dirty="0"/>
          </a:p>
        </p:txBody>
      </p:sp>
      <p:sp>
        <p:nvSpPr>
          <p:cNvPr id="13107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817153"/>
          <p:cNvSpPr>
            <a:spLocks noGrp="1" noRot="1" noChangeAspect="1" noTextEdit="1"/>
          </p:cNvSpPr>
          <p:nvPr>
            <p:ph type="sldImg"/>
          </p:nvPr>
        </p:nvSpPr>
        <p:spPr>
          <a:xfrm>
            <a:off x="1095375" y="679450"/>
            <a:ext cx="4625975" cy="3468688"/>
          </a:xfrm>
        </p:spPr>
      </p:sp>
      <p:sp>
        <p:nvSpPr>
          <p:cNvPr id="133123" name="文本占位符 817154"/>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3312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819201"/>
          <p:cNvSpPr>
            <a:spLocks noGrp="1" noRot="1" noChangeAspect="1" noTextEdit="1"/>
          </p:cNvSpPr>
          <p:nvPr>
            <p:ph type="sldImg"/>
          </p:nvPr>
        </p:nvSpPr>
        <p:spPr>
          <a:xfrm>
            <a:off x="1095375" y="679450"/>
            <a:ext cx="4625975" cy="3468688"/>
          </a:xfrm>
        </p:spPr>
      </p:sp>
      <p:sp>
        <p:nvSpPr>
          <p:cNvPr id="135171" name="文本占位符 819202"/>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3517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821249"/>
          <p:cNvSpPr>
            <a:spLocks noGrp="1" noRot="1" noChangeAspect="1" noTextEdit="1"/>
          </p:cNvSpPr>
          <p:nvPr>
            <p:ph type="sldImg"/>
          </p:nvPr>
        </p:nvSpPr>
        <p:spPr/>
      </p:sp>
      <p:sp>
        <p:nvSpPr>
          <p:cNvPr id="137219" name="文本占位符 821250"/>
          <p:cNvSpPr>
            <a:spLocks noGrp="1"/>
          </p:cNvSpPr>
          <p:nvPr>
            <p:ph type="body"/>
          </p:nvPr>
        </p:nvSpPr>
        <p:spPr/>
        <p:txBody>
          <a:bodyPr wrap="square" lIns="91440" tIns="45720" rIns="91440" bIns="45720" anchor="t"/>
          <a:lstStyle/>
          <a:p>
            <a:pPr lvl="0" eaLnBrk="1" hangingPunct="1"/>
            <a:endParaRPr lang="zh-CN" altLang="en-US" dirty="0"/>
          </a:p>
        </p:txBody>
      </p:sp>
      <p:sp>
        <p:nvSpPr>
          <p:cNvPr id="13722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825345"/>
          <p:cNvSpPr>
            <a:spLocks noGrp="1" noRot="1" noChangeAspect="1" noTextEdit="1"/>
          </p:cNvSpPr>
          <p:nvPr>
            <p:ph type="sldImg"/>
          </p:nvPr>
        </p:nvSpPr>
        <p:spPr>
          <a:xfrm>
            <a:off x="1095375" y="679450"/>
            <a:ext cx="4625975" cy="3468688"/>
          </a:xfrm>
        </p:spPr>
      </p:sp>
      <p:sp>
        <p:nvSpPr>
          <p:cNvPr id="139267" name="文本占位符 825346"/>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3926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823297"/>
          <p:cNvSpPr>
            <a:spLocks noGrp="1" noRot="1" noChangeAspect="1" noTextEdit="1"/>
          </p:cNvSpPr>
          <p:nvPr>
            <p:ph type="sldImg"/>
          </p:nvPr>
        </p:nvSpPr>
        <p:spPr>
          <a:xfrm>
            <a:off x="1095375" y="679450"/>
            <a:ext cx="4625975" cy="3468688"/>
          </a:xfrm>
        </p:spPr>
      </p:sp>
      <p:sp>
        <p:nvSpPr>
          <p:cNvPr id="141315" name="文本占位符 823298"/>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4131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829441"/>
          <p:cNvSpPr>
            <a:spLocks noGrp="1" noRot="1" noChangeAspect="1" noTextEdit="1"/>
          </p:cNvSpPr>
          <p:nvPr>
            <p:ph type="sldImg"/>
          </p:nvPr>
        </p:nvSpPr>
        <p:spPr/>
      </p:sp>
      <p:sp>
        <p:nvSpPr>
          <p:cNvPr id="143363" name="文本占位符 829442"/>
          <p:cNvSpPr>
            <a:spLocks noGrp="1"/>
          </p:cNvSpPr>
          <p:nvPr>
            <p:ph type="body"/>
          </p:nvPr>
        </p:nvSpPr>
        <p:spPr/>
        <p:txBody>
          <a:bodyPr wrap="square" lIns="91440" tIns="45720" rIns="91440" bIns="45720" anchor="t"/>
          <a:lstStyle/>
          <a:p>
            <a:pPr lvl="0" eaLnBrk="1" hangingPunct="1"/>
            <a:endParaRPr lang="zh-CN" altLang="en-US" dirty="0"/>
          </a:p>
        </p:txBody>
      </p:sp>
      <p:sp>
        <p:nvSpPr>
          <p:cNvPr id="14336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831489"/>
          <p:cNvSpPr>
            <a:spLocks noGrp="1" noRot="1" noChangeAspect="1" noTextEdit="1"/>
          </p:cNvSpPr>
          <p:nvPr>
            <p:ph type="sldImg"/>
          </p:nvPr>
        </p:nvSpPr>
        <p:spPr>
          <a:xfrm>
            <a:off x="1095375" y="679450"/>
            <a:ext cx="4625975" cy="3468688"/>
          </a:xfrm>
        </p:spPr>
      </p:sp>
      <p:sp>
        <p:nvSpPr>
          <p:cNvPr id="145411" name="文本占位符 831490"/>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4541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808961"/>
          <p:cNvSpPr>
            <a:spLocks noGrp="1" noRot="1" noChangeAspect="1" noTextEdit="1"/>
          </p:cNvSpPr>
          <p:nvPr>
            <p:ph type="sldImg"/>
          </p:nvPr>
        </p:nvSpPr>
        <p:spPr/>
      </p:sp>
      <p:sp>
        <p:nvSpPr>
          <p:cNvPr id="147459" name="文本占位符 808962"/>
          <p:cNvSpPr>
            <a:spLocks noGrp="1"/>
          </p:cNvSpPr>
          <p:nvPr>
            <p:ph type="body"/>
          </p:nvPr>
        </p:nvSpPr>
        <p:spPr/>
        <p:txBody>
          <a:bodyPr wrap="square" lIns="91440" tIns="45720" rIns="91440" bIns="45720" anchor="t"/>
          <a:lstStyle/>
          <a:p>
            <a:pPr lvl="0" eaLnBrk="1" hangingPunct="1"/>
            <a:endParaRPr lang="zh-CN" altLang="en-US" dirty="0"/>
          </a:p>
        </p:txBody>
      </p:sp>
      <p:sp>
        <p:nvSpPr>
          <p:cNvPr id="14746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833537"/>
          <p:cNvSpPr>
            <a:spLocks noGrp="1" noRot="1" noChangeAspect="1" noTextEdit="1"/>
          </p:cNvSpPr>
          <p:nvPr>
            <p:ph type="sldImg"/>
          </p:nvPr>
        </p:nvSpPr>
        <p:spPr/>
      </p:sp>
      <p:sp>
        <p:nvSpPr>
          <p:cNvPr id="149507" name="文本占位符 833538"/>
          <p:cNvSpPr>
            <a:spLocks noGrp="1"/>
          </p:cNvSpPr>
          <p:nvPr>
            <p:ph type="body"/>
          </p:nvPr>
        </p:nvSpPr>
        <p:spPr/>
        <p:txBody>
          <a:bodyPr wrap="square" lIns="91440" tIns="45720" rIns="91440" bIns="45720" anchor="t"/>
          <a:lstStyle/>
          <a:p>
            <a:pPr lvl="0" eaLnBrk="1" hangingPunct="1"/>
            <a:endParaRPr lang="zh-CN" altLang="en-US" dirty="0"/>
          </a:p>
        </p:txBody>
      </p:sp>
      <p:sp>
        <p:nvSpPr>
          <p:cNvPr id="14950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726017"/>
          <p:cNvSpPr>
            <a:spLocks noGrp="1" noRot="1" noChangeAspect="1" noTextEdit="1"/>
          </p:cNvSpPr>
          <p:nvPr>
            <p:ph type="sldImg"/>
          </p:nvPr>
        </p:nvSpPr>
        <p:spPr/>
      </p:sp>
      <p:sp>
        <p:nvSpPr>
          <p:cNvPr id="40963" name="文本占位符 726018"/>
          <p:cNvSpPr>
            <a:spLocks noGrp="1"/>
          </p:cNvSpPr>
          <p:nvPr>
            <p:ph type="body"/>
          </p:nvPr>
        </p:nvSpPr>
        <p:spPr/>
        <p:txBody>
          <a:bodyPr wrap="square" lIns="91440" tIns="45720" rIns="91440" bIns="45720" anchor="t"/>
          <a:lstStyle/>
          <a:p>
            <a:pPr lvl="0" eaLnBrk="1" hangingPunct="1"/>
            <a:endParaRPr lang="zh-CN" altLang="en-US" dirty="0"/>
          </a:p>
        </p:txBody>
      </p:sp>
      <p:sp>
        <p:nvSpPr>
          <p:cNvPr id="4096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811009"/>
          <p:cNvSpPr>
            <a:spLocks noGrp="1" noRot="1" noChangeAspect="1" noTextEdit="1"/>
          </p:cNvSpPr>
          <p:nvPr>
            <p:ph type="sldImg"/>
          </p:nvPr>
        </p:nvSpPr>
        <p:spPr/>
      </p:sp>
      <p:sp>
        <p:nvSpPr>
          <p:cNvPr id="151555" name="文本占位符 811010"/>
          <p:cNvSpPr>
            <a:spLocks noGrp="1"/>
          </p:cNvSpPr>
          <p:nvPr>
            <p:ph type="body"/>
          </p:nvPr>
        </p:nvSpPr>
        <p:spPr/>
        <p:txBody>
          <a:bodyPr wrap="square" lIns="91440" tIns="45720" rIns="91440" bIns="45720" anchor="t"/>
          <a:lstStyle/>
          <a:p>
            <a:pPr lvl="0" eaLnBrk="1" hangingPunct="1"/>
            <a:endParaRPr lang="zh-CN" altLang="en-US" dirty="0"/>
          </a:p>
        </p:txBody>
      </p:sp>
      <p:sp>
        <p:nvSpPr>
          <p:cNvPr id="15155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888833"/>
          <p:cNvSpPr>
            <a:spLocks noGrp="1" noRot="1" noChangeAspect="1" noTextEdit="1"/>
          </p:cNvSpPr>
          <p:nvPr>
            <p:ph type="sldImg"/>
          </p:nvPr>
        </p:nvSpPr>
        <p:spPr/>
      </p:sp>
      <p:sp>
        <p:nvSpPr>
          <p:cNvPr id="153603" name="文本占位符 888834"/>
          <p:cNvSpPr>
            <a:spLocks noGrp="1"/>
          </p:cNvSpPr>
          <p:nvPr>
            <p:ph type="body"/>
          </p:nvPr>
        </p:nvSpPr>
        <p:spPr/>
        <p:txBody>
          <a:bodyPr wrap="square" lIns="91440" tIns="45720" rIns="91440" bIns="45720" anchor="t"/>
          <a:lstStyle/>
          <a:p>
            <a:pPr lvl="0" eaLnBrk="1" hangingPunct="1"/>
            <a:endParaRPr lang="zh-CN" altLang="en-US" dirty="0"/>
          </a:p>
        </p:txBody>
      </p:sp>
      <p:sp>
        <p:nvSpPr>
          <p:cNvPr id="15360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952321"/>
          <p:cNvSpPr>
            <a:spLocks noGrp="1" noRot="1" noChangeAspect="1" noTextEdit="1"/>
          </p:cNvSpPr>
          <p:nvPr>
            <p:ph type="sldImg"/>
          </p:nvPr>
        </p:nvSpPr>
        <p:spPr/>
      </p:sp>
      <p:sp>
        <p:nvSpPr>
          <p:cNvPr id="155651" name="文本占位符 952322"/>
          <p:cNvSpPr>
            <a:spLocks noGrp="1"/>
          </p:cNvSpPr>
          <p:nvPr>
            <p:ph type="body"/>
          </p:nvPr>
        </p:nvSpPr>
        <p:spPr/>
        <p:txBody>
          <a:bodyPr wrap="square" lIns="91440" tIns="45720" rIns="91440" bIns="45720" anchor="t"/>
          <a:lstStyle/>
          <a:p>
            <a:pPr lvl="0" eaLnBrk="1" hangingPunct="1"/>
            <a:endParaRPr lang="zh-CN" altLang="en-US" dirty="0"/>
          </a:p>
        </p:txBody>
      </p:sp>
      <p:sp>
        <p:nvSpPr>
          <p:cNvPr id="15565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950273"/>
          <p:cNvSpPr>
            <a:spLocks noGrp="1" noRot="1" noChangeAspect="1" noTextEdit="1"/>
          </p:cNvSpPr>
          <p:nvPr>
            <p:ph type="sldImg"/>
          </p:nvPr>
        </p:nvSpPr>
        <p:spPr/>
      </p:sp>
      <p:sp>
        <p:nvSpPr>
          <p:cNvPr id="157699" name="文本占位符 950274"/>
          <p:cNvSpPr>
            <a:spLocks noGrp="1"/>
          </p:cNvSpPr>
          <p:nvPr>
            <p:ph type="body"/>
          </p:nvPr>
        </p:nvSpPr>
        <p:spPr/>
        <p:txBody>
          <a:bodyPr wrap="square" lIns="91440" tIns="45720" rIns="91440" bIns="45720" anchor="t"/>
          <a:lstStyle/>
          <a:p>
            <a:pPr lvl="0" eaLnBrk="1" hangingPunct="1"/>
            <a:endParaRPr lang="zh-CN" altLang="en-US" dirty="0"/>
          </a:p>
        </p:txBody>
      </p:sp>
      <p:sp>
        <p:nvSpPr>
          <p:cNvPr id="15770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890881"/>
          <p:cNvSpPr>
            <a:spLocks noGrp="1" noRot="1" noChangeAspect="1" noTextEdit="1"/>
          </p:cNvSpPr>
          <p:nvPr>
            <p:ph type="sldImg"/>
          </p:nvPr>
        </p:nvSpPr>
        <p:spPr/>
      </p:sp>
      <p:sp>
        <p:nvSpPr>
          <p:cNvPr id="159747" name="文本占位符 890882"/>
          <p:cNvSpPr>
            <a:spLocks noGrp="1"/>
          </p:cNvSpPr>
          <p:nvPr>
            <p:ph type="body"/>
          </p:nvPr>
        </p:nvSpPr>
        <p:spPr/>
        <p:txBody>
          <a:bodyPr wrap="square" lIns="91440" tIns="45720" rIns="91440" bIns="45720" anchor="t"/>
          <a:lstStyle/>
          <a:p>
            <a:pPr lvl="0" eaLnBrk="1" hangingPunct="1"/>
            <a:endParaRPr lang="zh-CN" altLang="en-US" dirty="0"/>
          </a:p>
        </p:txBody>
      </p:sp>
      <p:sp>
        <p:nvSpPr>
          <p:cNvPr id="15974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892929"/>
          <p:cNvSpPr>
            <a:spLocks noGrp="1" noRot="1" noChangeAspect="1" noTextEdit="1"/>
          </p:cNvSpPr>
          <p:nvPr>
            <p:ph type="sldImg"/>
          </p:nvPr>
        </p:nvSpPr>
        <p:spPr/>
      </p:sp>
      <p:sp>
        <p:nvSpPr>
          <p:cNvPr id="161795" name="文本占位符 892930"/>
          <p:cNvSpPr>
            <a:spLocks noGrp="1"/>
          </p:cNvSpPr>
          <p:nvPr>
            <p:ph type="body"/>
          </p:nvPr>
        </p:nvSpPr>
        <p:spPr/>
        <p:txBody>
          <a:bodyPr wrap="square" lIns="91440" tIns="45720" rIns="91440" bIns="45720" anchor="t"/>
          <a:lstStyle/>
          <a:p>
            <a:pPr lvl="0" eaLnBrk="1" hangingPunct="1"/>
            <a:endParaRPr lang="zh-CN" altLang="en-US" dirty="0"/>
          </a:p>
        </p:txBody>
      </p:sp>
      <p:sp>
        <p:nvSpPr>
          <p:cNvPr id="16179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894977"/>
          <p:cNvSpPr>
            <a:spLocks noGrp="1" noRot="1" noChangeAspect="1" noTextEdit="1"/>
          </p:cNvSpPr>
          <p:nvPr>
            <p:ph type="sldImg"/>
          </p:nvPr>
        </p:nvSpPr>
        <p:spPr/>
      </p:sp>
      <p:sp>
        <p:nvSpPr>
          <p:cNvPr id="163843" name="文本占位符 894978"/>
          <p:cNvSpPr>
            <a:spLocks noGrp="1"/>
          </p:cNvSpPr>
          <p:nvPr>
            <p:ph type="body"/>
          </p:nvPr>
        </p:nvSpPr>
        <p:spPr/>
        <p:txBody>
          <a:bodyPr wrap="square" lIns="91440" tIns="45720" rIns="91440" bIns="45720" anchor="t"/>
          <a:lstStyle/>
          <a:p>
            <a:pPr lvl="0" eaLnBrk="1" hangingPunct="1"/>
            <a:endParaRPr lang="zh-CN" altLang="en-US" dirty="0"/>
          </a:p>
        </p:txBody>
      </p:sp>
      <p:sp>
        <p:nvSpPr>
          <p:cNvPr id="16384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896001"/>
          <p:cNvSpPr>
            <a:spLocks noGrp="1" noRot="1" noChangeAspect="1" noTextEdit="1"/>
          </p:cNvSpPr>
          <p:nvPr>
            <p:ph type="sldImg"/>
          </p:nvPr>
        </p:nvSpPr>
        <p:spPr/>
      </p:sp>
      <p:sp>
        <p:nvSpPr>
          <p:cNvPr id="165891" name="文本占位符 896002"/>
          <p:cNvSpPr>
            <a:spLocks noGrp="1"/>
          </p:cNvSpPr>
          <p:nvPr>
            <p:ph type="body"/>
          </p:nvPr>
        </p:nvSpPr>
        <p:spPr/>
        <p:txBody>
          <a:bodyPr wrap="square" lIns="91440" tIns="45720" rIns="91440" bIns="45720" anchor="t"/>
          <a:lstStyle/>
          <a:p>
            <a:pPr lvl="0" eaLnBrk="1" hangingPunct="1"/>
            <a:endParaRPr lang="zh-CN" altLang="en-US" dirty="0"/>
          </a:p>
        </p:txBody>
      </p:sp>
      <p:sp>
        <p:nvSpPr>
          <p:cNvPr id="16589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901121"/>
          <p:cNvSpPr>
            <a:spLocks noGrp="1" noRot="1" noChangeAspect="1" noTextEdit="1"/>
          </p:cNvSpPr>
          <p:nvPr>
            <p:ph type="sldImg"/>
          </p:nvPr>
        </p:nvSpPr>
        <p:spPr/>
      </p:sp>
      <p:sp>
        <p:nvSpPr>
          <p:cNvPr id="167939" name="文本占位符 901122"/>
          <p:cNvSpPr>
            <a:spLocks noGrp="1"/>
          </p:cNvSpPr>
          <p:nvPr>
            <p:ph type="body"/>
          </p:nvPr>
        </p:nvSpPr>
        <p:spPr/>
        <p:txBody>
          <a:bodyPr wrap="square" lIns="91440" tIns="45720" rIns="91440" bIns="45720" anchor="t"/>
          <a:lstStyle/>
          <a:p>
            <a:pPr lvl="0" eaLnBrk="1" hangingPunct="1"/>
            <a:endParaRPr lang="zh-CN" altLang="en-US" dirty="0"/>
          </a:p>
        </p:txBody>
      </p:sp>
      <p:sp>
        <p:nvSpPr>
          <p:cNvPr id="16794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903169"/>
          <p:cNvSpPr>
            <a:spLocks noGrp="1" noRot="1" noChangeAspect="1" noTextEdit="1"/>
          </p:cNvSpPr>
          <p:nvPr>
            <p:ph type="sldImg"/>
          </p:nvPr>
        </p:nvSpPr>
        <p:spPr/>
      </p:sp>
      <p:sp>
        <p:nvSpPr>
          <p:cNvPr id="169987" name="文本占位符 903170"/>
          <p:cNvSpPr>
            <a:spLocks noGrp="1"/>
          </p:cNvSpPr>
          <p:nvPr>
            <p:ph type="body"/>
          </p:nvPr>
        </p:nvSpPr>
        <p:spPr>
          <a:xfrm>
            <a:off x="685800" y="4343400"/>
            <a:ext cx="5486400" cy="4114800"/>
          </a:xfrm>
        </p:spPr>
        <p:txBody>
          <a:bodyPr wrap="square" lIns="91440" tIns="45720" rIns="91440" bIns="45720" anchor="t"/>
          <a:lstStyle/>
          <a:p>
            <a:pPr lvl="0" eaLnBrk="1" hangingPunct="1"/>
            <a:endParaRPr lang="zh-CN" altLang="en-US" dirty="0"/>
          </a:p>
        </p:txBody>
      </p:sp>
      <p:sp>
        <p:nvSpPr>
          <p:cNvPr id="16998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705537"/>
          <p:cNvSpPr>
            <a:spLocks noGrp="1" noRot="1" noChangeAspect="1" noTextEdit="1"/>
          </p:cNvSpPr>
          <p:nvPr>
            <p:ph type="sldImg"/>
          </p:nvPr>
        </p:nvSpPr>
        <p:spPr/>
      </p:sp>
      <p:sp>
        <p:nvSpPr>
          <p:cNvPr id="43011" name="文本占位符 705538"/>
          <p:cNvSpPr>
            <a:spLocks noGrp="1"/>
          </p:cNvSpPr>
          <p:nvPr>
            <p:ph type="body"/>
          </p:nvPr>
        </p:nvSpPr>
        <p:spPr/>
        <p:txBody>
          <a:bodyPr wrap="square" lIns="91440" tIns="45720" rIns="91440" bIns="45720" anchor="t"/>
          <a:lstStyle/>
          <a:p>
            <a:pPr lvl="0" eaLnBrk="1" hangingPunct="1"/>
            <a:endParaRPr lang="zh-CN" altLang="en-US" dirty="0"/>
          </a:p>
        </p:txBody>
      </p:sp>
      <p:sp>
        <p:nvSpPr>
          <p:cNvPr id="4301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905217"/>
          <p:cNvSpPr>
            <a:spLocks noGrp="1" noRot="1" noChangeAspect="1" noTextEdit="1"/>
          </p:cNvSpPr>
          <p:nvPr>
            <p:ph type="sldImg"/>
          </p:nvPr>
        </p:nvSpPr>
        <p:spPr>
          <a:xfrm>
            <a:off x="1095375" y="679450"/>
            <a:ext cx="4625975" cy="3468688"/>
          </a:xfrm>
        </p:spPr>
      </p:sp>
      <p:sp>
        <p:nvSpPr>
          <p:cNvPr id="172035" name="文本占位符 905218"/>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7203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911361"/>
          <p:cNvSpPr>
            <a:spLocks noGrp="1" noRot="1" noChangeAspect="1" noTextEdit="1"/>
          </p:cNvSpPr>
          <p:nvPr>
            <p:ph type="sldImg"/>
          </p:nvPr>
        </p:nvSpPr>
        <p:spPr/>
      </p:sp>
      <p:sp>
        <p:nvSpPr>
          <p:cNvPr id="174083" name="文本占位符 911362"/>
          <p:cNvSpPr>
            <a:spLocks noGrp="1"/>
          </p:cNvSpPr>
          <p:nvPr>
            <p:ph type="body"/>
          </p:nvPr>
        </p:nvSpPr>
        <p:spPr>
          <a:xfrm>
            <a:off x="685800" y="4343400"/>
            <a:ext cx="5486400" cy="4114800"/>
          </a:xfrm>
        </p:spPr>
        <p:txBody>
          <a:bodyPr wrap="square" lIns="91440" tIns="45720" rIns="91440" bIns="45720" anchor="t"/>
          <a:lstStyle/>
          <a:p>
            <a:pPr lvl="0" eaLnBrk="1" hangingPunct="1"/>
            <a:endParaRPr lang="zh-CN" altLang="en-US" dirty="0"/>
          </a:p>
        </p:txBody>
      </p:sp>
      <p:sp>
        <p:nvSpPr>
          <p:cNvPr id="17408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907265"/>
          <p:cNvSpPr>
            <a:spLocks noGrp="1" noRot="1" noChangeAspect="1" noTextEdit="1"/>
          </p:cNvSpPr>
          <p:nvPr>
            <p:ph type="sldImg"/>
          </p:nvPr>
        </p:nvSpPr>
        <p:spPr>
          <a:xfrm>
            <a:off x="1095375" y="679450"/>
            <a:ext cx="4625975" cy="3468688"/>
          </a:xfrm>
        </p:spPr>
      </p:sp>
      <p:sp>
        <p:nvSpPr>
          <p:cNvPr id="176131" name="文本占位符 907266"/>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7613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909313"/>
          <p:cNvSpPr>
            <a:spLocks noGrp="1" noRot="1" noChangeAspect="1" noTextEdit="1"/>
          </p:cNvSpPr>
          <p:nvPr>
            <p:ph type="sldImg"/>
          </p:nvPr>
        </p:nvSpPr>
        <p:spPr>
          <a:xfrm>
            <a:off x="1095375" y="679450"/>
            <a:ext cx="4625975" cy="3468688"/>
          </a:xfrm>
        </p:spPr>
      </p:sp>
      <p:sp>
        <p:nvSpPr>
          <p:cNvPr id="178179" name="文本占位符 909314"/>
          <p:cNvSpPr>
            <a:spLocks noGrp="1"/>
          </p:cNvSpPr>
          <p:nvPr>
            <p:ph type="body"/>
          </p:nvPr>
        </p:nvSpPr>
        <p:spPr>
          <a:xfrm>
            <a:off x="898525" y="4375150"/>
            <a:ext cx="5014913" cy="4073525"/>
          </a:xfrm>
        </p:spPr>
        <p:txBody>
          <a:bodyPr wrap="square" lIns="91440" tIns="45720" rIns="91440" bIns="45720" anchor="t"/>
          <a:lstStyle/>
          <a:p>
            <a:pPr lvl="0" eaLnBrk="1" hangingPunct="1"/>
            <a:endParaRPr lang="zh-CN" altLang="en-US" dirty="0"/>
          </a:p>
        </p:txBody>
      </p:sp>
      <p:sp>
        <p:nvSpPr>
          <p:cNvPr id="17818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835585"/>
          <p:cNvSpPr>
            <a:spLocks noGrp="1" noRot="1" noChangeAspect="1" noTextEdit="1"/>
          </p:cNvSpPr>
          <p:nvPr>
            <p:ph type="sldImg"/>
          </p:nvPr>
        </p:nvSpPr>
        <p:spPr/>
      </p:sp>
      <p:sp>
        <p:nvSpPr>
          <p:cNvPr id="180227" name="文本占位符 835586"/>
          <p:cNvSpPr>
            <a:spLocks noGrp="1"/>
          </p:cNvSpPr>
          <p:nvPr>
            <p:ph type="body"/>
          </p:nvPr>
        </p:nvSpPr>
        <p:spPr/>
        <p:txBody>
          <a:bodyPr wrap="square" lIns="91440" tIns="45720" rIns="91440" bIns="45720" anchor="t"/>
          <a:lstStyle/>
          <a:p>
            <a:pPr lvl="0" eaLnBrk="1" hangingPunct="1"/>
            <a:endParaRPr lang="zh-CN" altLang="en-US" dirty="0"/>
          </a:p>
        </p:txBody>
      </p:sp>
      <p:sp>
        <p:nvSpPr>
          <p:cNvPr id="18022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913409"/>
          <p:cNvSpPr>
            <a:spLocks noGrp="1" noRot="1" noChangeAspect="1" noTextEdit="1"/>
          </p:cNvSpPr>
          <p:nvPr>
            <p:ph type="sldImg"/>
          </p:nvPr>
        </p:nvSpPr>
        <p:spPr>
          <a:xfrm>
            <a:off x="1147763" y="687388"/>
            <a:ext cx="4567237" cy="3425825"/>
          </a:xfrm>
        </p:spPr>
      </p:sp>
      <p:sp>
        <p:nvSpPr>
          <p:cNvPr id="182275" name="文本占位符 913410"/>
          <p:cNvSpPr>
            <a:spLocks noGrp="1"/>
          </p:cNvSpPr>
          <p:nvPr>
            <p:ph type="body"/>
          </p:nvPr>
        </p:nvSpPr>
        <p:spPr>
          <a:xfrm>
            <a:off x="912813" y="4340225"/>
            <a:ext cx="5032375" cy="4116388"/>
          </a:xfrm>
        </p:spPr>
        <p:txBody>
          <a:bodyPr wrap="square" lIns="91440" tIns="45720" rIns="91440" bIns="45720" anchor="t"/>
          <a:lstStyle/>
          <a:p>
            <a:pPr lvl="0" eaLnBrk="1" hangingPunct="1"/>
            <a:r>
              <a:rPr lang="en-US" altLang="zh-CN" dirty="0"/>
              <a:t>During past several years, several kinds of SR control methods were proposed.</a:t>
            </a:r>
            <a:r>
              <a:rPr lang="en-US" altLang="zh-CN" sz="1600" dirty="0"/>
              <a:t> Here, a brief view will be given. The method 1: fixed-on time control, From the operation principle of LLC, it can be seen the proper on time of synchronous rectifier equals to half of the resonant period of Ls and Cs. So, fixed-on time control can be used for LLC SR control which is equal to half resonant period.</a:t>
            </a:r>
            <a:endParaRPr lang="en-US" altLang="zh-CN" sz="1600" dirty="0"/>
          </a:p>
          <a:p>
            <a:pPr lvl="0" eaLnBrk="1" hangingPunct="1"/>
            <a:r>
              <a:rPr lang="en-US" altLang="zh-CN" sz="1600" dirty="0"/>
              <a:t>This method is simple and effective, but for the turn-on time of synchronous rectifiers is fixed, so it will be sensitive to components’ tolerance, obviously it is not suitable for mass production.</a:t>
            </a:r>
            <a:endParaRPr lang="en-US" altLang="zh-CN" sz="1600" dirty="0"/>
          </a:p>
        </p:txBody>
      </p:sp>
      <p:sp>
        <p:nvSpPr>
          <p:cNvPr id="18227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915457"/>
          <p:cNvSpPr>
            <a:spLocks noGrp="1" noRot="1" noChangeAspect="1" noTextEdit="1"/>
          </p:cNvSpPr>
          <p:nvPr>
            <p:ph type="sldImg"/>
          </p:nvPr>
        </p:nvSpPr>
        <p:spPr>
          <a:xfrm>
            <a:off x="1143000" y="685800"/>
            <a:ext cx="4572000" cy="3430588"/>
          </a:xfrm>
        </p:spPr>
      </p:sp>
      <p:sp>
        <p:nvSpPr>
          <p:cNvPr id="184323" name="文本占位符 915458"/>
          <p:cNvSpPr>
            <a:spLocks noGrp="1"/>
          </p:cNvSpPr>
          <p:nvPr>
            <p:ph type="body"/>
          </p:nvPr>
        </p:nvSpPr>
        <p:spPr/>
        <p:txBody>
          <a:bodyPr wrap="square" lIns="91440" tIns="45720" rIns="91440" bIns="45720" anchor="t"/>
          <a:lstStyle/>
          <a:p>
            <a:pPr lvl="0" eaLnBrk="1" hangingPunct="1"/>
            <a:r>
              <a:rPr lang="en-US" altLang="zh-CN" dirty="0"/>
              <a:t>The ideal SR control is to turn off SR mosfet immediately after its current decrease to zero. So the key is how to sense the current. In method 4 mentioned above, the current is sensed in secondary, which results in many disadvantages. Here, because the magnetizing inductor of LLC transformer</a:t>
            </a:r>
            <a:endParaRPr lang="en-US" altLang="zh-CN" dirty="0"/>
          </a:p>
          <a:p>
            <a:pPr lvl="0" eaLnBrk="1" hangingPunct="1"/>
            <a:r>
              <a:rPr lang="en-US" altLang="zh-CN" dirty="0"/>
              <a:t>Is discrete, and thus a CT can be used to sense current ip, the current ip, actually  reflects the current conduct from SR mos, which can be used to generate SR driver signal.</a:t>
            </a:r>
            <a:endParaRPr lang="en-US" altLang="zh-CN" dirty="0"/>
          </a:p>
          <a:p>
            <a:pPr lvl="0" eaLnBrk="1" hangingPunct="1"/>
            <a:endParaRPr lang="en-US" altLang="zh-CN" dirty="0"/>
          </a:p>
        </p:txBody>
      </p:sp>
      <p:sp>
        <p:nvSpPr>
          <p:cNvPr id="18432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917505"/>
          <p:cNvSpPr>
            <a:spLocks noGrp="1" noRot="1" noChangeAspect="1" noTextEdit="1"/>
          </p:cNvSpPr>
          <p:nvPr>
            <p:ph type="sldImg"/>
          </p:nvPr>
        </p:nvSpPr>
        <p:spPr>
          <a:xfrm>
            <a:off x="1143000" y="685800"/>
            <a:ext cx="4572000" cy="3430588"/>
          </a:xfrm>
        </p:spPr>
      </p:sp>
      <p:sp>
        <p:nvSpPr>
          <p:cNvPr id="186371" name="文本占位符 917506"/>
          <p:cNvSpPr>
            <a:spLocks noGrp="1"/>
          </p:cNvSpPr>
          <p:nvPr>
            <p:ph type="body"/>
          </p:nvPr>
        </p:nvSpPr>
        <p:spPr/>
        <p:txBody>
          <a:bodyPr wrap="square" lIns="91440" tIns="45720" rIns="91440" bIns="45720" anchor="t"/>
          <a:lstStyle/>
          <a:p>
            <a:pPr lvl="0" eaLnBrk="1" hangingPunct="1"/>
            <a:r>
              <a:rPr lang="en-US" altLang="zh-CN" dirty="0"/>
              <a:t>The ideal SR control is to turn off SR mosfet immediately after its current decrease to zero. So the key is how to sense the current. In method 4 mentioned above, the current is sensed in secondary, which results in many disadvantages. Here, because the magnetizing inductor of LLC transformer</a:t>
            </a:r>
            <a:endParaRPr lang="en-US" altLang="zh-CN" dirty="0"/>
          </a:p>
          <a:p>
            <a:pPr lvl="0" eaLnBrk="1" hangingPunct="1"/>
            <a:r>
              <a:rPr lang="en-US" altLang="zh-CN" dirty="0"/>
              <a:t>Is discrete, and thus a CT can be used to sense current ip, the current ip, actually  reflects the current conduct from SR mos, which can be used to generate SR driver signal.</a:t>
            </a:r>
            <a:endParaRPr lang="en-US" altLang="zh-CN" dirty="0"/>
          </a:p>
          <a:p>
            <a:pPr lvl="0" eaLnBrk="1" hangingPunct="1"/>
            <a:endParaRPr lang="en-US" altLang="zh-CN" dirty="0"/>
          </a:p>
        </p:txBody>
      </p:sp>
      <p:sp>
        <p:nvSpPr>
          <p:cNvPr id="18637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919553"/>
          <p:cNvSpPr>
            <a:spLocks noGrp="1" noRot="1" noChangeAspect="1" noTextEdit="1"/>
          </p:cNvSpPr>
          <p:nvPr>
            <p:ph type="sldImg"/>
          </p:nvPr>
        </p:nvSpPr>
        <p:spPr>
          <a:xfrm>
            <a:off x="1143000" y="685800"/>
            <a:ext cx="4572000" cy="3430588"/>
          </a:xfrm>
        </p:spPr>
      </p:sp>
      <p:sp>
        <p:nvSpPr>
          <p:cNvPr id="188419" name="文本占位符 919554"/>
          <p:cNvSpPr>
            <a:spLocks noGrp="1"/>
          </p:cNvSpPr>
          <p:nvPr>
            <p:ph type="body"/>
          </p:nvPr>
        </p:nvSpPr>
        <p:spPr/>
        <p:txBody>
          <a:bodyPr wrap="square" lIns="91440" tIns="45720" rIns="91440" bIns="45720" anchor="t"/>
          <a:lstStyle/>
          <a:p>
            <a:pPr lvl="0" eaLnBrk="1" hangingPunct="1"/>
            <a:r>
              <a:rPr lang="en-US" altLang="zh-CN" dirty="0"/>
              <a:t>The ideal SR control is to turn off SR mosfet immediately after its current decrease to zero. So the key is how to sense the current. In method 4 mentioned above, the current is sensed in secondary, which results in many disadvantages. Here, because the magnetizing inductor of LLC transformer</a:t>
            </a:r>
            <a:endParaRPr lang="en-US" altLang="zh-CN" dirty="0"/>
          </a:p>
          <a:p>
            <a:pPr lvl="0" eaLnBrk="1" hangingPunct="1"/>
            <a:r>
              <a:rPr lang="en-US" altLang="zh-CN" dirty="0"/>
              <a:t>Is discrete, and thus a CT can be used to sense current ip, the current ip, actually  reflects the current conduct from SR mos, which can be used to generate SR driver signal.</a:t>
            </a:r>
            <a:endParaRPr lang="en-US" altLang="zh-CN" dirty="0"/>
          </a:p>
          <a:p>
            <a:pPr lvl="0" eaLnBrk="1" hangingPunct="1"/>
            <a:endParaRPr lang="en-US" altLang="zh-CN" dirty="0"/>
          </a:p>
        </p:txBody>
      </p:sp>
      <p:sp>
        <p:nvSpPr>
          <p:cNvPr id="18842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921601"/>
          <p:cNvSpPr>
            <a:spLocks noGrp="1" noRot="1" noChangeAspect="1" noTextEdit="1"/>
          </p:cNvSpPr>
          <p:nvPr>
            <p:ph type="sldImg"/>
          </p:nvPr>
        </p:nvSpPr>
        <p:spPr>
          <a:xfrm>
            <a:off x="1143000" y="685800"/>
            <a:ext cx="4572000" cy="3430588"/>
          </a:xfrm>
        </p:spPr>
      </p:sp>
      <p:sp>
        <p:nvSpPr>
          <p:cNvPr id="190467" name="文本占位符 921602"/>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Because the sensed current is an ac signal, it must be modified at first. A current transformer with the center tapped secondary winding is used to sense the ip. Then the sensed current is rectified by a full wave rectifier to form a positive half quasi-sine waveform voltage on the sampling resistor.</a:t>
            </a:r>
            <a:r>
              <a:rPr lang="en-US" altLang="zh-CN" dirty="0"/>
              <a:t> </a:t>
            </a:r>
            <a:r>
              <a:rPr lang="en-US" altLang="zh-TW" dirty="0">
                <a:ea typeface="PMingLiU" pitchFamily="18" charset="-120"/>
              </a:rPr>
              <a:t>To avoid the comparator operates around the zero input voltage, the sensed voltage is offset by 2.5V</a:t>
            </a:r>
            <a:r>
              <a:rPr lang="en-US" altLang="zh-CN" dirty="0"/>
              <a:t> , at last, the sensed voltage is like this one.</a:t>
            </a:r>
            <a:endParaRPr lang="zh-CN" altLang="en-US" dirty="0"/>
          </a:p>
        </p:txBody>
      </p:sp>
      <p:sp>
        <p:nvSpPr>
          <p:cNvPr id="19046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707585"/>
          <p:cNvSpPr>
            <a:spLocks noGrp="1" noRot="1" noChangeAspect="1" noTextEdit="1"/>
          </p:cNvSpPr>
          <p:nvPr>
            <p:ph type="sldImg"/>
          </p:nvPr>
        </p:nvSpPr>
        <p:spPr/>
      </p:sp>
      <p:sp>
        <p:nvSpPr>
          <p:cNvPr id="45059" name="文本占位符 707586"/>
          <p:cNvSpPr>
            <a:spLocks noGrp="1"/>
          </p:cNvSpPr>
          <p:nvPr>
            <p:ph type="body"/>
          </p:nvPr>
        </p:nvSpPr>
        <p:spPr/>
        <p:txBody>
          <a:bodyPr wrap="square" lIns="91440" tIns="45720" rIns="91440" bIns="45720" anchor="t"/>
          <a:lstStyle/>
          <a:p>
            <a:pPr lvl="0" eaLnBrk="1" hangingPunct="1"/>
            <a:endParaRPr lang="zh-CN" altLang="en-US" dirty="0"/>
          </a:p>
        </p:txBody>
      </p:sp>
      <p:sp>
        <p:nvSpPr>
          <p:cNvPr id="4506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923649"/>
          <p:cNvSpPr>
            <a:spLocks noGrp="1" noRot="1" noChangeAspect="1" noTextEdit="1"/>
          </p:cNvSpPr>
          <p:nvPr>
            <p:ph type="sldImg"/>
          </p:nvPr>
        </p:nvSpPr>
        <p:spPr>
          <a:xfrm>
            <a:off x="1143000" y="685800"/>
            <a:ext cx="4572000" cy="3430588"/>
          </a:xfrm>
        </p:spPr>
      </p:sp>
      <p:sp>
        <p:nvSpPr>
          <p:cNvPr id="192515" name="文本占位符 923650"/>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Then, a constant voltage can be adopted as the reference voltage Vref to compare with Vcs. To compensate the relative delay resulted form driver circuit, the Vref is slightly higher than 2.5V. The output signal S of comparator determines the turn off time of SR.</a:t>
            </a:r>
            <a:endParaRPr lang="zh-CN" altLang="en-US" dirty="0"/>
          </a:p>
        </p:txBody>
      </p:sp>
      <p:sp>
        <p:nvSpPr>
          <p:cNvPr id="19251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925697"/>
          <p:cNvSpPr>
            <a:spLocks noGrp="1" noRot="1" noChangeAspect="1" noTextEdit="1"/>
          </p:cNvSpPr>
          <p:nvPr>
            <p:ph type="sldImg"/>
          </p:nvPr>
        </p:nvSpPr>
        <p:spPr>
          <a:xfrm>
            <a:off x="1143000" y="685800"/>
            <a:ext cx="4572000" cy="3430588"/>
          </a:xfrm>
        </p:spPr>
      </p:sp>
      <p:sp>
        <p:nvSpPr>
          <p:cNvPr id="194563" name="文本占位符 925698"/>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After the SR mosfet turns off, some ring result</a:t>
            </a:r>
            <a:r>
              <a:rPr lang="en-US" altLang="zh-CN" dirty="0"/>
              <a:t>ed</a:t>
            </a:r>
            <a:r>
              <a:rPr lang="en-US" altLang="zh-TW" dirty="0">
                <a:ea typeface="PMingLiU" pitchFamily="18" charset="-120"/>
              </a:rPr>
              <a:t> from the parasitic parameters will appear in ip</a:t>
            </a:r>
            <a:r>
              <a:rPr lang="en-US" altLang="zh-CN" dirty="0"/>
              <a:t>. </a:t>
            </a:r>
            <a:r>
              <a:rPr lang="en-US" altLang="zh-TW" dirty="0">
                <a:ea typeface="PMingLiU" pitchFamily="18" charset="-120"/>
              </a:rPr>
              <a:t>To eliminate the influence of the noise, a pair of flip-latching circuit is connected to the output terminal of the comparator</a:t>
            </a:r>
            <a:r>
              <a:rPr lang="en-US" altLang="zh-CN" dirty="0"/>
              <a:t>. Where, S determines the turn-off time of SR, S1’,S2’,S1’’,S2’’ is formed by primary driver signal S1 and S2</a:t>
            </a:r>
            <a:r>
              <a:rPr lang="en-US" altLang="zh-TW" dirty="0">
                <a:ea typeface="PMingLiU" pitchFamily="18" charset="-120"/>
              </a:rPr>
              <a:t> and determine turn-on time of SR1 and SR2, and also, </a:t>
            </a:r>
            <a:r>
              <a:rPr lang="en-US" altLang="zh-CN" dirty="0"/>
              <a:t>S1’,S2’ limit min on-time of SR1 and SR2, S1’’,S2’’ limit max on-time of SR1 and SR2</a:t>
            </a:r>
            <a:r>
              <a:rPr lang="en-US" altLang="zh-TW" dirty="0">
                <a:ea typeface="PMingLiU" pitchFamily="18" charset="-120"/>
              </a:rPr>
              <a:t>.</a:t>
            </a:r>
            <a:endParaRPr lang="en-US" altLang="zh-CN" dirty="0"/>
          </a:p>
          <a:p>
            <a:pPr lvl="0" eaLnBrk="1" hangingPunct="1">
              <a:spcBef>
                <a:spcPct val="0"/>
              </a:spcBef>
              <a:buClr>
                <a:schemeClr val="tx1"/>
              </a:buClr>
              <a:buFont typeface="Wingdings" panose="05000000000000000000" pitchFamily="2" charset="2"/>
              <a:buChar char="Ø"/>
            </a:pPr>
            <a:endParaRPr lang="zh-CN" altLang="en-US" dirty="0"/>
          </a:p>
        </p:txBody>
      </p:sp>
      <p:sp>
        <p:nvSpPr>
          <p:cNvPr id="19456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927745"/>
          <p:cNvSpPr>
            <a:spLocks noGrp="1" noRot="1" noChangeAspect="1" noTextEdit="1"/>
          </p:cNvSpPr>
          <p:nvPr>
            <p:ph type="sldImg"/>
          </p:nvPr>
        </p:nvSpPr>
        <p:spPr>
          <a:xfrm>
            <a:off x="1143000" y="685800"/>
            <a:ext cx="4572000" cy="3430588"/>
          </a:xfrm>
        </p:spPr>
      </p:sp>
      <p:sp>
        <p:nvSpPr>
          <p:cNvPr id="196611" name="文本占位符 927746"/>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Here is the circuits to form the S1’ and S2’, by simple logic circuit the Min and Max duty limitation signal S1’, S1’’ for SR driver is formed.</a:t>
            </a:r>
            <a:endParaRPr lang="en-US" altLang="zh-TW" dirty="0">
              <a:ea typeface="PMingLiU" pitchFamily="18" charset="-120"/>
            </a:endParaRPr>
          </a:p>
        </p:txBody>
      </p:sp>
      <p:sp>
        <p:nvSpPr>
          <p:cNvPr id="19661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929793"/>
          <p:cNvSpPr>
            <a:spLocks noGrp="1" noRot="1" noChangeAspect="1" noTextEdit="1"/>
          </p:cNvSpPr>
          <p:nvPr>
            <p:ph type="sldImg"/>
          </p:nvPr>
        </p:nvSpPr>
        <p:spPr>
          <a:xfrm>
            <a:off x="1143000" y="685800"/>
            <a:ext cx="4572000" cy="3430588"/>
          </a:xfrm>
        </p:spPr>
      </p:sp>
      <p:sp>
        <p:nvSpPr>
          <p:cNvPr id="198659" name="文本占位符 929794"/>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After the SR mosfet turns off, some ring result</a:t>
            </a:r>
            <a:r>
              <a:rPr lang="en-US" altLang="zh-CN" dirty="0"/>
              <a:t>ed</a:t>
            </a:r>
            <a:r>
              <a:rPr lang="en-US" altLang="zh-TW" dirty="0">
                <a:ea typeface="PMingLiU" pitchFamily="18" charset="-120"/>
              </a:rPr>
              <a:t> from the parasitic parameters will appear in ip</a:t>
            </a:r>
            <a:r>
              <a:rPr lang="en-US" altLang="zh-CN" dirty="0"/>
              <a:t>. </a:t>
            </a:r>
            <a:r>
              <a:rPr lang="en-US" altLang="zh-TW" dirty="0">
                <a:ea typeface="PMingLiU" pitchFamily="18" charset="-120"/>
              </a:rPr>
              <a:t>To eliminate the influence of the noise, a pair of flip-latching circuit is connected to the output terminal of the comparator</a:t>
            </a:r>
            <a:r>
              <a:rPr lang="en-US" altLang="zh-CN" dirty="0"/>
              <a:t>. Where, S determines the turn-off time of SR, S1’,S2’,S1’’,S2’’ is formed by primary driver signal S1 and S2</a:t>
            </a:r>
            <a:r>
              <a:rPr lang="en-US" altLang="zh-TW" dirty="0">
                <a:ea typeface="PMingLiU" pitchFamily="18" charset="-120"/>
              </a:rPr>
              <a:t> and determine turn-on time of SR1 and SR2, and also, </a:t>
            </a:r>
            <a:r>
              <a:rPr lang="en-US" altLang="zh-CN" dirty="0"/>
              <a:t>S1’,S2’ limit min on-time of SR1 and SR2, S1’’,S2’’ limit max on-time of SR1 and SR2</a:t>
            </a:r>
            <a:r>
              <a:rPr lang="en-US" altLang="zh-TW" dirty="0">
                <a:ea typeface="PMingLiU" pitchFamily="18" charset="-120"/>
              </a:rPr>
              <a:t>.</a:t>
            </a:r>
            <a:endParaRPr lang="en-US" altLang="zh-CN" dirty="0"/>
          </a:p>
          <a:p>
            <a:pPr lvl="0" eaLnBrk="1" hangingPunct="1">
              <a:spcBef>
                <a:spcPct val="0"/>
              </a:spcBef>
              <a:buClr>
                <a:schemeClr val="tx1"/>
              </a:buClr>
              <a:buFont typeface="Wingdings" panose="05000000000000000000" pitchFamily="2" charset="2"/>
              <a:buChar char="Ø"/>
            </a:pPr>
            <a:endParaRPr lang="zh-CN" altLang="en-US" dirty="0"/>
          </a:p>
        </p:txBody>
      </p:sp>
      <p:sp>
        <p:nvSpPr>
          <p:cNvPr id="19866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931841"/>
          <p:cNvSpPr>
            <a:spLocks noGrp="1" noRot="1" noChangeAspect="1" noTextEdit="1"/>
          </p:cNvSpPr>
          <p:nvPr>
            <p:ph type="sldImg"/>
          </p:nvPr>
        </p:nvSpPr>
        <p:spPr>
          <a:xfrm>
            <a:off x="1143000" y="685800"/>
            <a:ext cx="4572000" cy="3430588"/>
          </a:xfrm>
        </p:spPr>
      </p:sp>
      <p:sp>
        <p:nvSpPr>
          <p:cNvPr id="200707" name="文本占位符 931842"/>
          <p:cNvSpPr>
            <a:spLocks noGrp="1"/>
          </p:cNvSpPr>
          <p:nvPr>
            <p:ph type="body"/>
          </p:nvPr>
        </p:nvSpPr>
        <p:spPr/>
        <p:txBody>
          <a:bodyPr wrap="square" lIns="91440" tIns="45720" rIns="91440" bIns="45720" anchor="t"/>
          <a:lstStyle/>
          <a:p>
            <a:pPr lvl="0" eaLnBrk="1" hangingPunct="1"/>
            <a:r>
              <a:rPr lang="en-US" altLang="zh-CN" dirty="0"/>
              <a:t>Up to now, all the signals for LLC SR control have been attained. But a issue appears. Due to the reference voltage is constant, from the fig, it can be seen </a:t>
            </a:r>
            <a:r>
              <a:rPr lang="en-US" altLang="zh-TW" dirty="0">
                <a:ea typeface="PMingLiU" pitchFamily="18" charset="-120"/>
              </a:rPr>
              <a:t>the cross point of Vcs and Vref will change with the changing of the ip</a:t>
            </a:r>
            <a:r>
              <a:rPr lang="en-US" altLang="zh-CN" dirty="0"/>
              <a:t>, so that the turn-off time of SR varies with load. The large the current ip is, the shorter compensation for turn-off time is.</a:t>
            </a:r>
            <a:endParaRPr lang="en-US" altLang="zh-CN" dirty="0"/>
          </a:p>
        </p:txBody>
      </p:sp>
      <p:sp>
        <p:nvSpPr>
          <p:cNvPr id="20070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933889"/>
          <p:cNvSpPr>
            <a:spLocks noGrp="1" noRot="1" noChangeAspect="1" noTextEdit="1"/>
          </p:cNvSpPr>
          <p:nvPr>
            <p:ph type="sldImg"/>
          </p:nvPr>
        </p:nvSpPr>
        <p:spPr>
          <a:xfrm>
            <a:off x="1144588" y="685800"/>
            <a:ext cx="4570412" cy="3429000"/>
          </a:xfrm>
        </p:spPr>
      </p:sp>
      <p:sp>
        <p:nvSpPr>
          <p:cNvPr id="202755" name="文本占位符 933890"/>
          <p:cNvSpPr>
            <a:spLocks noGrp="1"/>
          </p:cNvSpPr>
          <p:nvPr>
            <p:ph type="body"/>
          </p:nvPr>
        </p:nvSpPr>
        <p:spPr>
          <a:xfrm>
            <a:off x="684213" y="4343400"/>
            <a:ext cx="5489575" cy="4114800"/>
          </a:xfrm>
        </p:spPr>
        <p:txBody>
          <a:bodyPr wrap="square" lIns="91440" tIns="45720" rIns="91440" bIns="45720" anchor="t"/>
          <a:lstStyle/>
          <a:p>
            <a:pPr lvl="0" eaLnBrk="1" hangingPunct="1"/>
            <a:endParaRPr lang="zh-CN" altLang="en-US" dirty="0"/>
          </a:p>
        </p:txBody>
      </p:sp>
      <p:sp>
        <p:nvSpPr>
          <p:cNvPr id="20275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935937"/>
          <p:cNvSpPr>
            <a:spLocks noGrp="1" noRot="1" noChangeAspect="1" noTextEdit="1"/>
          </p:cNvSpPr>
          <p:nvPr>
            <p:ph type="sldImg"/>
          </p:nvPr>
        </p:nvSpPr>
        <p:spPr>
          <a:xfrm>
            <a:off x="1143000" y="685800"/>
            <a:ext cx="4572000" cy="3430588"/>
          </a:xfrm>
        </p:spPr>
      </p:sp>
      <p:sp>
        <p:nvSpPr>
          <p:cNvPr id="204803" name="文本占位符 935938"/>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So, this opposite trend provides an opportunity to generate a suitable Vref by weighting the constant voltage and the peak value sensing voltage of ip.</a:t>
            </a:r>
            <a:endParaRPr lang="zh-CN" altLang="en-US" dirty="0"/>
          </a:p>
        </p:txBody>
      </p:sp>
      <p:sp>
        <p:nvSpPr>
          <p:cNvPr id="20480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937985"/>
          <p:cNvSpPr>
            <a:spLocks noGrp="1" noRot="1" noChangeAspect="1" noTextEdit="1"/>
          </p:cNvSpPr>
          <p:nvPr>
            <p:ph type="sldImg"/>
          </p:nvPr>
        </p:nvSpPr>
        <p:spPr>
          <a:xfrm>
            <a:off x="1143000" y="685800"/>
            <a:ext cx="4572000" cy="3430588"/>
          </a:xfrm>
        </p:spPr>
      </p:sp>
      <p:sp>
        <p:nvSpPr>
          <p:cNvPr id="206851" name="文本占位符 937986"/>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Based on this idea, the entire control circuit is shown here.</a:t>
            </a:r>
            <a:r>
              <a:rPr lang="en-US" altLang="zh-CN" dirty="0"/>
              <a:t> The sensed current signal is modified by rectifier and level shifting circuit, and then compared with a adaptive reference voltage, which is formed by a weighting circuit. At last, a latching circuit is used to form the SR driver signal.</a:t>
            </a:r>
            <a:endParaRPr lang="zh-CN" altLang="en-US" dirty="0"/>
          </a:p>
          <a:p>
            <a:pPr lvl="0" eaLnBrk="1" hangingPunct="1"/>
            <a:endParaRPr lang="zh-CN" altLang="en-US" dirty="0"/>
          </a:p>
        </p:txBody>
      </p:sp>
      <p:sp>
        <p:nvSpPr>
          <p:cNvPr id="20685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940033"/>
          <p:cNvSpPr>
            <a:spLocks noGrp="1" noRot="1" noChangeAspect="1" noTextEdit="1"/>
          </p:cNvSpPr>
          <p:nvPr>
            <p:ph type="sldImg"/>
          </p:nvPr>
        </p:nvSpPr>
        <p:spPr>
          <a:xfrm>
            <a:off x="1143000" y="685800"/>
            <a:ext cx="4572000" cy="3430588"/>
          </a:xfrm>
        </p:spPr>
      </p:sp>
      <p:sp>
        <p:nvSpPr>
          <p:cNvPr id="208899" name="文本占位符 940034"/>
          <p:cNvSpPr>
            <a:spLocks noGrp="1"/>
          </p:cNvSpPr>
          <p:nvPr>
            <p:ph type="body"/>
          </p:nvPr>
        </p:nvSpPr>
        <p:spPr/>
        <p:txBody>
          <a:bodyPr wrap="square" lIns="91440" tIns="45720" rIns="91440" bIns="45720" anchor="t"/>
          <a:lstStyle/>
          <a:p>
            <a:pPr lvl="0" eaLnBrk="1" hangingPunct="1"/>
            <a:r>
              <a:rPr lang="en-US" altLang="zh-CN" dirty="0"/>
              <a:t>Here is the whole control timing of the proposed control method.  Where the turn-on time is determined by S1’ and S2’, and the turn-off time is determined by the S, and the SR MOSFET is turned off at its current decreasing to zero.  Up to now, it seems the SR control method has completed. </a:t>
            </a:r>
            <a:endParaRPr lang="en-US" altLang="zh-CN" dirty="0"/>
          </a:p>
        </p:txBody>
      </p:sp>
      <p:sp>
        <p:nvSpPr>
          <p:cNvPr id="208900"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942081"/>
          <p:cNvSpPr>
            <a:spLocks noGrp="1" noRot="1" noChangeAspect="1" noTextEdit="1"/>
          </p:cNvSpPr>
          <p:nvPr>
            <p:ph type="sldImg"/>
          </p:nvPr>
        </p:nvSpPr>
        <p:spPr>
          <a:xfrm>
            <a:off x="1144588" y="685800"/>
            <a:ext cx="4570412" cy="3429000"/>
          </a:xfrm>
        </p:spPr>
      </p:sp>
      <p:sp>
        <p:nvSpPr>
          <p:cNvPr id="210947" name="文本占位符 942082"/>
          <p:cNvSpPr>
            <a:spLocks noGrp="1"/>
          </p:cNvSpPr>
          <p:nvPr>
            <p:ph type="body"/>
          </p:nvPr>
        </p:nvSpPr>
        <p:spPr>
          <a:xfrm>
            <a:off x="684213" y="4343400"/>
            <a:ext cx="5489575" cy="4114800"/>
          </a:xfrm>
        </p:spPr>
        <p:txBody>
          <a:bodyPr wrap="square" lIns="91440" tIns="45720" rIns="91440" bIns="45720" anchor="t"/>
          <a:lstStyle/>
          <a:p>
            <a:pPr lvl="0" eaLnBrk="1" hangingPunct="1"/>
            <a:r>
              <a:rPr lang="en-US" altLang="zh-TW" dirty="0">
                <a:ea typeface="PMingLiU" pitchFamily="18" charset="-120"/>
              </a:rPr>
              <a:t>However, in some operation condition, such as startup or current limit, the LLC will operate at the frequency above fs. It is important to confirm whether the proposed control logic can operate correctly under this condition. The Fig shows the relative logic signal of the proposed control circuit when the operation frequency is higher than fs. Obviously, the driving signal of SR mosfet is unreasonable. Due to a phase shift between Vcs and the primary driving signal exits under this condition, the SR mosfet will be turned on too early, which will result in the body diode of SR mosfet conducting large current and suffering from serious reverse recovery problem</a:t>
            </a:r>
            <a:r>
              <a:rPr lang="en-US" altLang="zh-CN" dirty="0"/>
              <a:t>.</a:t>
            </a:r>
            <a:endParaRPr lang="en-US" altLang="zh-CN" dirty="0"/>
          </a:p>
        </p:txBody>
      </p:sp>
      <p:sp>
        <p:nvSpPr>
          <p:cNvPr id="21094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709633"/>
          <p:cNvSpPr>
            <a:spLocks noGrp="1" noRot="1" noChangeAspect="1" noTextEdit="1"/>
          </p:cNvSpPr>
          <p:nvPr>
            <p:ph type="sldImg"/>
          </p:nvPr>
        </p:nvSpPr>
        <p:spPr/>
      </p:sp>
      <p:sp>
        <p:nvSpPr>
          <p:cNvPr id="47107" name="文本占位符 709634"/>
          <p:cNvSpPr>
            <a:spLocks noGrp="1"/>
          </p:cNvSpPr>
          <p:nvPr>
            <p:ph type="body"/>
          </p:nvPr>
        </p:nvSpPr>
        <p:spPr/>
        <p:txBody>
          <a:bodyPr wrap="square" lIns="91440" tIns="45720" rIns="91440" bIns="45720" anchor="t"/>
          <a:lstStyle/>
          <a:p>
            <a:pPr lvl="0" eaLnBrk="1" hangingPunct="1"/>
            <a:endParaRPr lang="zh-CN" altLang="en-US" dirty="0"/>
          </a:p>
        </p:txBody>
      </p:sp>
      <p:sp>
        <p:nvSpPr>
          <p:cNvPr id="47108"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944129"/>
          <p:cNvSpPr>
            <a:spLocks noGrp="1" noRot="1" noChangeAspect="1" noTextEdit="1"/>
          </p:cNvSpPr>
          <p:nvPr>
            <p:ph type="sldImg"/>
          </p:nvPr>
        </p:nvSpPr>
        <p:spPr>
          <a:xfrm>
            <a:off x="1143000" y="685800"/>
            <a:ext cx="4572000" cy="3430588"/>
          </a:xfrm>
        </p:spPr>
      </p:sp>
      <p:sp>
        <p:nvSpPr>
          <p:cNvPr id="212995" name="文本占位符 944130"/>
          <p:cNvSpPr>
            <a:spLocks noGrp="1"/>
          </p:cNvSpPr>
          <p:nvPr>
            <p:ph type="body"/>
          </p:nvPr>
        </p:nvSpPr>
        <p:spPr/>
        <p:txBody>
          <a:bodyPr wrap="square" lIns="91440" tIns="45720" rIns="91440" bIns="45720" anchor="t"/>
          <a:lstStyle/>
          <a:p>
            <a:pPr lvl="0" eaLnBrk="1" hangingPunct="1"/>
            <a:r>
              <a:rPr lang="en-US" altLang="zh-TW" dirty="0">
                <a:ea typeface="PMingLiU" pitchFamily="18" charset="-120"/>
              </a:rPr>
              <a:t>Here, an improvement is given, an interlock circuit is used to modify the original driving signal of SR,</a:t>
            </a:r>
            <a:r>
              <a:rPr lang="en-US" altLang="zh-CN" dirty="0"/>
              <a:t> and the original largest duty limitation is eliminated, this </a:t>
            </a:r>
            <a:r>
              <a:rPr lang="en-US" altLang="zh-TW" dirty="0">
                <a:ea typeface="PMingLiU" pitchFamily="18" charset="-120"/>
              </a:rPr>
              <a:t>Interlocking circuit ensures right timing above resonant frequency</a:t>
            </a:r>
            <a:endParaRPr lang="zh-CN" altLang="en-US" dirty="0"/>
          </a:p>
        </p:txBody>
      </p:sp>
      <p:sp>
        <p:nvSpPr>
          <p:cNvPr id="212996"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946177"/>
          <p:cNvSpPr>
            <a:spLocks noGrp="1" noRot="1" noChangeAspect="1" noTextEdit="1"/>
          </p:cNvSpPr>
          <p:nvPr>
            <p:ph type="sldImg"/>
          </p:nvPr>
        </p:nvSpPr>
        <p:spPr>
          <a:xfrm>
            <a:off x="1144588" y="685800"/>
            <a:ext cx="4570412" cy="3429000"/>
          </a:xfrm>
        </p:spPr>
      </p:sp>
      <p:sp>
        <p:nvSpPr>
          <p:cNvPr id="215043" name="文本占位符 946178"/>
          <p:cNvSpPr>
            <a:spLocks noGrp="1"/>
          </p:cNvSpPr>
          <p:nvPr>
            <p:ph type="body"/>
          </p:nvPr>
        </p:nvSpPr>
        <p:spPr>
          <a:xfrm>
            <a:off x="684213" y="4343400"/>
            <a:ext cx="5489575" cy="4114800"/>
          </a:xfrm>
        </p:spPr>
        <p:txBody>
          <a:bodyPr wrap="square" lIns="91440" tIns="45720" rIns="91440" bIns="45720" anchor="t"/>
          <a:lstStyle/>
          <a:p>
            <a:pPr lvl="0" eaLnBrk="1" hangingPunct="1"/>
            <a:r>
              <a:rPr lang="en-US" altLang="zh-CN" dirty="0"/>
              <a:t>So, the improved control block diagram is shown here. The only improvement is in this red area, that is interlock circuit.</a:t>
            </a:r>
            <a:endParaRPr lang="en-US" altLang="zh-CN" dirty="0"/>
          </a:p>
        </p:txBody>
      </p:sp>
      <p:sp>
        <p:nvSpPr>
          <p:cNvPr id="215044"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948225"/>
          <p:cNvSpPr>
            <a:spLocks noGrp="1" noRot="1" noChangeAspect="1" noTextEdit="1"/>
          </p:cNvSpPr>
          <p:nvPr>
            <p:ph type="sldImg"/>
          </p:nvPr>
        </p:nvSpPr>
        <p:spPr/>
      </p:sp>
      <p:sp>
        <p:nvSpPr>
          <p:cNvPr id="217091" name="文本占位符 948226"/>
          <p:cNvSpPr>
            <a:spLocks noGrp="1"/>
          </p:cNvSpPr>
          <p:nvPr>
            <p:ph type="body"/>
          </p:nvPr>
        </p:nvSpPr>
        <p:spPr/>
        <p:txBody>
          <a:bodyPr wrap="square" lIns="91440" tIns="45720" rIns="91440" bIns="45720" anchor="t"/>
          <a:lstStyle/>
          <a:p>
            <a:pPr lvl="0" eaLnBrk="1" hangingPunct="1"/>
            <a:endParaRPr lang="zh-CN" altLang="en-US" dirty="0"/>
          </a:p>
        </p:txBody>
      </p:sp>
      <p:sp>
        <p:nvSpPr>
          <p:cNvPr id="217092" name="灯片编号占位符 1"/>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en-US" sz="1200" b="0" dirty="0"/>
            </a:fld>
            <a:endParaRPr lang="en-US" altLang="en-US" sz="1200" b="0"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16" descr="银色系校徽标准版a"/>
          <p:cNvPicPr>
            <a:picLocks noChangeAspect="1" noChangeArrowheads="1"/>
          </p:cNvPicPr>
          <p:nvPr/>
        </p:nvPicPr>
        <p:blipFill>
          <a:blip r:embed="rId2" cstate="print"/>
          <a:srcRect/>
          <a:stretch>
            <a:fillRect/>
          </a:stretch>
        </p:blipFill>
        <p:spPr bwMode="auto">
          <a:xfrm>
            <a:off x="5292725" y="3790950"/>
            <a:ext cx="3851275" cy="3067050"/>
          </a:xfrm>
          <a:prstGeom prst="rect">
            <a:avLst/>
          </a:prstGeom>
          <a:noFill/>
          <a:ln w="9525">
            <a:noFill/>
            <a:miter lim="800000"/>
            <a:headEnd/>
            <a:tailEnd/>
          </a:ln>
        </p:spPr>
      </p:pic>
      <p:pic>
        <p:nvPicPr>
          <p:cNvPr id="5" name="Picture 6" descr="图片5"/>
          <p:cNvPicPr>
            <a:picLocks noChangeAspect="1" noChangeArrowheads="1"/>
          </p:cNvPicPr>
          <p:nvPr/>
        </p:nvPicPr>
        <p:blipFill>
          <a:blip r:embed="rId3" cstate="print"/>
          <a:srcRect/>
          <a:stretch>
            <a:fillRect/>
          </a:stretch>
        </p:blipFill>
        <p:spPr bwMode="auto">
          <a:xfrm>
            <a:off x="8388350" y="179388"/>
            <a:ext cx="755650" cy="506412"/>
          </a:xfrm>
          <a:prstGeom prst="rect">
            <a:avLst/>
          </a:prstGeom>
          <a:noFill/>
          <a:ln w="9525">
            <a:noFill/>
            <a:miter lim="800000"/>
            <a:headEnd/>
            <a:tailEnd/>
          </a:ln>
        </p:spPr>
      </p:pic>
      <p:pic>
        <p:nvPicPr>
          <p:cNvPr id="6" name="Picture 7" descr="图片2"/>
          <p:cNvPicPr>
            <a:picLocks noChangeAspect="1" noChangeArrowheads="1"/>
          </p:cNvPicPr>
          <p:nvPr/>
        </p:nvPicPr>
        <p:blipFill>
          <a:blip r:embed="rId4" cstate="print"/>
          <a:srcRect/>
          <a:stretch>
            <a:fillRect/>
          </a:stretch>
        </p:blipFill>
        <p:spPr bwMode="auto">
          <a:xfrm>
            <a:off x="6134100" y="179388"/>
            <a:ext cx="755650" cy="506412"/>
          </a:xfrm>
          <a:prstGeom prst="rect">
            <a:avLst/>
          </a:prstGeom>
          <a:noFill/>
          <a:ln w="9525">
            <a:noFill/>
            <a:miter lim="800000"/>
            <a:headEnd/>
            <a:tailEnd/>
          </a:ln>
        </p:spPr>
      </p:pic>
      <p:pic>
        <p:nvPicPr>
          <p:cNvPr id="7" name="Picture 8" descr="图片1"/>
          <p:cNvPicPr>
            <a:picLocks noChangeAspect="1" noChangeArrowheads="1"/>
          </p:cNvPicPr>
          <p:nvPr/>
        </p:nvPicPr>
        <p:blipFill>
          <a:blip r:embed="rId5" cstate="print"/>
          <a:srcRect/>
          <a:stretch>
            <a:fillRect/>
          </a:stretch>
        </p:blipFill>
        <p:spPr bwMode="auto">
          <a:xfrm>
            <a:off x="5391150" y="179388"/>
            <a:ext cx="755650" cy="506412"/>
          </a:xfrm>
          <a:prstGeom prst="rect">
            <a:avLst/>
          </a:prstGeom>
          <a:noFill/>
          <a:ln w="9525">
            <a:noFill/>
            <a:miter lim="800000"/>
            <a:headEnd/>
            <a:tailEnd/>
          </a:ln>
        </p:spPr>
      </p:pic>
      <p:pic>
        <p:nvPicPr>
          <p:cNvPr id="8" name="Picture 9" descr="图片3"/>
          <p:cNvPicPr>
            <a:picLocks noChangeAspect="1" noChangeArrowheads="1"/>
          </p:cNvPicPr>
          <p:nvPr/>
        </p:nvPicPr>
        <p:blipFill>
          <a:blip r:embed="rId6" cstate="print"/>
          <a:srcRect/>
          <a:stretch>
            <a:fillRect/>
          </a:stretch>
        </p:blipFill>
        <p:spPr bwMode="auto">
          <a:xfrm>
            <a:off x="6889750" y="179388"/>
            <a:ext cx="755650" cy="506412"/>
          </a:xfrm>
          <a:prstGeom prst="rect">
            <a:avLst/>
          </a:prstGeom>
          <a:noFill/>
          <a:ln w="9525">
            <a:noFill/>
            <a:miter lim="800000"/>
            <a:headEnd/>
            <a:tailEnd/>
          </a:ln>
        </p:spPr>
      </p:pic>
      <p:pic>
        <p:nvPicPr>
          <p:cNvPr id="9" name="Picture 10" descr="图片4"/>
          <p:cNvPicPr>
            <a:picLocks noChangeAspect="1" noChangeArrowheads="1"/>
          </p:cNvPicPr>
          <p:nvPr/>
        </p:nvPicPr>
        <p:blipFill>
          <a:blip r:embed="rId7" cstate="print"/>
          <a:srcRect/>
          <a:stretch>
            <a:fillRect/>
          </a:stretch>
        </p:blipFill>
        <p:spPr bwMode="auto">
          <a:xfrm>
            <a:off x="7645400" y="179388"/>
            <a:ext cx="755650" cy="506412"/>
          </a:xfrm>
          <a:prstGeom prst="rect">
            <a:avLst/>
          </a:prstGeom>
          <a:noFill/>
          <a:ln w="9525">
            <a:noFill/>
            <a:miter lim="800000"/>
            <a:headEnd/>
            <a:tailEnd/>
          </a:ln>
        </p:spPr>
      </p:pic>
      <p:pic>
        <p:nvPicPr>
          <p:cNvPr id="10" name="Picture 14" descr="red_M"/>
          <p:cNvPicPr>
            <a:picLocks noChangeAspect="1" noChangeArrowheads="1"/>
          </p:cNvPicPr>
          <p:nvPr/>
        </p:nvPicPr>
        <p:blipFill rotWithShape="1">
          <a:blip r:embed="rId8" cstate="print"/>
          <a:srcRect t="-10190" r="84586"/>
          <a:stretch>
            <a:fillRect/>
          </a:stretch>
        </p:blipFill>
        <p:spPr bwMode="auto">
          <a:xfrm>
            <a:off x="34925" y="188640"/>
            <a:ext cx="432619" cy="432073"/>
          </a:xfrm>
          <a:prstGeom prst="rect">
            <a:avLst/>
          </a:prstGeom>
          <a:noFill/>
          <a:ln w="9525">
            <a:noFill/>
            <a:miter lim="800000"/>
            <a:headEnd/>
            <a:tailEnd/>
          </a:ln>
        </p:spPr>
      </p:pic>
      <p:sp>
        <p:nvSpPr>
          <p:cNvPr id="8195" name="Rectangle 3"/>
          <p:cNvSpPr>
            <a:spLocks noGrp="1" noChangeArrowheads="1"/>
          </p:cNvSpPr>
          <p:nvPr>
            <p:ph type="ctrTitle"/>
          </p:nvPr>
        </p:nvSpPr>
        <p:spPr>
          <a:xfrm>
            <a:off x="685800" y="1798638"/>
            <a:ext cx="7772400" cy="1470025"/>
          </a:xfrm>
        </p:spPr>
        <p:txBody>
          <a:bodyPr tIns="45720" anchor="ctr"/>
          <a:lstStyle>
            <a:lvl1pPr>
              <a:defRPr sz="4300" b="0"/>
            </a:lvl1pPr>
          </a:lstStyle>
          <a:p>
            <a:r>
              <a:rPr lang="zh-CN" altLang="en-US"/>
              <a:t>单击此处编辑母版标题样式</a:t>
            </a:r>
            <a:endParaRPr lang="zh-CN" altLang="en-US"/>
          </a:p>
        </p:txBody>
      </p:sp>
      <p:sp>
        <p:nvSpPr>
          <p:cNvPr id="8196"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a:t>单击此处编辑母版副标题样式</a:t>
            </a:r>
            <a:endParaRPr lang="zh-CN" altLang="en-US"/>
          </a:p>
        </p:txBody>
      </p:sp>
    </p:spTree>
  </p:cSld>
  <p:clrMapOvr>
    <a:masterClrMapping/>
  </p:clrMapOvr>
  <p:transition spd="med">
    <p:push/>
  </p:transition>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p:push/>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4038" y="115888"/>
            <a:ext cx="2239962" cy="63373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15888"/>
            <a:ext cx="6572250" cy="63373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p:push/>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p:push/>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transition spd="med">
    <p:push/>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908050"/>
            <a:ext cx="4370387"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02175" y="908050"/>
            <a:ext cx="4370388"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p:push/>
  </p:transition>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p:push/>
  </p:transition>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med">
    <p:push/>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2"/>
          <p:cNvSpPr/>
          <p:nvPr/>
        </p:nvSpPr>
        <p:spPr bwMode="auto">
          <a:xfrm>
            <a:off x="6588125" y="6524625"/>
            <a:ext cx="2555875" cy="333375"/>
          </a:xfrm>
          <a:prstGeom prst="rect">
            <a:avLst/>
          </a:prstGeom>
          <a:solidFill>
            <a:schemeClr val="bg1"/>
          </a:solidFill>
          <a:ln w="28575" cap="flat" cmpd="sng" algn="ctr">
            <a:no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lIns="90000" tIns="46800" rIns="90000" bIns="46800" anchor="ctr">
            <a:spAutoFit/>
          </a:bodyPr>
          <a:lstStyle/>
          <a:p>
            <a:pPr algn="ctr">
              <a:defRPr/>
            </a:pPr>
            <a:endParaRPr lang="zh-CN" altLang="en-US">
              <a:ea typeface="黑体" panose="02010609060101010101" pitchFamily="2" charset="-122"/>
            </a:endParaRPr>
          </a:p>
        </p:txBody>
      </p:sp>
      <p:sp>
        <p:nvSpPr>
          <p:cNvPr id="3" name="文本框 2"/>
          <p:cNvSpPr txBox="1"/>
          <p:nvPr userDrawn="1"/>
        </p:nvSpPr>
        <p:spPr>
          <a:xfrm>
            <a:off x="8649048" y="6421556"/>
            <a:ext cx="587230" cy="369332"/>
          </a:xfrm>
          <a:prstGeom prst="rect">
            <a:avLst/>
          </a:prstGeom>
          <a:noFill/>
        </p:spPr>
        <p:txBody>
          <a:bodyPr wrap="square" rtlCol="0">
            <a:spAutoFit/>
          </a:bodyPr>
          <a:p>
            <a:fld id="{B872338A-20C4-4D41-B51F-B34556D42655}" type="slidenum">
              <a:rPr lang="zh-CN" altLang="en-US" sz="1800" b="1" smtClean="0">
                <a:latin typeface="Times New Roman" panose="02020603050405020304" pitchFamily="18" charset="0"/>
                <a:cs typeface="Times New Roman" panose="02020603050405020304" pitchFamily="18" charset="0"/>
              </a:rPr>
            </a:fld>
            <a:endParaRPr lang="zh-CN" altLang="en-US" sz="1800" b="1" dirty="0">
              <a:latin typeface="Times New Roman" panose="02020603050405020304" pitchFamily="18" charset="0"/>
              <a:cs typeface="Times New Roman" panose="02020603050405020304" pitchFamily="18" charset="0"/>
            </a:endParaRPr>
          </a:p>
        </p:txBody>
      </p:sp>
    </p:spTree>
  </p:cSld>
  <p:clrMapOvr>
    <a:masterClrMapping/>
  </p:clrMapOvr>
  <p:transition spd="med">
    <p:push/>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spd="med">
    <p:push/>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spd="med">
    <p:push/>
  </p:transition>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8.png"/><Relationship Id="rId13" Type="http://schemas.openxmlformats.org/officeDocument/2006/relationships/image" Target="../media/image7.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1" name="Rectangle 3"/>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ln>
          <a:effectLst/>
        </p:spPr>
        <p:txBody>
          <a:bodyPr wrap="none" anchor="ctr"/>
          <a:lstStyle/>
          <a:p>
            <a:pPr algn="ctr">
              <a:defRPr/>
            </a:pPr>
            <a:endParaRPr lang="zh-CN" altLang="en-US"/>
          </a:p>
        </p:txBody>
      </p:sp>
      <p:sp>
        <p:nvSpPr>
          <p:cNvPr id="7172" name="Rectangle 4"/>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ln>
          <a:effectLst/>
        </p:spPr>
        <p:txBody>
          <a:bodyPr wrap="none" anchor="ctr"/>
          <a:lstStyle/>
          <a:p>
            <a:pPr algn="ctr">
              <a:defRPr/>
            </a:pPr>
            <a:endParaRPr lang="zh-CN" altLang="en-US"/>
          </a:p>
        </p:txBody>
      </p:sp>
      <p:sp>
        <p:nvSpPr>
          <p:cNvPr id="1028" name="Rectangle 5"/>
          <p:cNvSpPr>
            <a:spLocks noGrp="1" noChangeArrowheads="1"/>
          </p:cNvSpPr>
          <p:nvPr>
            <p:ph type="title"/>
          </p:nvPr>
        </p:nvSpPr>
        <p:spPr bwMode="auto">
          <a:xfrm>
            <a:off x="1187450" y="115888"/>
            <a:ext cx="7956550" cy="688975"/>
          </a:xfrm>
          <a:prstGeom prst="rect">
            <a:avLst/>
          </a:prstGeom>
          <a:noFill/>
          <a:ln w="9525" algn="ctr">
            <a:noFill/>
            <a:miter lim="800000"/>
          </a:ln>
        </p:spPr>
        <p:txBody>
          <a:bodyPr vert="horz" wrap="square" lIns="91440" tIns="54000" rIns="91440" bIns="45720" numCol="1" anchor="t" anchorCtr="1" compatLnSpc="1"/>
          <a:lstStyle/>
          <a:p>
            <a:pPr lvl="0"/>
            <a:r>
              <a:rPr lang="zh-CN" altLang="en-US" smtClean="0"/>
              <a:t>单击此处编辑母版标题样式</a:t>
            </a:r>
            <a:endParaRPr lang="zh-CN" altLang="en-US" smtClean="0"/>
          </a:p>
        </p:txBody>
      </p:sp>
      <p:sp>
        <p:nvSpPr>
          <p:cNvPr id="1029" name="Rectangle 6"/>
          <p:cNvSpPr>
            <a:spLocks noGrp="1" noChangeArrowheads="1"/>
          </p:cNvSpPr>
          <p:nvPr>
            <p:ph type="body" idx="1"/>
          </p:nvPr>
        </p:nvSpPr>
        <p:spPr bwMode="auto">
          <a:xfrm>
            <a:off x="179388" y="908050"/>
            <a:ext cx="8893175" cy="554513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p:txBody>
      </p:sp>
      <p:pic>
        <p:nvPicPr>
          <p:cNvPr id="1030" name="Picture 11" descr="red_M"/>
          <p:cNvPicPr>
            <a:picLocks noChangeAspect="1" noChangeArrowheads="1"/>
          </p:cNvPicPr>
          <p:nvPr/>
        </p:nvPicPr>
        <p:blipFill rotWithShape="1">
          <a:blip r:embed="rId13" cstate="print"/>
          <a:srcRect t="-10190" r="84586"/>
          <a:stretch>
            <a:fillRect/>
          </a:stretch>
        </p:blipFill>
        <p:spPr bwMode="auto">
          <a:xfrm>
            <a:off x="34925" y="188640"/>
            <a:ext cx="432619" cy="43207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push/>
  </p:transition>
  <p:timing>
    <p:tnLst>
      <p:par>
        <p:cTn id="1" dur="indefinite" restart="never" nodeType="tmRoot"/>
      </p:par>
    </p:tnLst>
  </p:timing>
  <p:hf hdr="0" dt="0"/>
  <p:txStyles>
    <p:title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ctr"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ctr"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580" indent="-449580"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Font typeface="Wingdings" panose="05000000000000000000" pitchFamily="2" charset="2"/>
        <a:buChar char="ü"/>
        <a:defRPr sz="2400">
          <a:solidFill>
            <a:srgbClr val="133984"/>
          </a:solidFill>
          <a:latin typeface="+mn-lt"/>
          <a:ea typeface="+mn-ea"/>
        </a:defRPr>
      </a:lvl2pPr>
      <a:lvl3pPr marL="1322705" indent="-228600" algn="l" rtl="0" eaLnBrk="0" fontAlgn="base" hangingPunct="0">
        <a:spcBef>
          <a:spcPct val="20000"/>
        </a:spcBef>
        <a:spcAft>
          <a:spcPct val="0"/>
        </a:spcAft>
        <a:buClr>
          <a:schemeClr val="accent2"/>
        </a:buClr>
        <a:buChar char="•"/>
        <a:defRPr sz="2000">
          <a:solidFill>
            <a:srgbClr val="133984"/>
          </a:solidFill>
          <a:latin typeface="+mn-lt"/>
          <a:ea typeface="+mn-ea"/>
        </a:defRPr>
      </a:lvl3pPr>
      <a:lvl4pPr marL="173037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13868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95880" indent="-228600" algn="l" rtl="0" fontAlgn="base">
        <a:spcBef>
          <a:spcPct val="20000"/>
        </a:spcBef>
        <a:spcAft>
          <a:spcPct val="0"/>
        </a:spcAft>
        <a:buChar char="»"/>
        <a:defRPr sz="2000">
          <a:solidFill>
            <a:schemeClr val="tx1"/>
          </a:solidFill>
          <a:latin typeface="+mn-lt"/>
          <a:ea typeface="宋体" panose="02010600030101010101" pitchFamily="2" charset="-122"/>
        </a:defRPr>
      </a:lvl6pPr>
      <a:lvl7pPr marL="3053080" indent="-228600" algn="l" rtl="0" fontAlgn="base">
        <a:spcBef>
          <a:spcPct val="20000"/>
        </a:spcBef>
        <a:spcAft>
          <a:spcPct val="0"/>
        </a:spcAft>
        <a:buChar char="»"/>
        <a:defRPr sz="2000">
          <a:solidFill>
            <a:schemeClr val="tx1"/>
          </a:solidFill>
          <a:latin typeface="+mn-lt"/>
          <a:ea typeface="宋体" panose="02010600030101010101" pitchFamily="2" charset="-122"/>
        </a:defRPr>
      </a:lvl7pPr>
      <a:lvl8pPr marL="3510280" indent="-228600" algn="l" rtl="0" fontAlgn="base">
        <a:spcBef>
          <a:spcPct val="20000"/>
        </a:spcBef>
        <a:spcAft>
          <a:spcPct val="0"/>
        </a:spcAft>
        <a:buChar char="»"/>
        <a:defRPr sz="2000">
          <a:solidFill>
            <a:schemeClr val="tx1"/>
          </a:solidFill>
          <a:latin typeface="+mn-lt"/>
          <a:ea typeface="宋体" panose="02010600030101010101" pitchFamily="2" charset="-122"/>
        </a:defRPr>
      </a:lvl8pPr>
      <a:lvl9pPr marL="3967480" indent="-228600" algn="l" rtl="0" fontAlgn="base">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15.emf"/><Relationship Id="rId3" Type="http://schemas.openxmlformats.org/officeDocument/2006/relationships/oleObject" Target="../embeddings/oleObject9.bin"/><Relationship Id="rId2" Type="http://schemas.openxmlformats.org/officeDocument/2006/relationships/image" Target="../media/image12.emf"/><Relationship Id="rId1"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16.emf"/><Relationship Id="rId3" Type="http://schemas.openxmlformats.org/officeDocument/2006/relationships/oleObject" Target="../embeddings/oleObject11.bin"/><Relationship Id="rId2" Type="http://schemas.openxmlformats.org/officeDocument/2006/relationships/image" Target="../media/image12.emf"/><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image" Target="../media/image17.emf"/><Relationship Id="rId3" Type="http://schemas.openxmlformats.org/officeDocument/2006/relationships/oleObject" Target="../embeddings/oleObject13.bin"/><Relationship Id="rId2" Type="http://schemas.openxmlformats.org/officeDocument/2006/relationships/image" Target="../media/image12.emf"/><Relationship Id="rId1"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18.emf"/><Relationship Id="rId3" Type="http://schemas.openxmlformats.org/officeDocument/2006/relationships/oleObject" Target="../embeddings/oleObject15.bin"/><Relationship Id="rId2" Type="http://schemas.openxmlformats.org/officeDocument/2006/relationships/image" Target="../media/image12.emf"/><Relationship Id="rId1"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20.emf"/><Relationship Id="rId3" Type="http://schemas.openxmlformats.org/officeDocument/2006/relationships/oleObject" Target="../embeddings/oleObject17.bin"/><Relationship Id="rId2" Type="http://schemas.openxmlformats.org/officeDocument/2006/relationships/image" Target="../media/image19.emf"/><Relationship Id="rId1"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1.vml"/><Relationship Id="rId5" Type="http://schemas.openxmlformats.org/officeDocument/2006/relationships/slideLayout" Target="../slideLayouts/slideLayout7.xml"/><Relationship Id="rId4" Type="http://schemas.openxmlformats.org/officeDocument/2006/relationships/image" Target="../media/image21.emf"/><Relationship Id="rId3" Type="http://schemas.openxmlformats.org/officeDocument/2006/relationships/oleObject" Target="../embeddings/oleObject19.bin"/><Relationship Id="rId2" Type="http://schemas.openxmlformats.org/officeDocument/2006/relationships/image" Target="../media/image19.emf"/><Relationship Id="rId1"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image" Target="../media/image19.emf"/><Relationship Id="rId3" Type="http://schemas.openxmlformats.org/officeDocument/2006/relationships/oleObject" Target="../embeddings/oleObject21.bin"/><Relationship Id="rId2" Type="http://schemas.openxmlformats.org/officeDocument/2006/relationships/image" Target="../media/image22.wmf"/><Relationship Id="rId1"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13.vml"/><Relationship Id="rId5" Type="http://schemas.openxmlformats.org/officeDocument/2006/relationships/slideLayout" Target="../slideLayouts/slideLayout7.xml"/><Relationship Id="rId4" Type="http://schemas.openxmlformats.org/officeDocument/2006/relationships/image" Target="../media/image24.wmf"/><Relationship Id="rId3" Type="http://schemas.openxmlformats.org/officeDocument/2006/relationships/oleObject" Target="../embeddings/oleObject23.bin"/><Relationship Id="rId2" Type="http://schemas.openxmlformats.org/officeDocument/2006/relationships/image" Target="../media/image23.wmf"/><Relationship Id="rId1" Type="http://schemas.openxmlformats.org/officeDocument/2006/relationships/oleObject" Target="../embeddings/oleObject22.bin"/></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28.wmf"/><Relationship Id="rId7" Type="http://schemas.openxmlformats.org/officeDocument/2006/relationships/oleObject" Target="../embeddings/oleObject27.bin"/><Relationship Id="rId6" Type="http://schemas.openxmlformats.org/officeDocument/2006/relationships/image" Target="../media/image27.wmf"/><Relationship Id="rId5" Type="http://schemas.openxmlformats.org/officeDocument/2006/relationships/oleObject" Target="../embeddings/oleObject26.bin"/><Relationship Id="rId4" Type="http://schemas.openxmlformats.org/officeDocument/2006/relationships/image" Target="../media/image26.wmf"/><Relationship Id="rId3" Type="http://schemas.openxmlformats.org/officeDocument/2006/relationships/oleObject" Target="../embeddings/oleObject25.bin"/><Relationship Id="rId2" Type="http://schemas.openxmlformats.org/officeDocument/2006/relationships/image" Target="../media/image25.wmf"/><Relationship Id="rId13" Type="http://schemas.openxmlformats.org/officeDocument/2006/relationships/notesSlide" Target="../notesSlides/notesSlide18.xml"/><Relationship Id="rId12" Type="http://schemas.openxmlformats.org/officeDocument/2006/relationships/vmlDrawing" Target="../drawings/vmlDrawing14.vml"/><Relationship Id="rId11" Type="http://schemas.openxmlformats.org/officeDocument/2006/relationships/slideLayout" Target="../slideLayouts/slideLayout7.xml"/><Relationship Id="rId10" Type="http://schemas.openxmlformats.org/officeDocument/2006/relationships/image" Target="../media/image29.wmf"/><Relationship Id="rId1"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7.xml"/><Relationship Id="rId7" Type="http://schemas.openxmlformats.org/officeDocument/2006/relationships/image" Target="../media/image33.wmf"/><Relationship Id="rId6" Type="http://schemas.openxmlformats.org/officeDocument/2006/relationships/oleObject" Target="../embeddings/oleObject31.bin"/><Relationship Id="rId5" Type="http://schemas.openxmlformats.org/officeDocument/2006/relationships/image" Target="../media/image32.wmf"/><Relationship Id="rId4" Type="http://schemas.openxmlformats.org/officeDocument/2006/relationships/image" Target="../media/image31.wmf"/><Relationship Id="rId3" Type="http://schemas.openxmlformats.org/officeDocument/2006/relationships/oleObject" Target="../embeddings/oleObject30.bin"/><Relationship Id="rId2" Type="http://schemas.openxmlformats.org/officeDocument/2006/relationships/image" Target="../media/image30.wmf"/><Relationship Id="rId10" Type="http://schemas.openxmlformats.org/officeDocument/2006/relationships/notesSlide" Target="../notesSlides/notesSlide19.xml"/><Relationship Id="rId1"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36.bin"/><Relationship Id="rId8" Type="http://schemas.openxmlformats.org/officeDocument/2006/relationships/image" Target="../media/image37.wmf"/><Relationship Id="rId7" Type="http://schemas.openxmlformats.org/officeDocument/2006/relationships/oleObject" Target="../embeddings/oleObject35.bin"/><Relationship Id="rId6" Type="http://schemas.openxmlformats.org/officeDocument/2006/relationships/image" Target="../media/image36.wmf"/><Relationship Id="rId5" Type="http://schemas.openxmlformats.org/officeDocument/2006/relationships/oleObject" Target="../embeddings/oleObject34.bin"/><Relationship Id="rId4" Type="http://schemas.openxmlformats.org/officeDocument/2006/relationships/image" Target="../media/image35.wmf"/><Relationship Id="rId3" Type="http://schemas.openxmlformats.org/officeDocument/2006/relationships/oleObject" Target="../embeddings/oleObject33.bin"/><Relationship Id="rId22" Type="http://schemas.openxmlformats.org/officeDocument/2006/relationships/notesSlide" Target="../notesSlides/notesSlide20.xml"/><Relationship Id="rId21" Type="http://schemas.openxmlformats.org/officeDocument/2006/relationships/vmlDrawing" Target="../drawings/vmlDrawing16.vml"/><Relationship Id="rId20" Type="http://schemas.openxmlformats.org/officeDocument/2006/relationships/slideLayout" Target="../slideLayouts/slideLayout7.xml"/><Relationship Id="rId2" Type="http://schemas.openxmlformats.org/officeDocument/2006/relationships/image" Target="../media/image34.wmf"/><Relationship Id="rId19" Type="http://schemas.openxmlformats.org/officeDocument/2006/relationships/image" Target="../media/image40.wmf"/><Relationship Id="rId18" Type="http://schemas.openxmlformats.org/officeDocument/2006/relationships/oleObject" Target="../embeddings/oleObject40.bin"/><Relationship Id="rId17" Type="http://schemas.openxmlformats.org/officeDocument/2006/relationships/image" Target="../media/image32.wmf"/><Relationship Id="rId16" Type="http://schemas.openxmlformats.org/officeDocument/2006/relationships/image" Target="../media/image31.wmf"/><Relationship Id="rId15" Type="http://schemas.openxmlformats.org/officeDocument/2006/relationships/oleObject" Target="../embeddings/oleObject39.bin"/><Relationship Id="rId14" Type="http://schemas.openxmlformats.org/officeDocument/2006/relationships/image" Target="../media/image30.wmf"/><Relationship Id="rId13" Type="http://schemas.openxmlformats.org/officeDocument/2006/relationships/oleObject" Target="../embeddings/oleObject38.bin"/><Relationship Id="rId12" Type="http://schemas.openxmlformats.org/officeDocument/2006/relationships/image" Target="../media/image39.wmf"/><Relationship Id="rId11" Type="http://schemas.openxmlformats.org/officeDocument/2006/relationships/oleObject" Target="../embeddings/oleObject37.bin"/><Relationship Id="rId10" Type="http://schemas.openxmlformats.org/officeDocument/2006/relationships/image" Target="../media/image38.wmf"/><Relationship Id="rId1" Type="http://schemas.openxmlformats.org/officeDocument/2006/relationships/oleObject" Target="../embeddings/oleObject32.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40.wmf"/><Relationship Id="rId7" Type="http://schemas.openxmlformats.org/officeDocument/2006/relationships/oleObject" Target="../embeddings/oleObject44.bin"/><Relationship Id="rId6" Type="http://schemas.openxmlformats.org/officeDocument/2006/relationships/image" Target="../media/image37.wmf"/><Relationship Id="rId5" Type="http://schemas.openxmlformats.org/officeDocument/2006/relationships/oleObject" Target="../embeddings/oleObject43.bin"/><Relationship Id="rId4" Type="http://schemas.openxmlformats.org/officeDocument/2006/relationships/image" Target="../media/image38.wmf"/><Relationship Id="rId3" Type="http://schemas.openxmlformats.org/officeDocument/2006/relationships/oleObject" Target="../embeddings/oleObject42.bin"/><Relationship Id="rId2" Type="http://schemas.openxmlformats.org/officeDocument/2006/relationships/image" Target="../media/image41.emf"/><Relationship Id="rId13" Type="http://schemas.openxmlformats.org/officeDocument/2006/relationships/notesSlide" Target="../notesSlides/notesSlide21.xml"/><Relationship Id="rId12" Type="http://schemas.openxmlformats.org/officeDocument/2006/relationships/vmlDrawing" Target="../drawings/vmlDrawing17.vml"/><Relationship Id="rId11" Type="http://schemas.openxmlformats.org/officeDocument/2006/relationships/slideLayout" Target="../slideLayouts/slideLayout7.xml"/><Relationship Id="rId10" Type="http://schemas.openxmlformats.org/officeDocument/2006/relationships/image" Target="../media/image42.wmf"/><Relationship Id="rId1"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40.wmf"/><Relationship Id="rId7" Type="http://schemas.openxmlformats.org/officeDocument/2006/relationships/oleObject" Target="../embeddings/oleObject49.bin"/><Relationship Id="rId6" Type="http://schemas.openxmlformats.org/officeDocument/2006/relationships/image" Target="../media/image37.wmf"/><Relationship Id="rId5" Type="http://schemas.openxmlformats.org/officeDocument/2006/relationships/oleObject" Target="../embeddings/oleObject48.bin"/><Relationship Id="rId4" Type="http://schemas.openxmlformats.org/officeDocument/2006/relationships/image" Target="../media/image38.wmf"/><Relationship Id="rId3" Type="http://schemas.openxmlformats.org/officeDocument/2006/relationships/oleObject" Target="../embeddings/oleObject47.bin"/><Relationship Id="rId2" Type="http://schemas.openxmlformats.org/officeDocument/2006/relationships/image" Target="../media/image43.emf"/><Relationship Id="rId13" Type="http://schemas.openxmlformats.org/officeDocument/2006/relationships/notesSlide" Target="../notesSlides/notesSlide22.xml"/><Relationship Id="rId12" Type="http://schemas.openxmlformats.org/officeDocument/2006/relationships/vmlDrawing" Target="../drawings/vmlDrawing18.vml"/><Relationship Id="rId11" Type="http://schemas.openxmlformats.org/officeDocument/2006/relationships/slideLayout" Target="../slideLayouts/slideLayout7.xml"/><Relationship Id="rId10" Type="http://schemas.openxmlformats.org/officeDocument/2006/relationships/image" Target="../media/image42.wmf"/><Relationship Id="rId1"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40.wmf"/><Relationship Id="rId7" Type="http://schemas.openxmlformats.org/officeDocument/2006/relationships/oleObject" Target="../embeddings/oleObject54.bin"/><Relationship Id="rId6" Type="http://schemas.openxmlformats.org/officeDocument/2006/relationships/image" Target="../media/image37.wmf"/><Relationship Id="rId5" Type="http://schemas.openxmlformats.org/officeDocument/2006/relationships/oleObject" Target="../embeddings/oleObject53.bin"/><Relationship Id="rId4" Type="http://schemas.openxmlformats.org/officeDocument/2006/relationships/image" Target="../media/image38.wmf"/><Relationship Id="rId3" Type="http://schemas.openxmlformats.org/officeDocument/2006/relationships/oleObject" Target="../embeddings/oleObject52.bin"/><Relationship Id="rId2" Type="http://schemas.openxmlformats.org/officeDocument/2006/relationships/image" Target="../media/image44.emf"/><Relationship Id="rId13" Type="http://schemas.openxmlformats.org/officeDocument/2006/relationships/notesSlide" Target="../notesSlides/notesSlide23.xml"/><Relationship Id="rId12" Type="http://schemas.openxmlformats.org/officeDocument/2006/relationships/vmlDrawing" Target="../drawings/vmlDrawing19.vml"/><Relationship Id="rId11" Type="http://schemas.openxmlformats.org/officeDocument/2006/relationships/slideLayout" Target="../slideLayouts/slideLayout7.xml"/><Relationship Id="rId10" Type="http://schemas.openxmlformats.org/officeDocument/2006/relationships/image" Target="../media/image42.wmf"/><Relationship Id="rId1" Type="http://schemas.openxmlformats.org/officeDocument/2006/relationships/oleObject" Target="../embeddings/oleObject51.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60.bin"/><Relationship Id="rId8" Type="http://schemas.openxmlformats.org/officeDocument/2006/relationships/image" Target="../media/image40.wmf"/><Relationship Id="rId7" Type="http://schemas.openxmlformats.org/officeDocument/2006/relationships/oleObject" Target="../embeddings/oleObject59.bin"/><Relationship Id="rId6" Type="http://schemas.openxmlformats.org/officeDocument/2006/relationships/image" Target="../media/image37.wmf"/><Relationship Id="rId5" Type="http://schemas.openxmlformats.org/officeDocument/2006/relationships/oleObject" Target="../embeddings/oleObject58.bin"/><Relationship Id="rId4" Type="http://schemas.openxmlformats.org/officeDocument/2006/relationships/image" Target="../media/image38.wmf"/><Relationship Id="rId3" Type="http://schemas.openxmlformats.org/officeDocument/2006/relationships/oleObject" Target="../embeddings/oleObject57.bin"/><Relationship Id="rId2" Type="http://schemas.openxmlformats.org/officeDocument/2006/relationships/image" Target="../media/image45.emf"/><Relationship Id="rId13" Type="http://schemas.openxmlformats.org/officeDocument/2006/relationships/notesSlide" Target="../notesSlides/notesSlide24.xml"/><Relationship Id="rId12" Type="http://schemas.openxmlformats.org/officeDocument/2006/relationships/vmlDrawing" Target="../drawings/vmlDrawing20.vml"/><Relationship Id="rId11" Type="http://schemas.openxmlformats.org/officeDocument/2006/relationships/slideLayout" Target="../slideLayouts/slideLayout7.xml"/><Relationship Id="rId10" Type="http://schemas.openxmlformats.org/officeDocument/2006/relationships/image" Target="../media/image42.wmf"/><Relationship Id="rId1" Type="http://schemas.openxmlformats.org/officeDocument/2006/relationships/oleObject" Target="../embeddings/oleObject56.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65.bin"/><Relationship Id="rId8" Type="http://schemas.openxmlformats.org/officeDocument/2006/relationships/image" Target="../media/image49.wmf"/><Relationship Id="rId7" Type="http://schemas.openxmlformats.org/officeDocument/2006/relationships/oleObject" Target="../embeddings/oleObject64.bin"/><Relationship Id="rId6" Type="http://schemas.openxmlformats.org/officeDocument/2006/relationships/image" Target="../media/image48.wmf"/><Relationship Id="rId5" Type="http://schemas.openxmlformats.org/officeDocument/2006/relationships/oleObject" Target="../embeddings/oleObject63.bin"/><Relationship Id="rId4" Type="http://schemas.openxmlformats.org/officeDocument/2006/relationships/image" Target="../media/image47.wmf"/><Relationship Id="rId3" Type="http://schemas.openxmlformats.org/officeDocument/2006/relationships/oleObject" Target="../embeddings/oleObject62.bin"/><Relationship Id="rId25" Type="http://schemas.openxmlformats.org/officeDocument/2006/relationships/notesSlide" Target="../notesSlides/notesSlide25.xml"/><Relationship Id="rId24" Type="http://schemas.openxmlformats.org/officeDocument/2006/relationships/vmlDrawing" Target="../drawings/vmlDrawing21.vml"/><Relationship Id="rId23" Type="http://schemas.openxmlformats.org/officeDocument/2006/relationships/slideLayout" Target="../slideLayouts/slideLayout7.xml"/><Relationship Id="rId22" Type="http://schemas.openxmlformats.org/officeDocument/2006/relationships/image" Target="../media/image38.wmf"/><Relationship Id="rId21" Type="http://schemas.openxmlformats.org/officeDocument/2006/relationships/oleObject" Target="../embeddings/oleObject73.bin"/><Relationship Id="rId20" Type="http://schemas.openxmlformats.org/officeDocument/2006/relationships/oleObject" Target="../embeddings/oleObject72.bin"/><Relationship Id="rId2" Type="http://schemas.openxmlformats.org/officeDocument/2006/relationships/image" Target="../media/image46.wmf"/><Relationship Id="rId19" Type="http://schemas.openxmlformats.org/officeDocument/2006/relationships/image" Target="../media/image53.wmf"/><Relationship Id="rId18" Type="http://schemas.openxmlformats.org/officeDocument/2006/relationships/oleObject" Target="../embeddings/oleObject71.bin"/><Relationship Id="rId17" Type="http://schemas.openxmlformats.org/officeDocument/2006/relationships/oleObject" Target="../embeddings/oleObject70.bin"/><Relationship Id="rId16" Type="http://schemas.openxmlformats.org/officeDocument/2006/relationships/oleObject" Target="../embeddings/oleObject69.bin"/><Relationship Id="rId15" Type="http://schemas.openxmlformats.org/officeDocument/2006/relationships/image" Target="../media/image52.wmf"/><Relationship Id="rId14" Type="http://schemas.openxmlformats.org/officeDocument/2006/relationships/oleObject" Target="../embeddings/oleObject68.bin"/><Relationship Id="rId13" Type="http://schemas.openxmlformats.org/officeDocument/2006/relationships/image" Target="../media/image51.wmf"/><Relationship Id="rId12" Type="http://schemas.openxmlformats.org/officeDocument/2006/relationships/oleObject" Target="../embeddings/oleObject67.bin"/><Relationship Id="rId11" Type="http://schemas.openxmlformats.org/officeDocument/2006/relationships/image" Target="../media/image50.wmf"/><Relationship Id="rId10" Type="http://schemas.openxmlformats.org/officeDocument/2006/relationships/oleObject" Target="../embeddings/oleObject66.bin"/><Relationship Id="rId1" Type="http://schemas.openxmlformats.org/officeDocument/2006/relationships/oleObject" Target="../embeddings/oleObject61.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59.wmf"/><Relationship Id="rId7" Type="http://schemas.openxmlformats.org/officeDocument/2006/relationships/oleObject" Target="../embeddings/oleObject75.bin"/><Relationship Id="rId6" Type="http://schemas.openxmlformats.org/officeDocument/2006/relationships/image" Target="../media/image58.wmf"/><Relationship Id="rId5" Type="http://schemas.openxmlformats.org/officeDocument/2006/relationships/oleObject" Target="../embeddings/oleObject74.bin"/><Relationship Id="rId4" Type="http://schemas.openxmlformats.org/officeDocument/2006/relationships/image" Target="../media/image57.emf"/><Relationship Id="rId3" Type="http://schemas.openxmlformats.org/officeDocument/2006/relationships/image" Target="../media/image56.emf"/><Relationship Id="rId2" Type="http://schemas.openxmlformats.org/officeDocument/2006/relationships/image" Target="../media/image55.emf"/><Relationship Id="rId15" Type="http://schemas.openxmlformats.org/officeDocument/2006/relationships/notesSlide" Target="../notesSlides/notesSlide26.xml"/><Relationship Id="rId14" Type="http://schemas.openxmlformats.org/officeDocument/2006/relationships/vmlDrawing" Target="../drawings/vmlDrawing22.vml"/><Relationship Id="rId13" Type="http://schemas.openxmlformats.org/officeDocument/2006/relationships/slideLayout" Target="../slideLayouts/slideLayout7.xml"/><Relationship Id="rId12" Type="http://schemas.openxmlformats.org/officeDocument/2006/relationships/image" Target="../media/image61.wmf"/><Relationship Id="rId11" Type="http://schemas.openxmlformats.org/officeDocument/2006/relationships/oleObject" Target="../embeddings/oleObject77.bin"/><Relationship Id="rId10" Type="http://schemas.openxmlformats.org/officeDocument/2006/relationships/image" Target="../media/image60.wmf"/><Relationship Id="rId1" Type="http://schemas.openxmlformats.org/officeDocument/2006/relationships/image" Target="../media/image54.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63.emf"/><Relationship Id="rId3" Type="http://schemas.openxmlformats.org/officeDocument/2006/relationships/oleObject" Target="../embeddings/oleObject79.bin"/><Relationship Id="rId2" Type="http://schemas.openxmlformats.org/officeDocument/2006/relationships/image" Target="../media/image62.emf"/><Relationship Id="rId1" Type="http://schemas.openxmlformats.org/officeDocument/2006/relationships/oleObject" Target="../embeddings/oleObject7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24.vml"/><Relationship Id="rId4" Type="http://schemas.openxmlformats.org/officeDocument/2006/relationships/slideLayout" Target="../slideLayouts/slideLayout7.xml"/><Relationship Id="rId3" Type="http://schemas.openxmlformats.org/officeDocument/2006/relationships/image" Target="../media/image62.emf"/><Relationship Id="rId2" Type="http://schemas.openxmlformats.org/officeDocument/2006/relationships/oleObject" Target="../embeddings/oleObject80.bin"/><Relationship Id="rId1" Type="http://schemas.openxmlformats.org/officeDocument/2006/relationships/image" Target="../media/image64.wmf"/></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25.vml"/><Relationship Id="rId4" Type="http://schemas.openxmlformats.org/officeDocument/2006/relationships/slideLayout" Target="../slideLayouts/slideLayout7.xml"/><Relationship Id="rId3" Type="http://schemas.openxmlformats.org/officeDocument/2006/relationships/image" Target="../media/image62.emf"/><Relationship Id="rId2" Type="http://schemas.openxmlformats.org/officeDocument/2006/relationships/oleObject" Target="../embeddings/oleObject81.bin"/><Relationship Id="rId1" Type="http://schemas.openxmlformats.org/officeDocument/2006/relationships/image" Target="../media/image65.wmf"/></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26.vml"/><Relationship Id="rId4" Type="http://schemas.openxmlformats.org/officeDocument/2006/relationships/slideLayout" Target="../slideLayouts/slideLayout7.xml"/><Relationship Id="rId3" Type="http://schemas.openxmlformats.org/officeDocument/2006/relationships/image" Target="../media/image62.emf"/><Relationship Id="rId2" Type="http://schemas.openxmlformats.org/officeDocument/2006/relationships/oleObject" Target="../embeddings/oleObject82.bin"/><Relationship Id="rId1" Type="http://schemas.openxmlformats.org/officeDocument/2006/relationships/image" Target="../media/image66.wmf"/></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27.vml"/><Relationship Id="rId4" Type="http://schemas.openxmlformats.org/officeDocument/2006/relationships/slideLayout" Target="../slideLayouts/slideLayout7.xml"/><Relationship Id="rId3" Type="http://schemas.openxmlformats.org/officeDocument/2006/relationships/image" Target="../media/image68.emf"/><Relationship Id="rId2" Type="http://schemas.openxmlformats.org/officeDocument/2006/relationships/oleObject" Target="../embeddings/oleObject83.bin"/><Relationship Id="rId1" Type="http://schemas.openxmlformats.org/officeDocument/2006/relationships/image" Target="../media/image67.wmf"/></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image" Target="../media/image68.emf"/><Relationship Id="rId2" Type="http://schemas.openxmlformats.org/officeDocument/2006/relationships/oleObject" Target="../embeddings/oleObject84.bin"/><Relationship Id="rId1" Type="http://schemas.openxmlformats.org/officeDocument/2006/relationships/image" Target="../media/image69.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70.emf"/><Relationship Id="rId1" Type="http://schemas.openxmlformats.org/officeDocument/2006/relationships/oleObject" Target="../embeddings/oleObject85.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72.emf"/><Relationship Id="rId3" Type="http://schemas.openxmlformats.org/officeDocument/2006/relationships/oleObject" Target="../embeddings/oleObject87.bin"/><Relationship Id="rId2" Type="http://schemas.openxmlformats.org/officeDocument/2006/relationships/image" Target="../media/image71.emf"/><Relationship Id="rId1" Type="http://schemas.openxmlformats.org/officeDocument/2006/relationships/oleObject" Target="../embeddings/oleObject86.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74.emf"/><Relationship Id="rId3" Type="http://schemas.openxmlformats.org/officeDocument/2006/relationships/oleObject" Target="../embeddings/oleObject89.bin"/><Relationship Id="rId2" Type="http://schemas.openxmlformats.org/officeDocument/2006/relationships/image" Target="../media/image73.emf"/><Relationship Id="rId1" Type="http://schemas.openxmlformats.org/officeDocument/2006/relationships/oleObject" Target="../embeddings/oleObject88.bin"/></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94.bin"/><Relationship Id="rId8" Type="http://schemas.openxmlformats.org/officeDocument/2006/relationships/image" Target="../media/image78.wmf"/><Relationship Id="rId7" Type="http://schemas.openxmlformats.org/officeDocument/2006/relationships/oleObject" Target="../embeddings/oleObject93.bin"/><Relationship Id="rId6" Type="http://schemas.openxmlformats.org/officeDocument/2006/relationships/image" Target="../media/image77.wmf"/><Relationship Id="rId5" Type="http://schemas.openxmlformats.org/officeDocument/2006/relationships/oleObject" Target="../embeddings/oleObject92.bin"/><Relationship Id="rId4" Type="http://schemas.openxmlformats.org/officeDocument/2006/relationships/image" Target="../media/image76.emf"/><Relationship Id="rId3" Type="http://schemas.openxmlformats.org/officeDocument/2006/relationships/oleObject" Target="../embeddings/oleObject91.bin"/><Relationship Id="rId2" Type="http://schemas.openxmlformats.org/officeDocument/2006/relationships/image" Target="../media/image75.emf"/><Relationship Id="rId17" Type="http://schemas.openxmlformats.org/officeDocument/2006/relationships/notesSlide" Target="../notesSlides/notesSlide39.xml"/><Relationship Id="rId16" Type="http://schemas.openxmlformats.org/officeDocument/2006/relationships/vmlDrawing" Target="../drawings/vmlDrawing32.vml"/><Relationship Id="rId15" Type="http://schemas.openxmlformats.org/officeDocument/2006/relationships/slideLayout" Target="../slideLayouts/slideLayout7.xml"/><Relationship Id="rId14" Type="http://schemas.openxmlformats.org/officeDocument/2006/relationships/image" Target="../media/image81.wmf"/><Relationship Id="rId13" Type="http://schemas.openxmlformats.org/officeDocument/2006/relationships/oleObject" Target="../embeddings/oleObject96.bin"/><Relationship Id="rId12" Type="http://schemas.openxmlformats.org/officeDocument/2006/relationships/image" Target="../media/image80.wmf"/><Relationship Id="rId11" Type="http://schemas.openxmlformats.org/officeDocument/2006/relationships/oleObject" Target="../embeddings/oleObject95.bin"/><Relationship Id="rId10" Type="http://schemas.openxmlformats.org/officeDocument/2006/relationships/image" Target="../media/image79.wmf"/><Relationship Id="rId1" Type="http://schemas.openxmlformats.org/officeDocument/2006/relationships/oleObject" Target="../embeddings/oleObject90.bin"/></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vmlDrawing" Target="../drawings/vmlDrawing33.v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oleObject" Target="../embeddings/oleObject97.bin"/></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vmlDrawing" Target="../drawings/vmlDrawing34.vml"/><Relationship Id="rId4" Type="http://schemas.openxmlformats.org/officeDocument/2006/relationships/slideLayout" Target="../slideLayouts/slideLayout7.xml"/><Relationship Id="rId3" Type="http://schemas.openxmlformats.org/officeDocument/2006/relationships/image" Target="../media/image85.emf"/><Relationship Id="rId2" Type="http://schemas.openxmlformats.org/officeDocument/2006/relationships/oleObject" Target="../embeddings/oleObject98.bin"/><Relationship Id="rId1" Type="http://schemas.openxmlformats.org/officeDocument/2006/relationships/image" Target="../media/image84.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vmlDrawing" Target="../drawings/vmlDrawing35.vml"/><Relationship Id="rId5" Type="http://schemas.openxmlformats.org/officeDocument/2006/relationships/slideLayout" Target="../slideLayouts/slideLayout7.xml"/><Relationship Id="rId4" Type="http://schemas.openxmlformats.org/officeDocument/2006/relationships/image" Target="../media/image87.emf"/><Relationship Id="rId3" Type="http://schemas.openxmlformats.org/officeDocument/2006/relationships/oleObject" Target="../embeddings/oleObject100.bin"/><Relationship Id="rId2" Type="http://schemas.openxmlformats.org/officeDocument/2006/relationships/image" Target="../media/image86.emf"/><Relationship Id="rId1" Type="http://schemas.openxmlformats.org/officeDocument/2006/relationships/oleObject" Target="../embeddings/oleObject99.bin"/></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89.emf"/><Relationship Id="rId3" Type="http://schemas.openxmlformats.org/officeDocument/2006/relationships/oleObject" Target="../embeddings/oleObject102.bin"/><Relationship Id="rId2" Type="http://schemas.openxmlformats.org/officeDocument/2006/relationships/image" Target="../media/image88.emf"/><Relationship Id="rId1" Type="http://schemas.openxmlformats.org/officeDocument/2006/relationships/oleObject" Target="../embeddings/oleObject101.bin"/></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vmlDrawing" Target="../drawings/vmlDrawing37.vml"/><Relationship Id="rId3" Type="http://schemas.openxmlformats.org/officeDocument/2006/relationships/slideLayout" Target="../slideLayouts/slideLayout7.xml"/><Relationship Id="rId2" Type="http://schemas.openxmlformats.org/officeDocument/2006/relationships/image" Target="../media/image42.wmf"/><Relationship Id="rId1" Type="http://schemas.openxmlformats.org/officeDocument/2006/relationships/oleObject" Target="../embeddings/oleObject103.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0.e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38.vml"/><Relationship Id="rId3" Type="http://schemas.openxmlformats.org/officeDocument/2006/relationships/slideLayout" Target="../slideLayouts/slideLayout7.xml"/><Relationship Id="rId2" Type="http://schemas.openxmlformats.org/officeDocument/2006/relationships/image" Target="../media/image92.emf"/><Relationship Id="rId1" Type="http://schemas.openxmlformats.org/officeDocument/2006/relationships/oleObject" Target="../embeddings/oleObject10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39.vml"/><Relationship Id="rId3" Type="http://schemas.openxmlformats.org/officeDocument/2006/relationships/slideLayout" Target="../slideLayouts/slideLayout7.xml"/><Relationship Id="rId2" Type="http://schemas.openxmlformats.org/officeDocument/2006/relationships/image" Target="../media/image94.emf"/><Relationship Id="rId1" Type="http://schemas.openxmlformats.org/officeDocument/2006/relationships/oleObject" Target="../embeddings/oleObject105.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vmlDrawing" Target="../drawings/vmlDrawing40.vml"/><Relationship Id="rId3" Type="http://schemas.openxmlformats.org/officeDocument/2006/relationships/slideLayout" Target="../slideLayouts/slideLayout7.xml"/><Relationship Id="rId2" Type="http://schemas.openxmlformats.org/officeDocument/2006/relationships/image" Target="../media/image96.emf"/><Relationship Id="rId1" Type="http://schemas.openxmlformats.org/officeDocument/2006/relationships/oleObject" Target="../embeddings/oleObject106.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00.wmf"/><Relationship Id="rId7" Type="http://schemas.openxmlformats.org/officeDocument/2006/relationships/oleObject" Target="../embeddings/oleObject110.bin"/><Relationship Id="rId6" Type="http://schemas.openxmlformats.org/officeDocument/2006/relationships/image" Target="../media/image99.wmf"/><Relationship Id="rId5" Type="http://schemas.openxmlformats.org/officeDocument/2006/relationships/oleObject" Target="../embeddings/oleObject109.bin"/><Relationship Id="rId4" Type="http://schemas.openxmlformats.org/officeDocument/2006/relationships/image" Target="../media/image98.wmf"/><Relationship Id="rId3" Type="http://schemas.openxmlformats.org/officeDocument/2006/relationships/oleObject" Target="../embeddings/oleObject108.bin"/><Relationship Id="rId2" Type="http://schemas.openxmlformats.org/officeDocument/2006/relationships/image" Target="../media/image97.emf"/><Relationship Id="rId17" Type="http://schemas.openxmlformats.org/officeDocument/2006/relationships/notesSlide" Target="../notesSlides/notesSlide58.xml"/><Relationship Id="rId16" Type="http://schemas.openxmlformats.org/officeDocument/2006/relationships/vmlDrawing" Target="../drawings/vmlDrawing41.vml"/><Relationship Id="rId15" Type="http://schemas.openxmlformats.org/officeDocument/2006/relationships/slideLayout" Target="../slideLayouts/slideLayout7.xml"/><Relationship Id="rId14" Type="http://schemas.openxmlformats.org/officeDocument/2006/relationships/image" Target="../media/image103.wmf"/><Relationship Id="rId13" Type="http://schemas.openxmlformats.org/officeDocument/2006/relationships/oleObject" Target="../embeddings/oleObject113.bin"/><Relationship Id="rId12" Type="http://schemas.openxmlformats.org/officeDocument/2006/relationships/image" Target="../media/image102.wmf"/><Relationship Id="rId11" Type="http://schemas.openxmlformats.org/officeDocument/2006/relationships/oleObject" Target="../embeddings/oleObject112.bin"/><Relationship Id="rId10" Type="http://schemas.openxmlformats.org/officeDocument/2006/relationships/image" Target="../media/image101.wmf"/><Relationship Id="rId1" Type="http://schemas.openxmlformats.org/officeDocument/2006/relationships/oleObject" Target="../embeddings/oleObject107.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1.emf"/><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vmlDrawing" Target="../drawings/vmlDrawing42.vml"/><Relationship Id="rId6" Type="http://schemas.openxmlformats.org/officeDocument/2006/relationships/slideLayout" Target="../slideLayouts/slideLayout7.xml"/><Relationship Id="rId5" Type="http://schemas.openxmlformats.org/officeDocument/2006/relationships/image" Target="../media/image105.wmf"/><Relationship Id="rId4" Type="http://schemas.openxmlformats.org/officeDocument/2006/relationships/oleObject" Target="../embeddings/oleObject115.bin"/><Relationship Id="rId3" Type="http://schemas.openxmlformats.org/officeDocument/2006/relationships/image" Target="../media/image32.wmf"/><Relationship Id="rId2" Type="http://schemas.openxmlformats.org/officeDocument/2006/relationships/image" Target="../media/image104.wmf"/><Relationship Id="rId1" Type="http://schemas.openxmlformats.org/officeDocument/2006/relationships/oleObject" Target="../embeddings/oleObject114.bin"/></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vmlDrawing" Target="../drawings/vmlDrawing43.vml"/><Relationship Id="rId7" Type="http://schemas.openxmlformats.org/officeDocument/2006/relationships/slideLayout" Target="../slideLayouts/slideLayout7.xml"/><Relationship Id="rId6" Type="http://schemas.openxmlformats.org/officeDocument/2006/relationships/image" Target="../media/image107.wmf"/><Relationship Id="rId5" Type="http://schemas.openxmlformats.org/officeDocument/2006/relationships/oleObject" Target="../embeddings/oleObject118.bin"/><Relationship Id="rId4" Type="http://schemas.openxmlformats.org/officeDocument/2006/relationships/image" Target="../media/image105.wmf"/><Relationship Id="rId3" Type="http://schemas.openxmlformats.org/officeDocument/2006/relationships/oleObject" Target="../embeddings/oleObject117.bin"/><Relationship Id="rId2" Type="http://schemas.openxmlformats.org/officeDocument/2006/relationships/image" Target="../media/image106.emf"/><Relationship Id="rId1" Type="http://schemas.openxmlformats.org/officeDocument/2006/relationships/oleObject" Target="../embeddings/oleObject11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124.bin"/><Relationship Id="rId8" Type="http://schemas.openxmlformats.org/officeDocument/2006/relationships/image" Target="../media/image37.wmf"/><Relationship Id="rId7" Type="http://schemas.openxmlformats.org/officeDocument/2006/relationships/oleObject" Target="../embeddings/oleObject123.bin"/><Relationship Id="rId6" Type="http://schemas.openxmlformats.org/officeDocument/2006/relationships/image" Target="../media/image38.wmf"/><Relationship Id="rId5" Type="http://schemas.openxmlformats.org/officeDocument/2006/relationships/oleObject" Target="../embeddings/oleObject122.bin"/><Relationship Id="rId4" Type="http://schemas.openxmlformats.org/officeDocument/2006/relationships/oleObject" Target="../embeddings/oleObject121.bin"/><Relationship Id="rId3" Type="http://schemas.openxmlformats.org/officeDocument/2006/relationships/oleObject" Target="../embeddings/oleObject120.bin"/><Relationship Id="rId2" Type="http://schemas.openxmlformats.org/officeDocument/2006/relationships/image" Target="../media/image44.emf"/><Relationship Id="rId15" Type="http://schemas.openxmlformats.org/officeDocument/2006/relationships/notesSlide" Target="../notesSlides/notesSlide64.xml"/><Relationship Id="rId14" Type="http://schemas.openxmlformats.org/officeDocument/2006/relationships/vmlDrawing" Target="../drawings/vmlDrawing44.vml"/><Relationship Id="rId13" Type="http://schemas.openxmlformats.org/officeDocument/2006/relationships/slideLayout" Target="../slideLayouts/slideLayout7.xml"/><Relationship Id="rId12" Type="http://schemas.openxmlformats.org/officeDocument/2006/relationships/image" Target="../media/image42.wmf"/><Relationship Id="rId11" Type="http://schemas.openxmlformats.org/officeDocument/2006/relationships/oleObject" Target="../embeddings/oleObject125.bin"/><Relationship Id="rId10" Type="http://schemas.openxmlformats.org/officeDocument/2006/relationships/image" Target="../media/image40.wmf"/><Relationship Id="rId1" Type="http://schemas.openxmlformats.org/officeDocument/2006/relationships/oleObject" Target="../embeddings/oleObject119.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109.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45.vml"/><Relationship Id="rId3" Type="http://schemas.openxmlformats.org/officeDocument/2006/relationships/slideLayout" Target="../slideLayouts/slideLayout7.xml"/><Relationship Id="rId2" Type="http://schemas.openxmlformats.org/officeDocument/2006/relationships/image" Target="../media/image113.emf"/><Relationship Id="rId1" Type="http://schemas.openxmlformats.org/officeDocument/2006/relationships/oleObject" Target="../embeddings/oleObject12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image" Target="../media/image11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vmlDrawing" Target="../drawings/vmlDrawing46.vml"/><Relationship Id="rId3" Type="http://schemas.openxmlformats.org/officeDocument/2006/relationships/slideLayout" Target="../slideLayouts/slideLayout7.xml"/><Relationship Id="rId2" Type="http://schemas.openxmlformats.org/officeDocument/2006/relationships/image" Target="../media/image119.emf"/><Relationship Id="rId1" Type="http://schemas.openxmlformats.org/officeDocument/2006/relationships/oleObject" Target="../embeddings/oleObject127.bin"/></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15.emf"/><Relationship Id="rId1" Type="http://schemas.openxmlformats.org/officeDocument/2006/relationships/image" Target="../media/image120.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122.png"/><Relationship Id="rId1" Type="http://schemas.openxmlformats.org/officeDocument/2006/relationships/image" Target="../media/image121.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vmlDrawing" Target="../drawings/vmlDrawing47.vml"/><Relationship Id="rId3" Type="http://schemas.openxmlformats.org/officeDocument/2006/relationships/slideLayout" Target="../slideLayouts/slideLayout7.xml"/><Relationship Id="rId2" Type="http://schemas.openxmlformats.org/officeDocument/2006/relationships/image" Target="../media/image125.emf"/><Relationship Id="rId1" Type="http://schemas.openxmlformats.org/officeDocument/2006/relationships/oleObject" Target="../embeddings/oleObject128.bin"/></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vmlDrawing" Target="../drawings/vmlDrawing48.vml"/><Relationship Id="rId3" Type="http://schemas.openxmlformats.org/officeDocument/2006/relationships/slideLayout" Target="../slideLayouts/slideLayout7.xml"/><Relationship Id="rId2" Type="http://schemas.openxmlformats.org/officeDocument/2006/relationships/image" Target="../media/image126.emf"/><Relationship Id="rId1" Type="http://schemas.openxmlformats.org/officeDocument/2006/relationships/oleObject" Target="../embeddings/oleObject129.bin"/></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49.vml"/><Relationship Id="rId3" Type="http://schemas.openxmlformats.org/officeDocument/2006/relationships/slideLayout" Target="../slideLayouts/slideLayout7.xml"/><Relationship Id="rId2" Type="http://schemas.openxmlformats.org/officeDocument/2006/relationships/image" Target="../media/image125.emf"/><Relationship Id="rId1" Type="http://schemas.openxmlformats.org/officeDocument/2006/relationships/oleObject" Target="../embeddings/oleObject130.bin"/></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50.vml"/><Relationship Id="rId3" Type="http://schemas.openxmlformats.org/officeDocument/2006/relationships/slideLayout" Target="../slideLayouts/slideLayout7.xml"/><Relationship Id="rId2" Type="http://schemas.openxmlformats.org/officeDocument/2006/relationships/image" Target="../media/image125.emf"/><Relationship Id="rId1" Type="http://schemas.openxmlformats.org/officeDocument/2006/relationships/oleObject" Target="../embeddings/oleObject131.bin"/></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3.emf"/><Relationship Id="rId3" Type="http://schemas.openxmlformats.org/officeDocument/2006/relationships/oleObject" Target="../embeddings/oleObject5.bin"/><Relationship Id="rId2" Type="http://schemas.openxmlformats.org/officeDocument/2006/relationships/image" Target="../media/image12.emf"/><Relationship Id="rId1"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127.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14.emf"/><Relationship Id="rId3" Type="http://schemas.openxmlformats.org/officeDocument/2006/relationships/oleObject" Target="../embeddings/oleObject7.bin"/><Relationship Id="rId2" Type="http://schemas.openxmlformats.org/officeDocument/2006/relationships/image" Target="../media/image12.emf"/><Relationship Id="rId1"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ctrTitle"/>
          </p:nvPr>
        </p:nvSpPr>
        <p:spPr/>
        <p:txBody>
          <a:bodyPr vert="horz" wrap="square" lIns="91440" tIns="45720" rIns="91440" bIns="45720" numCol="1" anchor="ctr" anchorCtr="0" compatLnSpc="1">
            <a:noAutofit/>
          </a:body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zh-CN" sz="4800" b="1" i="0" u="none" strike="noStrike" kern="1200" cap="none" spc="0" normalizeH="0" baseline="0" noProof="0" dirty="0">
                <a:ln>
                  <a:noFill/>
                </a:ln>
                <a:solidFill>
                  <a:schemeClr val="tx1"/>
                </a:solidFill>
                <a:effectLst/>
                <a:uLnTx/>
                <a:uFillTx/>
                <a:latin typeface="+mj-ea"/>
                <a:ea typeface="+mj-ea"/>
                <a:cs typeface="+mj-cs"/>
              </a:rPr>
              <a:t>LLC </a:t>
            </a:r>
            <a:r>
              <a:rPr kumimoji="0" lang="zh-CN" altLang="en-US" sz="4800" b="1" i="0" u="none" strike="noStrike" kern="1200" cap="none" spc="0" normalizeH="0" baseline="0" noProof="0" dirty="0">
                <a:ln>
                  <a:noFill/>
                </a:ln>
                <a:solidFill>
                  <a:schemeClr val="tx1"/>
                </a:solidFill>
                <a:effectLst/>
                <a:uLnTx/>
                <a:uFillTx/>
                <a:latin typeface="+mj-ea"/>
                <a:ea typeface="+mj-ea"/>
                <a:cs typeface="+mj-cs"/>
              </a:rPr>
              <a:t>谐振变换器</a:t>
            </a:r>
            <a:endParaRPr kumimoji="0" lang="zh-CN" altLang="en-US" sz="4800" b="1" i="0" u="none" strike="noStrike" kern="1200" cap="none" spc="0" normalizeH="0" baseline="0" noProof="0" dirty="0">
              <a:ln>
                <a:noFill/>
              </a:ln>
              <a:solidFill>
                <a:schemeClr val="tx1"/>
              </a:solidFill>
              <a:effectLst/>
              <a:uLnTx/>
              <a:uFillTx/>
              <a:latin typeface="+mj-ea"/>
              <a:ea typeface="+mj-ea"/>
              <a:cs typeface="+mj-cs"/>
            </a:endParaRPr>
          </a:p>
        </p:txBody>
      </p:sp>
      <p:sp>
        <p:nvSpPr>
          <p:cNvPr id="28674" name="副标题 2"/>
          <p:cNvSpPr>
            <a:spLocks noGrp="1" noChangeArrowheads="1"/>
          </p:cNvSpPr>
          <p:nvPr>
            <p:ph type="subTitle" idx="1"/>
          </p:nvPr>
        </p:nvSpPr>
        <p:spPr/>
        <p:txBody>
          <a:bodyPr vert="horz" wrap="square" lIns="91440" tIns="45720" rIns="91440" bIns="45720" numCol="1" anchor="ctr" anchorCtr="0" compatLnSpc="1">
            <a:noAutofit/>
          </a:bodyPr>
          <a:lstStyle/>
          <a:p>
            <a:pPr marL="228600" marR="0" lvl="0" indent="-228600" algn="ctr" defTabSz="914400" rtl="0" eaLnBrk="0" fontAlgn="base" latinLnBrk="0" hangingPunct="0">
              <a:lnSpc>
                <a:spcPct val="120000"/>
              </a:lnSpc>
              <a:spcBef>
                <a:spcPts val="1000"/>
              </a:spcBef>
              <a:spcAft>
                <a:spcPct val="0"/>
              </a:spcAft>
              <a:buClr>
                <a:schemeClr val="accent1"/>
              </a:buClr>
              <a:buSzPct val="100000"/>
              <a:buFont typeface="Calibri" panose="020F0502020204030204" pitchFamily="34" charset="0"/>
              <a:buChar char="▪"/>
              <a:defRPr/>
            </a:pPr>
            <a:r>
              <a:rPr kumimoji="0" lang="zh-CN" altLang="zh-CN" sz="2400" b="0" i="0" u="none" strike="noStrike" kern="1200" cap="none" spc="0" normalizeH="0" baseline="0" noProof="0" dirty="0">
                <a:ln>
                  <a:noFill/>
                </a:ln>
                <a:solidFill>
                  <a:schemeClr val="tx1"/>
                </a:solidFill>
                <a:effectLst/>
                <a:uLnTx/>
                <a:uFillTx/>
                <a:latin typeface="+mn-ea"/>
                <a:ea typeface="+mn-ea"/>
                <a:cs typeface="+mj-cs"/>
              </a:rPr>
              <a:t>李睿</a:t>
            </a:r>
            <a:endParaRPr kumimoji="0" lang="zh-CN" altLang="zh-CN" sz="2400" b="0" i="0" u="none" strike="noStrike" kern="1200" cap="none" spc="0" normalizeH="0" baseline="0" noProof="0" dirty="0">
              <a:ln>
                <a:noFill/>
              </a:ln>
              <a:solidFill>
                <a:schemeClr val="tx1"/>
              </a:solidFill>
              <a:effectLst/>
              <a:uLnTx/>
              <a:uFillTx/>
              <a:latin typeface="+mn-ea"/>
              <a:ea typeface="+mn-ea"/>
              <a:cs typeface="+mj-cs"/>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708611"/>
          <p:cNvSpPr/>
          <p:nvPr/>
        </p:nvSpPr>
        <p:spPr>
          <a:xfrm>
            <a:off x="5659438" y="1766888"/>
            <a:ext cx="100012"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46083" name="对象 708612"/>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8205" name="" r:id="rId1" imgW="3149600" imgH="3217545" progId="Visio.Drawing.6">
                  <p:embed/>
                </p:oleObj>
              </mc:Choice>
              <mc:Fallback>
                <p:oleObj name="" r:id="rId1" imgW="3149600" imgH="3217545" progId="Visio.Drawing.6">
                  <p:embed/>
                  <p:pic>
                    <p:nvPicPr>
                      <p:cNvPr id="0" name="图片 3080"/>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46084" name="对象 708614"/>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8206" name="" r:id="rId3" imgW="1851660" imgH="1410970" progId="Visio.Drawing.6">
                  <p:embed/>
                </p:oleObj>
              </mc:Choice>
              <mc:Fallback>
                <p:oleObj name="" r:id="rId3" imgW="1851660" imgH="1410970" progId="Visio.Drawing.6">
                  <p:embed/>
                  <p:pic>
                    <p:nvPicPr>
                      <p:cNvPr id="0" name="图片 3081"/>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46085" name="文本框 708615"/>
          <p:cNvSpPr txBox="1"/>
          <p:nvPr/>
        </p:nvSpPr>
        <p:spPr>
          <a:xfrm>
            <a:off x="185738" y="4864100"/>
            <a:ext cx="4117975" cy="1322070"/>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Q1, Q4 </a:t>
            </a:r>
            <a:r>
              <a:rPr lang="zh-CN" altLang="en-US" dirty="0">
                <a:latin typeface="Arial" panose="020B0604020202020204" pitchFamily="34" charset="0"/>
                <a:ea typeface="宋体" panose="02010600030101010101" pitchFamily="2" charset="-122"/>
                <a:sym typeface="Wingdings" panose="05000000000000000000" pitchFamily="2" charset="2"/>
              </a:rPr>
              <a:t>关断</a:t>
            </a:r>
            <a:r>
              <a:rPr lang="en-US" altLang="zh-TW" dirty="0">
                <a:latin typeface="Arial" panose="020B0604020202020204" pitchFamily="34" charset="0"/>
                <a:sym typeface="Wingdings" panose="05000000000000000000" pitchFamily="2" charset="2"/>
              </a:rPr>
              <a:t>, Lm+Lr</a:t>
            </a:r>
            <a:r>
              <a:rPr lang="zh-CN" altLang="en-US" dirty="0">
                <a:latin typeface="Arial" panose="020B0604020202020204" pitchFamily="34" charset="0"/>
                <a:ea typeface="宋体" panose="02010600030101010101" pitchFamily="2" charset="-122"/>
                <a:sym typeface="Wingdings" panose="05000000000000000000" pitchFamily="2" charset="2"/>
              </a:rPr>
              <a:t>与</a:t>
            </a:r>
            <a:r>
              <a:rPr lang="en-US" altLang="zh-TW" dirty="0">
                <a:latin typeface="Arial" panose="020B0604020202020204" pitchFamily="34" charset="0"/>
                <a:sym typeface="Wingdings" panose="05000000000000000000" pitchFamily="2" charset="2"/>
              </a:rPr>
              <a:t>Q1,Q2,Q3 </a:t>
            </a:r>
            <a:r>
              <a:rPr lang="zh-CN" altLang="en-US" dirty="0">
                <a:latin typeface="Arial" panose="020B0604020202020204" pitchFamily="34" charset="0"/>
                <a:ea typeface="宋体" panose="02010600030101010101" pitchFamily="2" charset="-122"/>
                <a:sym typeface="Wingdings" panose="05000000000000000000" pitchFamily="2" charset="2"/>
              </a:rPr>
              <a:t>和</a:t>
            </a:r>
            <a:r>
              <a:rPr lang="en-US" altLang="zh-TW" dirty="0">
                <a:latin typeface="Arial" panose="020B0604020202020204" pitchFamily="34" charset="0"/>
                <a:sym typeface="Wingdings" panose="05000000000000000000" pitchFamily="2" charset="2"/>
              </a:rPr>
              <a:t> Q4</a:t>
            </a:r>
            <a:r>
              <a:rPr lang="zh-CN" altLang="en-US" dirty="0">
                <a:latin typeface="Arial" panose="020B0604020202020204" pitchFamily="34" charset="0"/>
                <a:ea typeface="宋体" panose="02010600030101010101" pitchFamily="2" charset="-122"/>
                <a:sym typeface="Wingdings" panose="05000000000000000000" pitchFamily="2" charset="2"/>
              </a:rPr>
              <a:t>的</a:t>
            </a:r>
            <a:r>
              <a:rPr lang="en-US" altLang="zh-TW" dirty="0">
                <a:latin typeface="Arial" panose="020B0604020202020204" pitchFamily="34" charset="0"/>
                <a:sym typeface="Wingdings" panose="05000000000000000000" pitchFamily="2" charset="2"/>
              </a:rPr>
              <a:t>C</a:t>
            </a:r>
            <a:r>
              <a:rPr lang="en-US" altLang="zh-TW" baseline="-25000" dirty="0">
                <a:latin typeface="Arial" panose="020B0604020202020204" pitchFamily="34" charset="0"/>
                <a:sym typeface="Wingdings" panose="05000000000000000000" pitchFamily="2" charset="2"/>
              </a:rPr>
              <a:t>oss</a:t>
            </a:r>
            <a:r>
              <a:rPr lang="zh-CN" altLang="en-US" dirty="0">
                <a:latin typeface="Arial" panose="020B0604020202020204" pitchFamily="34" charset="0"/>
                <a:ea typeface="宋体" panose="02010600030101010101" pitchFamily="2" charset="-122"/>
                <a:sym typeface="Wingdings" panose="05000000000000000000" pitchFamily="2" charset="2"/>
              </a:rPr>
              <a:t>发生谐振</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 Q2,Q3 </a:t>
            </a:r>
            <a:r>
              <a:rPr lang="zh-CN" altLang="en-US" dirty="0">
                <a:latin typeface="Arial" panose="020B0604020202020204" pitchFamily="34" charset="0"/>
                <a:ea typeface="宋体" panose="02010600030101010101" pitchFamily="2" charset="-122"/>
                <a:sym typeface="Wingdings" panose="05000000000000000000" pitchFamily="2" charset="2"/>
              </a:rPr>
              <a:t>实现</a:t>
            </a:r>
            <a:r>
              <a:rPr lang="en-US" altLang="zh-TW" dirty="0">
                <a:latin typeface="Arial" panose="020B0604020202020204" pitchFamily="34" charset="0"/>
                <a:sym typeface="Wingdings" panose="05000000000000000000" pitchFamily="2" charset="2"/>
              </a:rPr>
              <a:t> ZVS, v</a:t>
            </a:r>
            <a:r>
              <a:rPr lang="en-US" altLang="zh-TW" baseline="-25000" dirty="0">
                <a:latin typeface="Arial" panose="020B0604020202020204" pitchFamily="34" charset="0"/>
                <a:sym typeface="Wingdings" panose="05000000000000000000" pitchFamily="2" charset="2"/>
              </a:rPr>
              <a:t>A </a:t>
            </a:r>
            <a:r>
              <a:rPr lang="zh-CN" altLang="en-US" dirty="0">
                <a:latin typeface="Arial" panose="020B0604020202020204" pitchFamily="34" charset="0"/>
                <a:ea typeface="宋体" panose="02010600030101010101" pitchFamily="2" charset="-122"/>
                <a:sym typeface="Wingdings" panose="05000000000000000000" pitchFamily="2" charset="2"/>
              </a:rPr>
              <a:t>在</a:t>
            </a:r>
            <a:r>
              <a:rPr lang="en-US" altLang="zh-TW" dirty="0">
                <a:latin typeface="Arial" panose="020B0604020202020204" pitchFamily="34" charset="0"/>
                <a:sym typeface="Wingdings" panose="05000000000000000000" pitchFamily="2" charset="2"/>
              </a:rPr>
              <a:t> Q2 </a:t>
            </a:r>
            <a:r>
              <a:rPr lang="zh-CN" altLang="en-US" dirty="0">
                <a:latin typeface="Arial" panose="020B0604020202020204" pitchFamily="34" charset="0"/>
                <a:ea typeface="宋体" panose="02010600030101010101" pitchFamily="2" charset="-122"/>
                <a:sym typeface="Wingdings" panose="05000000000000000000" pitchFamily="2" charset="2"/>
              </a:rPr>
              <a:t>和</a:t>
            </a:r>
            <a:r>
              <a:rPr lang="en-US" altLang="zh-TW" dirty="0">
                <a:latin typeface="Arial" panose="020B0604020202020204" pitchFamily="34" charset="0"/>
                <a:sym typeface="Wingdings" panose="05000000000000000000" pitchFamily="2" charset="2"/>
              </a:rPr>
              <a:t> Q3 </a:t>
            </a:r>
            <a:r>
              <a:rPr lang="zh-CN" altLang="en-US" dirty="0">
                <a:latin typeface="Arial" panose="020B0604020202020204" pitchFamily="34" charset="0"/>
                <a:ea typeface="宋体" panose="02010600030101010101" pitchFamily="2" charset="-122"/>
                <a:sym typeface="Wingdings" panose="05000000000000000000" pitchFamily="2" charset="2"/>
              </a:rPr>
              <a:t>开通之前降至</a:t>
            </a:r>
            <a:r>
              <a:rPr lang="en-US" altLang="zh-CN" dirty="0">
                <a:latin typeface="Arial" panose="020B0604020202020204" pitchFamily="34" charset="0"/>
                <a:ea typeface="宋体" panose="02010600030101010101" pitchFamily="2" charset="-122"/>
                <a:sym typeface="Wingdings" panose="05000000000000000000" pitchFamily="2" charset="2"/>
              </a:rPr>
              <a:t>0</a:t>
            </a:r>
            <a:endParaRPr lang="en-US" altLang="zh-CN" baseline="-25000"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
        <p:nvSpPr>
          <p:cNvPr id="46086" name="直接连接符 708616"/>
          <p:cNvSpPr/>
          <p:nvPr/>
        </p:nvSpPr>
        <p:spPr>
          <a:xfrm flipH="1" flipV="1">
            <a:off x="5784850" y="2225675"/>
            <a:ext cx="260350" cy="1227138"/>
          </a:xfrm>
          <a:prstGeom prst="line">
            <a:avLst/>
          </a:prstGeom>
          <a:ln w="9525" cap="flat" cmpd="sng">
            <a:solidFill>
              <a:schemeClr val="tx1"/>
            </a:solidFill>
            <a:prstDash val="solid"/>
            <a:headEnd type="none" w="med" len="med"/>
            <a:tailEnd type="triangle" w="med" len="med"/>
          </a:ln>
        </p:spPr>
      </p:sp>
      <p:sp>
        <p:nvSpPr>
          <p:cNvPr id="46087" name="直接连接符 708617"/>
          <p:cNvSpPr/>
          <p:nvPr/>
        </p:nvSpPr>
        <p:spPr>
          <a:xfrm flipH="1">
            <a:off x="5719763" y="3452813"/>
            <a:ext cx="319087" cy="679450"/>
          </a:xfrm>
          <a:prstGeom prst="line">
            <a:avLst/>
          </a:prstGeom>
          <a:ln w="9525" cap="flat" cmpd="sng">
            <a:solidFill>
              <a:schemeClr val="tx1"/>
            </a:solidFill>
            <a:prstDash val="solid"/>
            <a:headEnd type="none" w="med" len="med"/>
            <a:tailEnd type="triangle" w="med" len="med"/>
          </a:ln>
        </p:spPr>
      </p:sp>
      <p:sp>
        <p:nvSpPr>
          <p:cNvPr id="46088" name="文本框 708618"/>
          <p:cNvSpPr txBox="1"/>
          <p:nvPr/>
        </p:nvSpPr>
        <p:spPr>
          <a:xfrm>
            <a:off x="5980113" y="3313113"/>
            <a:ext cx="781050" cy="336550"/>
          </a:xfrm>
          <a:prstGeom prst="rect">
            <a:avLst/>
          </a:prstGeom>
          <a:noFill/>
          <a:ln w="9525">
            <a:noFill/>
          </a:ln>
        </p:spPr>
        <p:txBody>
          <a:bodyPr>
            <a:spAutoFit/>
          </a:bodyPr>
          <a:lstStyle/>
          <a:p>
            <a:pPr marL="457200" indent="-457200" eaLnBrk="1" hangingPunct="1"/>
            <a:r>
              <a:rPr lang="en-US" altLang="zh-TW" dirty="0">
                <a:solidFill>
                  <a:schemeClr val="accent2"/>
                </a:solidFill>
                <a:latin typeface="Arial" panose="020B0604020202020204" pitchFamily="34" charset="0"/>
                <a:sym typeface="Wingdings" panose="05000000000000000000" pitchFamily="2" charset="2"/>
              </a:rPr>
              <a:t>ZVS</a:t>
            </a:r>
            <a:endParaRPr lang="en-US" altLang="zh-TW" dirty="0">
              <a:solidFill>
                <a:schemeClr val="accent2"/>
              </a:solidFill>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710659"/>
          <p:cNvSpPr/>
          <p:nvPr/>
        </p:nvSpPr>
        <p:spPr>
          <a:xfrm>
            <a:off x="5773738" y="1766888"/>
            <a:ext cx="803275"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48131" name="对象 710660"/>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9229" name="" r:id="rId1" imgW="3149600" imgH="3217545" progId="Visio.Drawing.6">
                  <p:embed/>
                </p:oleObj>
              </mc:Choice>
              <mc:Fallback>
                <p:oleObj name="" r:id="rId1" imgW="3149600" imgH="3217545" progId="Visio.Drawing.6">
                  <p:embed/>
                  <p:pic>
                    <p:nvPicPr>
                      <p:cNvPr id="0" name="图片 3080"/>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48132" name="对象 710662"/>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9230" name="" r:id="rId3" imgW="1851660" imgH="1410970" progId="Visio.Drawing.6">
                  <p:embed/>
                </p:oleObj>
              </mc:Choice>
              <mc:Fallback>
                <p:oleObj name="" r:id="rId3" imgW="1851660" imgH="1410970" progId="Visio.Drawing.6">
                  <p:embed/>
                  <p:pic>
                    <p:nvPicPr>
                      <p:cNvPr id="0" name="图片 3079"/>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48133" name="文本框 710663"/>
          <p:cNvSpPr txBox="1"/>
          <p:nvPr/>
        </p:nvSpPr>
        <p:spPr>
          <a:xfrm>
            <a:off x="185738" y="4864100"/>
            <a:ext cx="4117975" cy="82994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另外半个周期开始</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 Q2,Q3 </a:t>
            </a:r>
            <a:r>
              <a:rPr lang="zh-CN" altLang="en-US" dirty="0">
                <a:latin typeface="Arial" panose="020B0604020202020204" pitchFamily="34" charset="0"/>
                <a:ea typeface="宋体" panose="02010600030101010101" pitchFamily="2" charset="-122"/>
                <a:sym typeface="Wingdings" panose="05000000000000000000" pitchFamily="2" charset="2"/>
              </a:rPr>
              <a:t>开通</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通过</a:t>
            </a:r>
            <a:r>
              <a:rPr lang="en-US" altLang="zh-TW" dirty="0">
                <a:latin typeface="Arial" panose="020B0604020202020204" pitchFamily="34" charset="0"/>
                <a:sym typeface="Wingdings" panose="05000000000000000000" pitchFamily="2" charset="2"/>
              </a:rPr>
              <a:t>D1</a:t>
            </a:r>
            <a:r>
              <a:rPr lang="zh-CN" altLang="en-US" dirty="0">
                <a:latin typeface="Arial" panose="020B0604020202020204" pitchFamily="34" charset="0"/>
                <a:ea typeface="宋体" panose="02010600030101010101" pitchFamily="2" charset="-122"/>
                <a:sym typeface="Wingdings" panose="05000000000000000000" pitchFamily="2" charset="2"/>
              </a:rPr>
              <a:t>向负载输送功率</a:t>
            </a:r>
            <a:endParaRPr lang="zh-CN" altLang="en-US" baseline="-25000"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712707"/>
          <p:cNvSpPr/>
          <p:nvPr/>
        </p:nvSpPr>
        <p:spPr>
          <a:xfrm>
            <a:off x="6589713" y="1766888"/>
            <a:ext cx="92075"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50179" name="对象 712708"/>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10253" name="" r:id="rId1" imgW="3149600" imgH="3217545" progId="Visio.Drawing.6">
                  <p:embed/>
                </p:oleObj>
              </mc:Choice>
              <mc:Fallback>
                <p:oleObj name="" r:id="rId1" imgW="3149600" imgH="3217545" progId="Visio.Drawing.6">
                  <p:embed/>
                  <p:pic>
                    <p:nvPicPr>
                      <p:cNvPr id="0" name="图片 3076"/>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50180" name="对象 712710"/>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10254" name="" r:id="rId3" imgW="1851660" imgH="1410970" progId="Visio.Drawing.6">
                  <p:embed/>
                </p:oleObj>
              </mc:Choice>
              <mc:Fallback>
                <p:oleObj name="" r:id="rId3" imgW="1851660" imgH="1410970" progId="Visio.Drawing.6">
                  <p:embed/>
                  <p:pic>
                    <p:nvPicPr>
                      <p:cNvPr id="0" name="图片 3078"/>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714756"/>
          <p:cNvSpPr/>
          <p:nvPr/>
        </p:nvSpPr>
        <p:spPr>
          <a:xfrm>
            <a:off x="6711950" y="1766888"/>
            <a:ext cx="93663"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52227" name="对象 714755"/>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11277" name="" r:id="rId1" imgW="3149600" imgH="3217545" progId="Visio.Drawing.6">
                  <p:embed/>
                </p:oleObj>
              </mc:Choice>
              <mc:Fallback>
                <p:oleObj name="" r:id="rId1" imgW="3149600" imgH="3217545" progId="Visio.Drawing.6">
                  <p:embed/>
                  <p:pic>
                    <p:nvPicPr>
                      <p:cNvPr id="0" name="图片 3077"/>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52228" name="对象 714758"/>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11278" name="" r:id="rId3" imgW="1851660" imgH="1410970" progId="Visio.Drawing.6">
                  <p:embed/>
                </p:oleObj>
              </mc:Choice>
              <mc:Fallback>
                <p:oleObj name="" r:id="rId3" imgW="1851660" imgH="1410970" progId="Visio.Drawing.6">
                  <p:embed/>
                  <p:pic>
                    <p:nvPicPr>
                      <p:cNvPr id="0" name="图片 3081"/>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对象 716803"/>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12301" name="" r:id="rId1" imgW="1851660" imgH="1410970" progId="Visio.Drawing.6">
                  <p:embed/>
                </p:oleObj>
              </mc:Choice>
              <mc:Fallback>
                <p:oleObj name="" r:id="rId1" imgW="1851660" imgH="1410970" progId="Visio.Drawing.6">
                  <p:embed/>
                  <p:pic>
                    <p:nvPicPr>
                      <p:cNvPr id="0" name="图片 3082"/>
                      <p:cNvPicPr/>
                      <p:nvPr/>
                    </p:nvPicPr>
                    <p:blipFill>
                      <a:blip r:embed="rId2"/>
                      <a:stretch>
                        <a:fillRect/>
                      </a:stretch>
                    </p:blipFill>
                    <p:spPr>
                      <a:xfrm>
                        <a:off x="185738" y="1468438"/>
                        <a:ext cx="4117975" cy="3114675"/>
                      </a:xfrm>
                      <a:prstGeom prst="rect">
                        <a:avLst/>
                      </a:prstGeom>
                      <a:noFill/>
                      <a:ln w="38100">
                        <a:noFill/>
                        <a:miter/>
                      </a:ln>
                    </p:spPr>
                  </p:pic>
                </p:oleObj>
              </mc:Fallback>
            </mc:AlternateContent>
          </a:graphicData>
        </a:graphic>
      </p:graphicFrame>
      <p:graphicFrame>
        <p:nvGraphicFramePr>
          <p:cNvPr id="54275" name="对象 716805"/>
          <p:cNvGraphicFramePr/>
          <p:nvPr/>
        </p:nvGraphicFramePr>
        <p:xfrm>
          <a:off x="4570413" y="1468438"/>
          <a:ext cx="4489450" cy="4605337"/>
        </p:xfrm>
        <a:graphic>
          <a:graphicData uri="http://schemas.openxmlformats.org/presentationml/2006/ole">
            <mc:AlternateContent xmlns:mc="http://schemas.openxmlformats.org/markup-compatibility/2006">
              <mc:Choice xmlns:v="urn:schemas-microsoft-com:vml" Requires="v">
                <p:oleObj spid="_x0000_s12302" name="" r:id="rId3" imgW="3149600" imgH="3228340" progId="Visio.Drawing.6">
                  <p:embed/>
                </p:oleObj>
              </mc:Choice>
              <mc:Fallback>
                <p:oleObj name="" r:id="rId3" imgW="3149600" imgH="3228340" progId="Visio.Drawing.6">
                  <p:embed/>
                  <p:pic>
                    <p:nvPicPr>
                      <p:cNvPr id="0" name="图片 3075"/>
                      <p:cNvPicPr/>
                      <p:nvPr/>
                    </p:nvPicPr>
                    <p:blipFill>
                      <a:blip r:embed="rId4"/>
                      <a:stretch>
                        <a:fillRect/>
                      </a:stretch>
                    </p:blipFill>
                    <p:spPr>
                      <a:xfrm>
                        <a:off x="4570413" y="1468438"/>
                        <a:ext cx="4489450" cy="4605337"/>
                      </a:xfrm>
                      <a:prstGeom prst="rect">
                        <a:avLst/>
                      </a:prstGeom>
                      <a:noFill/>
                      <a:ln w="38100">
                        <a:noFill/>
                        <a:miter/>
                      </a:ln>
                    </p:spPr>
                  </p:pic>
                </p:oleObj>
              </mc:Fallback>
            </mc:AlternateContent>
          </a:graphicData>
        </a:graphic>
      </p:graphicFrame>
      <p:sp>
        <p:nvSpPr>
          <p:cNvPr id="54276" name="文本框 716806"/>
          <p:cNvSpPr txBox="1"/>
          <p:nvPr/>
        </p:nvSpPr>
        <p:spPr>
          <a:xfrm>
            <a:off x="4303713" y="760413"/>
            <a:ext cx="3763962" cy="33718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fs=fo, </a:t>
            </a:r>
            <a:r>
              <a:rPr lang="zh-CN" altLang="en-US" dirty="0">
                <a:latin typeface="Arial" panose="020B0604020202020204" pitchFamily="34" charset="0"/>
                <a:ea typeface="宋体" panose="02010600030101010101" pitchFamily="2" charset="-122"/>
                <a:sym typeface="Wingdings" panose="05000000000000000000" pitchFamily="2" charset="2"/>
              </a:rPr>
              <a:t>临界模式</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直流增益</a:t>
            </a:r>
            <a:r>
              <a:rPr lang="en-US" altLang="zh-TW" dirty="0">
                <a:latin typeface="Arial" panose="020B0604020202020204" pitchFamily="34" charset="0"/>
                <a:sym typeface="Wingdings" panose="05000000000000000000" pitchFamily="2" charset="2"/>
              </a:rPr>
              <a:t>=1</a:t>
            </a:r>
            <a:endParaRPr lang="en-US" altLang="zh-TW" dirty="0">
              <a:latin typeface="Arial" panose="020B0604020202020204" pitchFamily="34" charset="0"/>
              <a:sym typeface="Wingdings" panose="05000000000000000000" pitchFamily="2" charset="2"/>
            </a:endParaRPr>
          </a:p>
        </p:txBody>
      </p:sp>
      <p:sp>
        <p:nvSpPr>
          <p:cNvPr id="54277" name="文本框 716807"/>
          <p:cNvSpPr txBox="1"/>
          <p:nvPr/>
        </p:nvSpPr>
        <p:spPr>
          <a:xfrm>
            <a:off x="185738" y="4864100"/>
            <a:ext cx="4117975" cy="82994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原边</a:t>
            </a:r>
            <a:r>
              <a:rPr lang="en-US" altLang="zh-TW" dirty="0">
                <a:latin typeface="Arial" panose="020B0604020202020204" pitchFamily="34" charset="0"/>
                <a:sym typeface="Wingdings" panose="05000000000000000000" pitchFamily="2" charset="2"/>
              </a:rPr>
              <a:t> MOSFET ZVS</a:t>
            </a:r>
            <a:endParaRPr lang="en-US" altLang="zh-TW"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副边整流临界</a:t>
            </a:r>
            <a:r>
              <a:rPr lang="en-US" altLang="zh-TW" dirty="0">
                <a:latin typeface="Arial" panose="020B0604020202020204" pitchFamily="34" charset="0"/>
                <a:sym typeface="Wingdings" panose="05000000000000000000" pitchFamily="2" charset="2"/>
              </a:rPr>
              <a:t> ZCS </a:t>
            </a:r>
            <a:endParaRPr lang="en-US" altLang="zh-TW" baseline="-25000"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
        <p:nvSpPr>
          <p:cNvPr id="54278" name="椭圆 716808"/>
          <p:cNvSpPr/>
          <p:nvPr/>
        </p:nvSpPr>
        <p:spPr>
          <a:xfrm>
            <a:off x="5410200" y="4902200"/>
            <a:ext cx="482600" cy="292100"/>
          </a:xfrm>
          <a:prstGeom prst="ellipse">
            <a:avLst/>
          </a:prstGeom>
          <a:noFill/>
          <a:ln w="952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54279" name="直接连接符 716809"/>
          <p:cNvSpPr/>
          <p:nvPr/>
        </p:nvSpPr>
        <p:spPr>
          <a:xfrm flipV="1">
            <a:off x="5067300" y="5168900"/>
            <a:ext cx="444500" cy="800100"/>
          </a:xfrm>
          <a:prstGeom prst="line">
            <a:avLst/>
          </a:prstGeom>
          <a:ln w="9525" cap="flat" cmpd="sng">
            <a:solidFill>
              <a:schemeClr val="tx1"/>
            </a:solidFill>
            <a:prstDash val="solid"/>
            <a:headEnd type="none" w="med" len="med"/>
            <a:tailEnd type="triangle" w="med" len="med"/>
          </a:ln>
        </p:spPr>
      </p:sp>
      <p:sp>
        <p:nvSpPr>
          <p:cNvPr id="54280" name="文本框 716810"/>
          <p:cNvSpPr txBox="1"/>
          <p:nvPr/>
        </p:nvSpPr>
        <p:spPr>
          <a:xfrm>
            <a:off x="4303713" y="6043613"/>
            <a:ext cx="1606550" cy="336550"/>
          </a:xfrm>
          <a:prstGeom prst="rect">
            <a:avLst/>
          </a:prstGeom>
          <a:noFill/>
          <a:ln w="9525">
            <a:noFill/>
          </a:ln>
        </p:spPr>
        <p:txBody>
          <a:bodyPr>
            <a:spAutoFit/>
          </a:bodyPr>
          <a:lstStyle/>
          <a:p>
            <a:pPr marL="457200" indent="-457200" eaLnBrk="1" hangingPunct="1"/>
            <a:r>
              <a:rPr lang="en-US" altLang="zh-TW" dirty="0">
                <a:solidFill>
                  <a:schemeClr val="accent2"/>
                </a:solidFill>
                <a:latin typeface="Arial" panose="020B0604020202020204" pitchFamily="34" charset="0"/>
                <a:sym typeface="Wingdings" panose="05000000000000000000" pitchFamily="2" charset="2"/>
              </a:rPr>
              <a:t>ZCS boundary</a:t>
            </a:r>
            <a:endParaRPr lang="en-US" altLang="zh-TW" dirty="0">
              <a:solidFill>
                <a:schemeClr val="accent2"/>
              </a:solidFill>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对象 731138"/>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13325" name="" r:id="rId1" imgW="1851660" imgH="1410970" progId="Visio.Drawing.6">
                  <p:embed/>
                </p:oleObj>
              </mc:Choice>
              <mc:Fallback>
                <p:oleObj name="" r:id="rId1" imgW="1851660" imgH="1410970" progId="Visio.Drawing.6">
                  <p:embed/>
                  <p:pic>
                    <p:nvPicPr>
                      <p:cNvPr id="0" name="图片 3086"/>
                      <p:cNvPicPr/>
                      <p:nvPr/>
                    </p:nvPicPr>
                    <p:blipFill>
                      <a:blip r:embed="rId2"/>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56323" name="文本框 731139"/>
          <p:cNvSpPr txBox="1"/>
          <p:nvPr/>
        </p:nvSpPr>
        <p:spPr>
          <a:xfrm>
            <a:off x="4303713" y="760413"/>
            <a:ext cx="3763962" cy="33718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fs&gt;fo, </a:t>
            </a:r>
            <a:r>
              <a:rPr lang="zh-CN" altLang="en-US" dirty="0">
                <a:latin typeface="Arial" panose="020B0604020202020204" pitchFamily="34" charset="0"/>
                <a:ea typeface="宋体" panose="02010600030101010101" pitchFamily="2" charset="-122"/>
                <a:sym typeface="Wingdings" panose="05000000000000000000" pitchFamily="2" charset="2"/>
              </a:rPr>
              <a:t>降压模式</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直流增益</a:t>
            </a:r>
            <a:r>
              <a:rPr lang="en-US" altLang="zh-TW" dirty="0">
                <a:latin typeface="Arial" panose="020B0604020202020204" pitchFamily="34" charset="0"/>
                <a:sym typeface="Wingdings" panose="05000000000000000000" pitchFamily="2" charset="2"/>
              </a:rPr>
              <a:t>&lt;1</a:t>
            </a:r>
            <a:endParaRPr lang="en-US" altLang="zh-TW" dirty="0">
              <a:latin typeface="Arial" panose="020B0604020202020204" pitchFamily="34" charset="0"/>
              <a:sym typeface="Wingdings" panose="05000000000000000000" pitchFamily="2" charset="2"/>
            </a:endParaRPr>
          </a:p>
        </p:txBody>
      </p:sp>
      <p:graphicFrame>
        <p:nvGraphicFramePr>
          <p:cNvPr id="56324" name="对象 731140"/>
          <p:cNvGraphicFramePr/>
          <p:nvPr/>
        </p:nvGraphicFramePr>
        <p:xfrm>
          <a:off x="4570413" y="1468438"/>
          <a:ext cx="4478337" cy="4591050"/>
        </p:xfrm>
        <a:graphic>
          <a:graphicData uri="http://schemas.openxmlformats.org/presentationml/2006/ole">
            <mc:AlternateContent xmlns:mc="http://schemas.openxmlformats.org/markup-compatibility/2006">
              <mc:Choice xmlns:v="urn:schemas-microsoft-com:vml" Requires="v">
                <p:oleObj spid="_x0000_s13326" name="" r:id="rId3" imgW="3149600" imgH="3228340" progId="Visio.Drawing.6">
                  <p:embed/>
                </p:oleObj>
              </mc:Choice>
              <mc:Fallback>
                <p:oleObj name="" r:id="rId3" imgW="3149600" imgH="3228340" progId="Visio.Drawing.6">
                  <p:embed/>
                  <p:pic>
                    <p:nvPicPr>
                      <p:cNvPr id="0" name="图片 3085"/>
                      <p:cNvPicPr/>
                      <p:nvPr/>
                    </p:nvPicPr>
                    <p:blipFill>
                      <a:blip r:embed="rId4"/>
                      <a:stretch>
                        <a:fillRect/>
                      </a:stretch>
                    </p:blipFill>
                    <p:spPr>
                      <a:xfrm>
                        <a:off x="4570413" y="1468438"/>
                        <a:ext cx="4478337" cy="4591050"/>
                      </a:xfrm>
                      <a:prstGeom prst="rect">
                        <a:avLst/>
                      </a:prstGeom>
                      <a:noFill/>
                      <a:ln w="38100">
                        <a:noFill/>
                        <a:miter/>
                      </a:ln>
                    </p:spPr>
                  </p:pic>
                </p:oleObj>
              </mc:Fallback>
            </mc:AlternateContent>
          </a:graphicData>
        </a:graphic>
      </p:graphicFrame>
      <p:sp>
        <p:nvSpPr>
          <p:cNvPr id="56325" name="文本框 731141"/>
          <p:cNvSpPr txBox="1"/>
          <p:nvPr/>
        </p:nvSpPr>
        <p:spPr>
          <a:xfrm>
            <a:off x="185738" y="4864100"/>
            <a:ext cx="4117975" cy="82994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原边</a:t>
            </a:r>
            <a:r>
              <a:rPr lang="en-US" altLang="zh-TW" dirty="0">
                <a:latin typeface="Arial" panose="020B0604020202020204" pitchFamily="34" charset="0"/>
                <a:sym typeface="Wingdings" panose="05000000000000000000" pitchFamily="2" charset="2"/>
              </a:rPr>
              <a:t> MOSFET ZVS</a:t>
            </a:r>
            <a:endParaRPr lang="en-US" altLang="zh-TW"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副边整流关断时伴有很大的</a:t>
            </a:r>
            <a:r>
              <a:rPr lang="en-US" altLang="zh-TW" dirty="0">
                <a:latin typeface="Arial" panose="020B0604020202020204" pitchFamily="34" charset="0"/>
                <a:sym typeface="Wingdings" panose="05000000000000000000" pitchFamily="2" charset="2"/>
              </a:rPr>
              <a:t> di/dt</a:t>
            </a:r>
            <a:endParaRPr lang="en-US" altLang="zh-TW" baseline="-25000"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
        <p:nvSpPr>
          <p:cNvPr id="56326" name="椭圆 731142"/>
          <p:cNvSpPr/>
          <p:nvPr/>
        </p:nvSpPr>
        <p:spPr>
          <a:xfrm>
            <a:off x="5511800" y="4546600"/>
            <a:ext cx="355600" cy="647700"/>
          </a:xfrm>
          <a:prstGeom prst="ellipse">
            <a:avLst/>
          </a:prstGeom>
          <a:noFill/>
          <a:ln w="952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56327" name="直接连接符 731143"/>
          <p:cNvSpPr/>
          <p:nvPr/>
        </p:nvSpPr>
        <p:spPr>
          <a:xfrm flipV="1">
            <a:off x="5067300" y="5168900"/>
            <a:ext cx="444500" cy="800100"/>
          </a:xfrm>
          <a:prstGeom prst="line">
            <a:avLst/>
          </a:prstGeom>
          <a:ln w="9525" cap="flat" cmpd="sng">
            <a:solidFill>
              <a:schemeClr val="tx1"/>
            </a:solidFill>
            <a:prstDash val="solid"/>
            <a:headEnd type="none" w="med" len="med"/>
            <a:tailEnd type="triangle" w="med" len="med"/>
          </a:ln>
        </p:spPr>
      </p:sp>
      <p:sp>
        <p:nvSpPr>
          <p:cNvPr id="56328" name="文本框 731144"/>
          <p:cNvSpPr txBox="1"/>
          <p:nvPr/>
        </p:nvSpPr>
        <p:spPr>
          <a:xfrm>
            <a:off x="4303713" y="6043613"/>
            <a:ext cx="1606550" cy="337185"/>
          </a:xfrm>
          <a:prstGeom prst="rect">
            <a:avLst/>
          </a:prstGeom>
          <a:noFill/>
          <a:ln w="9525">
            <a:noFill/>
          </a:ln>
        </p:spPr>
        <p:txBody>
          <a:bodyPr>
            <a:spAutoFit/>
          </a:bodyPr>
          <a:lstStyle/>
          <a:p>
            <a:pPr marL="457200" indent="-457200" eaLnBrk="1" hangingPunct="1"/>
            <a:r>
              <a:rPr lang="zh-CN" altLang="en-US" dirty="0">
                <a:solidFill>
                  <a:schemeClr val="accent2"/>
                </a:solidFill>
                <a:latin typeface="Arial" panose="020B0604020202020204" pitchFamily="34" charset="0"/>
                <a:ea typeface="宋体" panose="02010600030101010101" pitchFamily="2" charset="-122"/>
                <a:sym typeface="Wingdings" panose="05000000000000000000" pitchFamily="2" charset="2"/>
              </a:rPr>
              <a:t>很大的</a:t>
            </a:r>
            <a:r>
              <a:rPr lang="en-US" altLang="zh-TW" dirty="0">
                <a:solidFill>
                  <a:schemeClr val="accent2"/>
                </a:solidFill>
                <a:latin typeface="Arial" panose="020B0604020202020204" pitchFamily="34" charset="0"/>
                <a:sym typeface="Wingdings" panose="05000000000000000000" pitchFamily="2" charset="2"/>
              </a:rPr>
              <a:t> di/dt</a:t>
            </a:r>
            <a:endParaRPr lang="en-US" altLang="zh-TW" dirty="0">
              <a:solidFill>
                <a:schemeClr val="accent2"/>
              </a:solidFill>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对象 733186"/>
          <p:cNvGraphicFramePr/>
          <p:nvPr/>
        </p:nvGraphicFramePr>
        <p:xfrm>
          <a:off x="4419600" y="1316038"/>
          <a:ext cx="4725988" cy="4770437"/>
        </p:xfrm>
        <a:graphic>
          <a:graphicData uri="http://schemas.openxmlformats.org/presentationml/2006/ole">
            <mc:AlternateContent xmlns:mc="http://schemas.openxmlformats.org/markup-compatibility/2006">
              <mc:Choice xmlns:v="urn:schemas-microsoft-com:vml" Requires="v">
                <p:oleObj spid="_x0000_s14349" name="" r:id="rId1" imgW="3242310" imgH="3271520" progId="Visio.Drawing.6">
                  <p:embed/>
                </p:oleObj>
              </mc:Choice>
              <mc:Fallback>
                <p:oleObj name="" r:id="rId1" imgW="3242310" imgH="3271520" progId="Visio.Drawing.6">
                  <p:embed/>
                  <p:pic>
                    <p:nvPicPr>
                      <p:cNvPr id="0" name="图片 3083"/>
                      <p:cNvPicPr/>
                      <p:nvPr/>
                    </p:nvPicPr>
                    <p:blipFill>
                      <a:blip r:embed="rId2"/>
                      <a:stretch>
                        <a:fillRect/>
                      </a:stretch>
                    </p:blipFill>
                    <p:spPr>
                      <a:xfrm>
                        <a:off x="4419600" y="1316038"/>
                        <a:ext cx="4725988" cy="4770437"/>
                      </a:xfrm>
                      <a:prstGeom prst="rect">
                        <a:avLst/>
                      </a:prstGeom>
                      <a:noFill/>
                      <a:ln w="38100">
                        <a:noFill/>
                        <a:miter/>
                      </a:ln>
                    </p:spPr>
                  </p:pic>
                </p:oleObj>
              </mc:Fallback>
            </mc:AlternateContent>
          </a:graphicData>
        </a:graphic>
      </p:graphicFrame>
      <p:sp>
        <p:nvSpPr>
          <p:cNvPr id="58371" name="文本框 733187"/>
          <p:cNvSpPr txBox="1"/>
          <p:nvPr/>
        </p:nvSpPr>
        <p:spPr>
          <a:xfrm>
            <a:off x="4303713" y="760413"/>
            <a:ext cx="4665662" cy="33718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fs&lt;&lt;fo, </a:t>
            </a:r>
            <a:r>
              <a:rPr lang="zh-CN" altLang="en-US" dirty="0">
                <a:latin typeface="Arial" panose="020B0604020202020204" pitchFamily="34" charset="0"/>
                <a:ea typeface="宋体" panose="02010600030101010101" pitchFamily="2" charset="-122"/>
                <a:sym typeface="Wingdings" panose="05000000000000000000" pitchFamily="2" charset="2"/>
              </a:rPr>
              <a:t>升压模式</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容性区域</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直流增益</a:t>
            </a:r>
            <a:r>
              <a:rPr lang="en-US" altLang="zh-TW" dirty="0">
                <a:latin typeface="Arial" panose="020B0604020202020204" pitchFamily="34" charset="0"/>
                <a:sym typeface="Wingdings" panose="05000000000000000000" pitchFamily="2" charset="2"/>
              </a:rPr>
              <a:t>&lt;1</a:t>
            </a:r>
            <a:endParaRPr lang="en-US" altLang="zh-TW" dirty="0">
              <a:latin typeface="Arial" panose="020B0604020202020204" pitchFamily="34" charset="0"/>
              <a:sym typeface="Wingdings" panose="05000000000000000000" pitchFamily="2" charset="2"/>
            </a:endParaRPr>
          </a:p>
        </p:txBody>
      </p:sp>
      <p:graphicFrame>
        <p:nvGraphicFramePr>
          <p:cNvPr id="58372" name="对象 733188"/>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14350" name="" r:id="rId3" imgW="1851660" imgH="1410970" progId="Visio.Drawing.6">
                  <p:embed/>
                </p:oleObj>
              </mc:Choice>
              <mc:Fallback>
                <p:oleObj name="" r:id="rId3" imgW="1851660" imgH="1410970" progId="Visio.Drawing.6">
                  <p:embed/>
                  <p:pic>
                    <p:nvPicPr>
                      <p:cNvPr id="0" name="图片 3084"/>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58373" name="文本框 733189"/>
          <p:cNvSpPr txBox="1"/>
          <p:nvPr/>
        </p:nvSpPr>
        <p:spPr>
          <a:xfrm>
            <a:off x="185738" y="4864100"/>
            <a:ext cx="4117975" cy="107632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原边</a:t>
            </a:r>
            <a:r>
              <a:rPr lang="en-US" altLang="zh-TW" dirty="0">
                <a:latin typeface="Arial" panose="020B0604020202020204" pitchFamily="34" charset="0"/>
                <a:sym typeface="Wingdings" panose="05000000000000000000" pitchFamily="2" charset="2"/>
              </a:rPr>
              <a:t> MOSFET </a:t>
            </a:r>
            <a:r>
              <a:rPr lang="zh-CN" altLang="en-US" dirty="0">
                <a:latin typeface="Arial" panose="020B0604020202020204" pitchFamily="34" charset="0"/>
                <a:ea typeface="宋体" panose="02010600030101010101" pitchFamily="2" charset="-122"/>
                <a:sym typeface="Wingdings" panose="05000000000000000000" pitchFamily="2" charset="2"/>
              </a:rPr>
              <a:t>丧失</a:t>
            </a:r>
            <a:r>
              <a:rPr lang="en-US" altLang="zh-TW" dirty="0">
                <a:latin typeface="Arial" panose="020B0604020202020204" pitchFamily="34" charset="0"/>
                <a:sym typeface="Wingdings" panose="05000000000000000000" pitchFamily="2" charset="2"/>
              </a:rPr>
              <a:t> ZVS, </a:t>
            </a:r>
            <a:r>
              <a:rPr lang="zh-CN" altLang="en-US" dirty="0">
                <a:latin typeface="Arial" panose="020B0604020202020204" pitchFamily="34" charset="0"/>
                <a:ea typeface="宋体" panose="02010600030101010101" pitchFamily="2" charset="-122"/>
                <a:sym typeface="Wingdings" panose="05000000000000000000" pitchFamily="2" charset="2"/>
              </a:rPr>
              <a:t>原边</a:t>
            </a:r>
            <a:r>
              <a:rPr lang="en-US" altLang="zh-TW" dirty="0">
                <a:latin typeface="Arial" panose="020B0604020202020204" pitchFamily="34" charset="0"/>
                <a:sym typeface="Wingdings" panose="05000000000000000000" pitchFamily="2" charset="2"/>
              </a:rPr>
              <a:t> MOSFET</a:t>
            </a:r>
            <a:r>
              <a:rPr lang="zh-CN" altLang="en-US" dirty="0">
                <a:latin typeface="Arial" panose="020B0604020202020204" pitchFamily="34" charset="0"/>
                <a:ea typeface="宋体" panose="02010600030101010101" pitchFamily="2" charset="-122"/>
                <a:sym typeface="Wingdings" panose="05000000000000000000" pitchFamily="2" charset="2"/>
              </a:rPr>
              <a:t>具有很大的反向恢复损耗</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r>
              <a:rPr lang="zh-CN" altLang="en-US" dirty="0">
                <a:latin typeface="Arial" panose="020B0604020202020204" pitchFamily="34" charset="0"/>
                <a:ea typeface="宋体" panose="02010600030101010101" pitchFamily="2" charset="-122"/>
                <a:sym typeface="Wingdings" panose="05000000000000000000" pitchFamily="2" charset="2"/>
              </a:rPr>
              <a:t>副边整流</a:t>
            </a:r>
            <a:r>
              <a:rPr lang="en-US" altLang="zh-TW" dirty="0">
                <a:latin typeface="Arial" panose="020B0604020202020204" pitchFamily="34" charset="0"/>
                <a:sym typeface="Wingdings" panose="05000000000000000000" pitchFamily="2" charset="2"/>
              </a:rPr>
              <a:t> ZCS</a:t>
            </a:r>
            <a:endParaRPr lang="en-US" altLang="zh-TW" baseline="-25000"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729089"/>
          <p:cNvSpPr/>
          <p:nvPr/>
        </p:nvSpPr>
        <p:spPr>
          <a:xfrm>
            <a:off x="485299" y="2386013"/>
            <a:ext cx="8171815" cy="583565"/>
          </a:xfrm>
          <a:prstGeom prst="rect">
            <a:avLst/>
          </a:prstGeom>
          <a:noFill/>
          <a:ln w="9525">
            <a:noFill/>
          </a:ln>
        </p:spPr>
        <p:txBody>
          <a:bodyPr wrap="none">
            <a:spAutoFit/>
          </a:bodyPr>
          <a:lstStyle/>
          <a:p>
            <a:pPr algn="ctr" eaLnBrk="1" hangingPunct="1"/>
            <a:r>
              <a:rPr lang="zh-CN" altLang="en-US" sz="3200" b="0" dirty="0">
                <a:latin typeface="微软雅黑" panose="020B0503020204020204" pitchFamily="34" charset="-122"/>
                <a:ea typeface="微软雅黑" panose="020B0503020204020204" pitchFamily="34" charset="-122"/>
                <a:sym typeface="+mn-ea"/>
              </a:rPr>
              <a:t>直流增益的推导与</a:t>
            </a:r>
            <a:r>
              <a:rPr lang="en-US" altLang="zh-CN" sz="3200" b="0" dirty="0">
                <a:latin typeface="微软雅黑" panose="020B0503020204020204" pitchFamily="34" charset="-122"/>
                <a:ea typeface="微软雅黑" panose="020B0503020204020204" pitchFamily="34" charset="-122"/>
                <a:sym typeface="+mn-ea"/>
              </a:rPr>
              <a:t>LLC</a:t>
            </a:r>
            <a:r>
              <a:rPr lang="zh-CN" altLang="en-US" sz="3200" b="0" dirty="0">
                <a:latin typeface="微软雅黑" panose="020B0503020204020204" pitchFamily="34" charset="-122"/>
                <a:ea typeface="微软雅黑" panose="020B0503020204020204" pitchFamily="34" charset="-122"/>
                <a:sym typeface="+mn-ea"/>
              </a:rPr>
              <a:t>变换器关键参数的理解</a:t>
            </a:r>
            <a:endParaRPr lang="en-US" altLang="zh-TW" sz="3200" dirty="0">
              <a:latin typeface="Arial" panose="020B0604020202020204" pitchFamily="34" charset="0"/>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椭圆 735233"/>
          <p:cNvSpPr/>
          <p:nvPr/>
        </p:nvSpPr>
        <p:spPr>
          <a:xfrm>
            <a:off x="4459288" y="2136775"/>
            <a:ext cx="336550" cy="247650"/>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2467" name="椭圆 735234"/>
          <p:cNvSpPr/>
          <p:nvPr/>
        </p:nvSpPr>
        <p:spPr>
          <a:xfrm>
            <a:off x="4572000" y="4230688"/>
            <a:ext cx="336550" cy="325437"/>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2468" name="椭圆 735235"/>
          <p:cNvSpPr/>
          <p:nvPr/>
        </p:nvSpPr>
        <p:spPr>
          <a:xfrm>
            <a:off x="4548188" y="3790950"/>
            <a:ext cx="431800" cy="371475"/>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2469" name="椭圆 735236"/>
          <p:cNvSpPr/>
          <p:nvPr/>
        </p:nvSpPr>
        <p:spPr>
          <a:xfrm>
            <a:off x="4330700" y="1546225"/>
            <a:ext cx="431800" cy="371475"/>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2470" name="矩形 735237"/>
          <p:cNvSpPr/>
          <p:nvPr/>
        </p:nvSpPr>
        <p:spPr>
          <a:xfrm>
            <a:off x="2124075" y="3409950"/>
            <a:ext cx="2446338" cy="1890713"/>
          </a:xfrm>
          <a:prstGeom prst="rect">
            <a:avLst/>
          </a:prstGeom>
          <a:solidFill>
            <a:srgbClr val="99CCFF"/>
          </a:solidFill>
          <a:ln w="38100"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2471" name="任意多边形 735238"/>
          <p:cNvSpPr/>
          <p:nvPr/>
        </p:nvSpPr>
        <p:spPr>
          <a:xfrm>
            <a:off x="7464425" y="1885950"/>
            <a:ext cx="769938" cy="2017713"/>
          </a:xfrm>
          <a:custGeom>
            <a:avLst/>
            <a:gdLst/>
            <a:ahLst/>
            <a:cxnLst>
              <a:cxn ang="0">
                <a:pos x="231464" y="0"/>
              </a:cxn>
              <a:cxn ang="0">
                <a:pos x="731361" y="885248"/>
              </a:cxn>
              <a:cxn ang="0">
                <a:pos x="0" y="2017713"/>
              </a:cxn>
            </a:cxnLst>
            <a:rect l="0" t="0" r="0" b="0"/>
            <a:pathLst>
              <a:path w="479" h="1363">
                <a:moveTo>
                  <a:pt x="144" y="0"/>
                </a:moveTo>
                <a:cubicBezTo>
                  <a:pt x="311" y="185"/>
                  <a:pt x="479" y="371"/>
                  <a:pt x="455" y="598"/>
                </a:cubicBezTo>
                <a:cubicBezTo>
                  <a:pt x="431" y="825"/>
                  <a:pt x="215" y="1094"/>
                  <a:pt x="0" y="1363"/>
                </a:cubicBezTo>
              </a:path>
            </a:pathLst>
          </a:custGeom>
          <a:noFill/>
          <a:ln w="57150" cap="flat" cmpd="sng">
            <a:solidFill>
              <a:srgbClr val="FF0000">
                <a:alpha val="100000"/>
              </a:srgbClr>
            </a:solidFill>
            <a:prstDash val="solid"/>
            <a:round/>
            <a:headEnd type="none" w="med" len="med"/>
            <a:tailEnd type="triangle" w="med" len="med"/>
          </a:ln>
        </p:spPr>
        <p:txBody>
          <a:bodyPr/>
          <a:lstStyle/>
          <a:p>
            <a:endParaRPr lang="zh-CN" altLang="en-US"/>
          </a:p>
        </p:txBody>
      </p:sp>
      <p:sp>
        <p:nvSpPr>
          <p:cNvPr id="62472" name="椭圆 735239"/>
          <p:cNvSpPr/>
          <p:nvPr/>
        </p:nvSpPr>
        <p:spPr>
          <a:xfrm>
            <a:off x="5530850" y="3284538"/>
            <a:ext cx="2012950" cy="2093912"/>
          </a:xfrm>
          <a:prstGeom prst="ellipse">
            <a:avLst/>
          </a:prstGeom>
          <a:solidFill>
            <a:srgbClr val="99CCFF"/>
          </a:solid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2473" name="椭圆 735240"/>
          <p:cNvSpPr/>
          <p:nvPr/>
        </p:nvSpPr>
        <p:spPr>
          <a:xfrm>
            <a:off x="6137275" y="1204913"/>
            <a:ext cx="1614488" cy="1209675"/>
          </a:xfrm>
          <a:prstGeom prst="ellipse">
            <a:avLst/>
          </a:prstGeom>
          <a:solidFill>
            <a:srgbClr val="FFFF00"/>
          </a:solid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2474" name="文本框 735242"/>
          <p:cNvSpPr txBox="1"/>
          <p:nvPr/>
        </p:nvSpPr>
        <p:spPr>
          <a:xfrm>
            <a:off x="690563" y="964248"/>
            <a:ext cx="7386637"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为了推导直流变比，</a:t>
            </a:r>
            <a:r>
              <a:rPr lang="en-US" altLang="zh-CN" dirty="0">
                <a:latin typeface="Times New Roman" panose="02020603050405020304" pitchFamily="18" charset="0"/>
                <a:ea typeface="宋体" panose="02010600030101010101" pitchFamily="2" charset="-122"/>
              </a:rPr>
              <a:t>LLC</a:t>
            </a:r>
            <a:r>
              <a:rPr lang="zh-CN" altLang="en-US" dirty="0">
                <a:latin typeface="Times New Roman" panose="02020603050405020304" pitchFamily="18" charset="0"/>
                <a:ea typeface="宋体" panose="02010600030101010101" pitchFamily="2" charset="-122"/>
              </a:rPr>
              <a:t>变换器可进行简化</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62475" name="椭圆 735243"/>
          <p:cNvSpPr/>
          <p:nvPr/>
        </p:nvSpPr>
        <p:spPr>
          <a:xfrm>
            <a:off x="7462838" y="2576513"/>
            <a:ext cx="1319212" cy="703262"/>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sp>
        <p:nvSpPr>
          <p:cNvPr id="62476" name="文本框 735244"/>
          <p:cNvSpPr txBox="1"/>
          <p:nvPr/>
        </p:nvSpPr>
        <p:spPr>
          <a:xfrm>
            <a:off x="7543800" y="2706370"/>
            <a:ext cx="1187450" cy="573405"/>
          </a:xfrm>
          <a:prstGeom prst="rect">
            <a:avLst/>
          </a:prstGeom>
          <a:noFill/>
          <a:ln w="9525">
            <a:noFill/>
          </a:ln>
        </p:spPr>
        <p:txBody>
          <a:bodyPr lIns="82058" tIns="41029" rIns="82058" bIns="41029">
            <a:spAutoFit/>
          </a:bodyPr>
          <a:lstStyle/>
          <a:p>
            <a:pPr algn="ctr" defTabSz="821055" eaLnBrk="1" hangingPunct="1"/>
            <a:r>
              <a:rPr lang="zh-CN" altLang="en-US" dirty="0">
                <a:latin typeface="Times New Roman" panose="02020603050405020304" pitchFamily="18" charset="0"/>
                <a:ea typeface="宋体" panose="02010600030101010101" pitchFamily="2" charset="-122"/>
              </a:rPr>
              <a:t>折算到</a:t>
            </a:r>
            <a:endParaRPr lang="zh-CN" altLang="en-US" dirty="0">
              <a:latin typeface="Times New Roman" panose="02020603050405020304" pitchFamily="18" charset="0"/>
              <a:ea typeface="宋体" panose="02010600030101010101" pitchFamily="2" charset="-122"/>
            </a:endParaRPr>
          </a:p>
          <a:p>
            <a:pPr algn="ctr" defTabSz="821055" eaLnBrk="1" hangingPunct="1"/>
            <a:r>
              <a:rPr lang="zh-CN" altLang="en-US" dirty="0">
                <a:latin typeface="Times New Roman" panose="02020603050405020304" pitchFamily="18" charset="0"/>
                <a:ea typeface="宋体" panose="02010600030101010101" pitchFamily="2" charset="-122"/>
              </a:rPr>
              <a:t>原边</a:t>
            </a:r>
            <a:endParaRPr lang="zh-CN" altLang="en-US" dirty="0">
              <a:latin typeface="Times New Roman" panose="02020603050405020304" pitchFamily="18" charset="0"/>
              <a:ea typeface="宋体" panose="02010600030101010101" pitchFamily="2" charset="-122"/>
            </a:endParaRPr>
          </a:p>
        </p:txBody>
      </p:sp>
      <p:grpSp>
        <p:nvGrpSpPr>
          <p:cNvPr id="62477" name="组合 735245"/>
          <p:cNvGrpSpPr/>
          <p:nvPr/>
        </p:nvGrpSpPr>
        <p:grpSpPr>
          <a:xfrm>
            <a:off x="690563" y="3825875"/>
            <a:ext cx="763587" cy="1055688"/>
            <a:chOff x="479" y="3012"/>
            <a:chExt cx="529" cy="754"/>
          </a:xfrm>
        </p:grpSpPr>
        <p:sp>
          <p:nvSpPr>
            <p:cNvPr id="62485" name="椭圆 735246"/>
            <p:cNvSpPr/>
            <p:nvPr/>
          </p:nvSpPr>
          <p:spPr>
            <a:xfrm>
              <a:off x="479" y="3242"/>
              <a:ext cx="321" cy="300"/>
            </a:xfrm>
            <a:prstGeom prst="ellipse">
              <a:avLst/>
            </a:prstGeom>
            <a:solidFill>
              <a:srgbClr val="FFFF00"/>
            </a:solid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2486" name="直接连接符 735247"/>
            <p:cNvSpPr/>
            <p:nvPr/>
          </p:nvSpPr>
          <p:spPr>
            <a:xfrm flipV="1">
              <a:off x="643" y="3302"/>
              <a:ext cx="0" cy="173"/>
            </a:xfrm>
            <a:prstGeom prst="line">
              <a:avLst/>
            </a:prstGeom>
            <a:ln w="57150" cap="flat" cmpd="sng">
              <a:solidFill>
                <a:schemeClr val="tx1"/>
              </a:solidFill>
              <a:prstDash val="solid"/>
              <a:headEnd type="none" w="med" len="med"/>
              <a:tailEnd type="triangle" w="med" len="med"/>
            </a:ln>
          </p:spPr>
        </p:sp>
        <p:sp>
          <p:nvSpPr>
            <p:cNvPr id="62487" name="直接连接符 735248"/>
            <p:cNvSpPr/>
            <p:nvPr/>
          </p:nvSpPr>
          <p:spPr>
            <a:xfrm>
              <a:off x="633" y="3536"/>
              <a:ext cx="0" cy="230"/>
            </a:xfrm>
            <a:prstGeom prst="line">
              <a:avLst/>
            </a:prstGeom>
            <a:ln w="57150" cap="flat" cmpd="sng">
              <a:solidFill>
                <a:schemeClr val="tx1"/>
              </a:solidFill>
              <a:prstDash val="solid"/>
              <a:headEnd type="none" w="med" len="med"/>
              <a:tailEnd type="none" w="med" len="med"/>
            </a:ln>
          </p:spPr>
        </p:sp>
        <p:sp>
          <p:nvSpPr>
            <p:cNvPr id="62488" name="直接连接符 735249"/>
            <p:cNvSpPr/>
            <p:nvPr/>
          </p:nvSpPr>
          <p:spPr>
            <a:xfrm>
              <a:off x="641" y="3012"/>
              <a:ext cx="0" cy="230"/>
            </a:xfrm>
            <a:prstGeom prst="line">
              <a:avLst/>
            </a:prstGeom>
            <a:ln w="57150" cap="flat" cmpd="sng">
              <a:solidFill>
                <a:schemeClr val="tx1"/>
              </a:solidFill>
              <a:prstDash val="solid"/>
              <a:headEnd type="none" w="med" len="med"/>
              <a:tailEnd type="none" w="med" len="med"/>
            </a:ln>
          </p:spPr>
        </p:sp>
        <p:sp>
          <p:nvSpPr>
            <p:cNvPr id="62489" name="直接连接符 735250"/>
            <p:cNvSpPr/>
            <p:nvPr/>
          </p:nvSpPr>
          <p:spPr>
            <a:xfrm>
              <a:off x="632" y="3013"/>
              <a:ext cx="376" cy="0"/>
            </a:xfrm>
            <a:prstGeom prst="line">
              <a:avLst/>
            </a:prstGeom>
            <a:ln w="57150" cap="flat" cmpd="sng">
              <a:solidFill>
                <a:schemeClr val="tx1"/>
              </a:solidFill>
              <a:prstDash val="solid"/>
              <a:headEnd type="none" w="med" len="med"/>
              <a:tailEnd type="none" w="med" len="med"/>
            </a:ln>
          </p:spPr>
        </p:sp>
        <p:sp>
          <p:nvSpPr>
            <p:cNvPr id="62490" name="直接连接符 735251"/>
            <p:cNvSpPr/>
            <p:nvPr/>
          </p:nvSpPr>
          <p:spPr>
            <a:xfrm>
              <a:off x="617" y="3752"/>
              <a:ext cx="376" cy="0"/>
            </a:xfrm>
            <a:prstGeom prst="line">
              <a:avLst/>
            </a:prstGeom>
            <a:ln w="57150" cap="flat" cmpd="sng">
              <a:solidFill>
                <a:schemeClr val="tx1"/>
              </a:solidFill>
              <a:prstDash val="solid"/>
              <a:headEnd type="none" w="med" len="med"/>
              <a:tailEnd type="none" w="med" len="med"/>
            </a:ln>
          </p:spPr>
        </p:sp>
      </p:grpSp>
      <p:sp>
        <p:nvSpPr>
          <p:cNvPr id="62478" name="左箭头 735252"/>
          <p:cNvSpPr/>
          <p:nvPr/>
        </p:nvSpPr>
        <p:spPr>
          <a:xfrm>
            <a:off x="1630363" y="4184650"/>
            <a:ext cx="257175" cy="295275"/>
          </a:xfrm>
          <a:prstGeom prst="leftArrow">
            <a:avLst>
              <a:gd name="adj1" fmla="val 50000"/>
              <a:gd name="adj2" fmla="val 25000"/>
            </a:avLst>
          </a:prstGeom>
          <a:solidFill>
            <a:srgbClr val="FF0000"/>
          </a:solidFill>
          <a:ln w="9525"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2479" name="文本框 735253"/>
          <p:cNvSpPr txBox="1"/>
          <p:nvPr/>
        </p:nvSpPr>
        <p:spPr>
          <a:xfrm>
            <a:off x="366713" y="3732213"/>
            <a:ext cx="479425" cy="4197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2200" dirty="0">
                <a:latin typeface="Arial" panose="020B0604020202020204" pitchFamily="34" charset="0"/>
                <a:ea typeface="宋体" panose="02010600030101010101" pitchFamily="2" charset="-122"/>
              </a:rPr>
              <a:t>I</a:t>
            </a:r>
            <a:r>
              <a:rPr lang="en-US" altLang="zh-CN" sz="2900" baseline="-25000" dirty="0">
                <a:latin typeface="Arial" panose="020B0604020202020204" pitchFamily="34" charset="0"/>
                <a:ea typeface="宋体" panose="02010600030101010101" pitchFamily="2" charset="-122"/>
              </a:rPr>
              <a:t>P</a:t>
            </a:r>
            <a:endParaRPr lang="en-US" altLang="zh-CN" sz="2900" dirty="0">
              <a:latin typeface="Arial" panose="020B0604020202020204" pitchFamily="34" charset="0"/>
              <a:ea typeface="宋体" panose="02010600030101010101" pitchFamily="2" charset="-122"/>
            </a:endParaRPr>
          </a:p>
        </p:txBody>
      </p:sp>
      <p:sp>
        <p:nvSpPr>
          <p:cNvPr id="62480" name="文本框 735254"/>
          <p:cNvSpPr txBox="1"/>
          <p:nvPr/>
        </p:nvSpPr>
        <p:spPr>
          <a:xfrm>
            <a:off x="1058863" y="5765800"/>
            <a:ext cx="7386637"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谐振网络可以用一个等效电流源代替</a:t>
            </a:r>
            <a:endParaRPr lang="zh-CN" altLang="en-US" dirty="0">
              <a:latin typeface="Times New Roman" panose="02020603050405020304" pitchFamily="18" charset="0"/>
              <a:ea typeface="宋体" panose="02010600030101010101" pitchFamily="2" charset="-122"/>
            </a:endParaRPr>
          </a:p>
        </p:txBody>
      </p:sp>
      <p:graphicFrame>
        <p:nvGraphicFramePr>
          <p:cNvPr id="62481" name="对象 735255"/>
          <p:cNvGraphicFramePr/>
          <p:nvPr/>
        </p:nvGraphicFramePr>
        <p:xfrm>
          <a:off x="2249488" y="3446463"/>
          <a:ext cx="5186362" cy="1804987"/>
        </p:xfrm>
        <a:graphic>
          <a:graphicData uri="http://schemas.openxmlformats.org/presentationml/2006/ole">
            <mc:AlternateContent xmlns:mc="http://schemas.openxmlformats.org/markup-compatibility/2006">
              <mc:Choice xmlns:v="urn:schemas-microsoft-com:vml" Requires="v">
                <p:oleObj spid="_x0000_s15373" name="" r:id="rId1" imgW="1835785" imgH="657860" progId="FLW3Drawing">
                  <p:embed/>
                </p:oleObj>
              </mc:Choice>
              <mc:Fallback>
                <p:oleObj name="" r:id="rId1" imgW="1835785" imgH="657860" progId="FLW3Drawing">
                  <p:embed/>
                  <p:pic>
                    <p:nvPicPr>
                      <p:cNvPr id="0" name="图片 3088"/>
                      <p:cNvPicPr/>
                      <p:nvPr/>
                    </p:nvPicPr>
                    <p:blipFill>
                      <a:blip r:embed="rId2"/>
                      <a:stretch>
                        <a:fillRect/>
                      </a:stretch>
                    </p:blipFill>
                    <p:spPr>
                      <a:xfrm>
                        <a:off x="2249488" y="3446463"/>
                        <a:ext cx="5186362" cy="1804987"/>
                      </a:xfrm>
                      <a:prstGeom prst="rect">
                        <a:avLst/>
                      </a:prstGeom>
                      <a:noFill/>
                      <a:ln w="38100">
                        <a:noFill/>
                        <a:miter/>
                      </a:ln>
                    </p:spPr>
                  </p:pic>
                </p:oleObj>
              </mc:Fallback>
            </mc:AlternateContent>
          </a:graphicData>
        </a:graphic>
      </p:graphicFrame>
      <p:graphicFrame>
        <p:nvGraphicFramePr>
          <p:cNvPr id="62482" name="对象 735256"/>
          <p:cNvGraphicFramePr/>
          <p:nvPr/>
        </p:nvGraphicFramePr>
        <p:xfrm>
          <a:off x="2241550" y="1157288"/>
          <a:ext cx="5416550" cy="2038350"/>
        </p:xfrm>
        <a:graphic>
          <a:graphicData uri="http://schemas.openxmlformats.org/presentationml/2006/ole">
            <mc:AlternateContent xmlns:mc="http://schemas.openxmlformats.org/markup-compatibility/2006">
              <mc:Choice xmlns:v="urn:schemas-microsoft-com:vml" Requires="v">
                <p:oleObj spid="_x0000_s15374" name="" r:id="rId3" imgW="1854835" imgH="720090" progId="FLW3Drawing">
                  <p:embed/>
                </p:oleObj>
              </mc:Choice>
              <mc:Fallback>
                <p:oleObj name="" r:id="rId3" imgW="1854835" imgH="720090" progId="FLW3Drawing">
                  <p:embed/>
                  <p:pic>
                    <p:nvPicPr>
                      <p:cNvPr id="0" name="图片 3087"/>
                      <p:cNvPicPr/>
                      <p:nvPr/>
                    </p:nvPicPr>
                    <p:blipFill>
                      <a:blip r:embed="rId4"/>
                      <a:stretch>
                        <a:fillRect/>
                      </a:stretch>
                    </p:blipFill>
                    <p:spPr>
                      <a:xfrm>
                        <a:off x="2241550" y="1157288"/>
                        <a:ext cx="5416550" cy="2038350"/>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737281"/>
          <p:cNvSpPr/>
          <p:nvPr/>
        </p:nvSpPr>
        <p:spPr>
          <a:xfrm>
            <a:off x="585788" y="2498725"/>
            <a:ext cx="1087437" cy="573088"/>
          </a:xfrm>
          <a:prstGeom prst="rect">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4515" name="矩形 737282"/>
          <p:cNvSpPr/>
          <p:nvPr/>
        </p:nvSpPr>
        <p:spPr>
          <a:xfrm>
            <a:off x="4108450" y="2503488"/>
            <a:ext cx="1135063" cy="712787"/>
          </a:xfrm>
          <a:prstGeom prst="rect">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64516" name="矩形 737283"/>
          <p:cNvSpPr/>
          <p:nvPr/>
        </p:nvSpPr>
        <p:spPr>
          <a:xfrm>
            <a:off x="5345113" y="2024063"/>
            <a:ext cx="1747837" cy="1549400"/>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sp>
        <p:nvSpPr>
          <p:cNvPr id="64517" name="椭圆 737284"/>
          <p:cNvSpPr/>
          <p:nvPr/>
        </p:nvSpPr>
        <p:spPr>
          <a:xfrm>
            <a:off x="2487613" y="3281363"/>
            <a:ext cx="574675" cy="403225"/>
          </a:xfrm>
          <a:prstGeom prst="ellipse">
            <a:avLst/>
          </a:prstGeom>
          <a:solidFill>
            <a:srgbClr val="FFFF00"/>
          </a:solid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64518" name="文本框 737286"/>
          <p:cNvSpPr txBox="1"/>
          <p:nvPr/>
        </p:nvSpPr>
        <p:spPr>
          <a:xfrm>
            <a:off x="693738" y="1023303"/>
            <a:ext cx="7707312" cy="46799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rPr>
              <a:t>LLC</a:t>
            </a:r>
            <a:r>
              <a:rPr lang="zh-CN" altLang="en-US" sz="1400" dirty="0">
                <a:latin typeface="Times New Roman" panose="02020603050405020304" pitchFamily="18" charset="0"/>
                <a:ea typeface="宋体" panose="02010600030101010101" pitchFamily="2" charset="-122"/>
              </a:rPr>
              <a:t>直流增益的近似值可以通过基波等效法获得</a:t>
            </a:r>
            <a:endParaRPr lang="zh-CN" altLang="en-US" sz="1400" dirty="0">
              <a:latin typeface="Times New Roman" panose="02020603050405020304" pitchFamily="18" charset="0"/>
              <a:ea typeface="宋体" panose="02010600030101010101" pitchFamily="2" charset="-122"/>
            </a:endParaRPr>
          </a:p>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首先</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整流侧负载的等效负载阻抗需要确定下来</a:t>
            </a:r>
            <a:endParaRPr lang="zh-CN" altLang="en-US" sz="1400" dirty="0">
              <a:latin typeface="Times New Roman" panose="02020603050405020304" pitchFamily="18" charset="0"/>
              <a:ea typeface="宋体" panose="02010600030101010101" pitchFamily="2" charset="-122"/>
            </a:endParaRPr>
          </a:p>
        </p:txBody>
      </p:sp>
      <p:sp>
        <p:nvSpPr>
          <p:cNvPr id="64519" name="矩形 737287"/>
          <p:cNvSpPr/>
          <p:nvPr/>
        </p:nvSpPr>
        <p:spPr>
          <a:xfrm>
            <a:off x="2992438" y="5675313"/>
            <a:ext cx="3394075" cy="728662"/>
          </a:xfrm>
          <a:prstGeom prst="rect">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4520" name="对象 737288"/>
          <p:cNvGraphicFramePr/>
          <p:nvPr/>
        </p:nvGraphicFramePr>
        <p:xfrm>
          <a:off x="5334000" y="3984625"/>
          <a:ext cx="1677988" cy="547688"/>
        </p:xfrm>
        <a:graphic>
          <a:graphicData uri="http://schemas.openxmlformats.org/presentationml/2006/ole">
            <mc:AlternateContent xmlns:mc="http://schemas.openxmlformats.org/markup-compatibility/2006">
              <mc:Choice xmlns:v="urn:schemas-microsoft-com:vml" Requires="v">
                <p:oleObj spid="_x0000_s16412" name="" r:id="rId1" imgW="1282065" imgH="431800" progId="Equation.3">
                  <p:embed/>
                </p:oleObj>
              </mc:Choice>
              <mc:Fallback>
                <p:oleObj name="" r:id="rId1" imgW="1282065" imgH="431800" progId="Equation.3">
                  <p:embed/>
                  <p:pic>
                    <p:nvPicPr>
                      <p:cNvPr id="0" name="图片 3089"/>
                      <p:cNvPicPr/>
                      <p:nvPr/>
                    </p:nvPicPr>
                    <p:blipFill>
                      <a:blip r:embed="rId2"/>
                      <a:stretch>
                        <a:fillRect/>
                      </a:stretch>
                    </p:blipFill>
                    <p:spPr>
                      <a:xfrm>
                        <a:off x="5334000" y="3984625"/>
                        <a:ext cx="1677988" cy="547688"/>
                      </a:xfrm>
                      <a:prstGeom prst="rect">
                        <a:avLst/>
                      </a:prstGeom>
                      <a:noFill/>
                      <a:ln w="38100">
                        <a:noFill/>
                        <a:miter/>
                      </a:ln>
                    </p:spPr>
                  </p:pic>
                </p:oleObj>
              </mc:Fallback>
            </mc:AlternateContent>
          </a:graphicData>
        </a:graphic>
      </p:graphicFrame>
      <p:graphicFrame>
        <p:nvGraphicFramePr>
          <p:cNvPr id="64521" name="对象 737289"/>
          <p:cNvGraphicFramePr/>
          <p:nvPr/>
        </p:nvGraphicFramePr>
        <p:xfrm>
          <a:off x="1601788" y="3948113"/>
          <a:ext cx="2647950" cy="623887"/>
        </p:xfrm>
        <a:graphic>
          <a:graphicData uri="http://schemas.openxmlformats.org/presentationml/2006/ole">
            <mc:AlternateContent xmlns:mc="http://schemas.openxmlformats.org/markup-compatibility/2006">
              <mc:Choice xmlns:v="urn:schemas-microsoft-com:vml" Requires="v">
                <p:oleObj spid="_x0000_s16413" name="" r:id="rId3" imgW="1777365" imgH="431800" progId="Equation.3">
                  <p:embed/>
                </p:oleObj>
              </mc:Choice>
              <mc:Fallback>
                <p:oleObj name="" r:id="rId3" imgW="1777365" imgH="431800" progId="Equation.3">
                  <p:embed/>
                  <p:pic>
                    <p:nvPicPr>
                      <p:cNvPr id="0" name="图片 3090"/>
                      <p:cNvPicPr/>
                      <p:nvPr/>
                    </p:nvPicPr>
                    <p:blipFill>
                      <a:blip r:embed="rId4"/>
                      <a:stretch>
                        <a:fillRect/>
                      </a:stretch>
                    </p:blipFill>
                    <p:spPr>
                      <a:xfrm>
                        <a:off x="1601788" y="3948113"/>
                        <a:ext cx="2647950" cy="623887"/>
                      </a:xfrm>
                      <a:prstGeom prst="rect">
                        <a:avLst/>
                      </a:prstGeom>
                      <a:noFill/>
                      <a:ln w="38100">
                        <a:noFill/>
                        <a:miter/>
                      </a:ln>
                    </p:spPr>
                  </p:pic>
                </p:oleObj>
              </mc:Fallback>
            </mc:AlternateContent>
          </a:graphicData>
        </a:graphic>
      </p:graphicFrame>
      <p:graphicFrame>
        <p:nvGraphicFramePr>
          <p:cNvPr id="64522" name="对象 737290"/>
          <p:cNvGraphicFramePr/>
          <p:nvPr/>
        </p:nvGraphicFramePr>
        <p:xfrm>
          <a:off x="3760788" y="5083175"/>
          <a:ext cx="1755775" cy="528638"/>
        </p:xfrm>
        <a:graphic>
          <a:graphicData uri="http://schemas.openxmlformats.org/presentationml/2006/ole">
            <mc:AlternateContent xmlns:mc="http://schemas.openxmlformats.org/markup-compatibility/2006">
              <mc:Choice xmlns:v="urn:schemas-microsoft-com:vml" Requires="v">
                <p:oleObj spid="_x0000_s16414" name="" r:id="rId5" imgW="1396365" imgH="431800" progId="Equation.3">
                  <p:embed/>
                </p:oleObj>
              </mc:Choice>
              <mc:Fallback>
                <p:oleObj name="" r:id="rId5" imgW="1396365" imgH="431800" progId="Equation.3">
                  <p:embed/>
                  <p:pic>
                    <p:nvPicPr>
                      <p:cNvPr id="0" name="图片 3094"/>
                      <p:cNvPicPr/>
                      <p:nvPr/>
                    </p:nvPicPr>
                    <p:blipFill>
                      <a:blip r:embed="rId6"/>
                      <a:stretch>
                        <a:fillRect/>
                      </a:stretch>
                    </p:blipFill>
                    <p:spPr>
                      <a:xfrm>
                        <a:off x="3760788" y="5083175"/>
                        <a:ext cx="1755775" cy="528638"/>
                      </a:xfrm>
                      <a:prstGeom prst="rect">
                        <a:avLst/>
                      </a:prstGeom>
                      <a:noFill/>
                      <a:ln w="38100">
                        <a:noFill/>
                        <a:miter/>
                      </a:ln>
                    </p:spPr>
                  </p:pic>
                </p:oleObj>
              </mc:Fallback>
            </mc:AlternateContent>
          </a:graphicData>
        </a:graphic>
      </p:graphicFrame>
      <p:graphicFrame>
        <p:nvGraphicFramePr>
          <p:cNvPr id="64523" name="对象 737291"/>
          <p:cNvGraphicFramePr/>
          <p:nvPr/>
        </p:nvGraphicFramePr>
        <p:xfrm>
          <a:off x="3059113" y="5743575"/>
          <a:ext cx="3309937" cy="582613"/>
        </p:xfrm>
        <a:graphic>
          <a:graphicData uri="http://schemas.openxmlformats.org/presentationml/2006/ole">
            <mc:AlternateContent xmlns:mc="http://schemas.openxmlformats.org/markup-compatibility/2006">
              <mc:Choice xmlns:v="urn:schemas-microsoft-com:vml" Requires="v">
                <p:oleObj spid="_x0000_s16415" name="" r:id="rId7" imgW="2729230" imgH="495300" progId="Equation.3">
                  <p:embed/>
                </p:oleObj>
              </mc:Choice>
              <mc:Fallback>
                <p:oleObj name="" r:id="rId7" imgW="2729230" imgH="495300" progId="Equation.3">
                  <p:embed/>
                  <p:pic>
                    <p:nvPicPr>
                      <p:cNvPr id="0" name="图片 3095"/>
                      <p:cNvPicPr/>
                      <p:nvPr/>
                    </p:nvPicPr>
                    <p:blipFill>
                      <a:blip r:embed="rId8"/>
                      <a:stretch>
                        <a:fillRect/>
                      </a:stretch>
                    </p:blipFill>
                    <p:spPr>
                      <a:xfrm>
                        <a:off x="3059113" y="5743575"/>
                        <a:ext cx="3309937" cy="582613"/>
                      </a:xfrm>
                      <a:prstGeom prst="rect">
                        <a:avLst/>
                      </a:prstGeom>
                      <a:noFill/>
                      <a:ln w="38100">
                        <a:noFill/>
                        <a:miter/>
                      </a:ln>
                    </p:spPr>
                  </p:pic>
                </p:oleObj>
              </mc:Fallback>
            </mc:AlternateContent>
          </a:graphicData>
        </a:graphic>
      </p:graphicFrame>
      <p:sp>
        <p:nvSpPr>
          <p:cNvPr id="64524" name="右箭头 737292"/>
          <p:cNvSpPr/>
          <p:nvPr/>
        </p:nvSpPr>
        <p:spPr>
          <a:xfrm>
            <a:off x="4587875" y="4167188"/>
            <a:ext cx="369888" cy="244475"/>
          </a:xfrm>
          <a:prstGeom prst="rightArrow">
            <a:avLst>
              <a:gd name="adj1" fmla="val 50000"/>
              <a:gd name="adj2" fmla="val 37817"/>
            </a:avLst>
          </a:prstGeom>
          <a:solidFill>
            <a:srgbClr val="FF0000"/>
          </a:solidFill>
          <a:ln w="9525"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64525" name="组合 737293"/>
          <p:cNvGrpSpPr/>
          <p:nvPr/>
        </p:nvGrpSpPr>
        <p:grpSpPr>
          <a:xfrm>
            <a:off x="7545388" y="2571750"/>
            <a:ext cx="1319212" cy="704850"/>
            <a:chOff x="5228" y="2054"/>
            <a:chExt cx="914" cy="503"/>
          </a:xfrm>
        </p:grpSpPr>
        <p:sp>
          <p:nvSpPr>
            <p:cNvPr id="64531" name="椭圆 737294"/>
            <p:cNvSpPr/>
            <p:nvPr/>
          </p:nvSpPr>
          <p:spPr>
            <a:xfrm>
              <a:off x="5228" y="2054"/>
              <a:ext cx="914" cy="503"/>
            </a:xfrm>
            <a:prstGeom prst="ellipse">
              <a:avLst/>
            </a:prstGeom>
            <a:solidFill>
              <a:srgbClr val="FFCC00"/>
            </a:solidFill>
            <a:ln w="9525">
              <a:noFill/>
            </a:ln>
          </p:spPr>
          <p:txBody>
            <a:bodyPr/>
            <a:lstStyle/>
            <a:p>
              <a:pPr eaLnBrk="1" hangingPunct="1"/>
              <a:endParaRPr lang="zh-CN" altLang="en-US" dirty="0">
                <a:latin typeface="Edwardian Script ITC" panose="030303020407070D0804" pitchFamily="66" charset="0"/>
              </a:endParaRPr>
            </a:p>
          </p:txBody>
        </p:sp>
        <p:sp>
          <p:nvSpPr>
            <p:cNvPr id="64532" name="文本框 737295"/>
            <p:cNvSpPr txBox="1"/>
            <p:nvPr/>
          </p:nvSpPr>
          <p:spPr>
            <a:xfrm>
              <a:off x="5298" y="2189"/>
              <a:ext cx="823" cy="233"/>
            </a:xfrm>
            <a:prstGeom prst="rect">
              <a:avLst/>
            </a:prstGeom>
            <a:noFill/>
            <a:ln w="9525">
              <a:noFill/>
            </a:ln>
          </p:spPr>
          <p:txBody>
            <a:bodyPr lIns="82058" tIns="41029" rIns="82058" bIns="41029">
              <a:spAutoFit/>
            </a:bodyPr>
            <a:lstStyle/>
            <a:p>
              <a:pPr algn="ctr" defTabSz="821055" eaLnBrk="1" hangingPunct="1"/>
              <a:r>
                <a:rPr lang="zh-CN" altLang="en-US" dirty="0">
                  <a:latin typeface="Times New Roman" panose="02020603050405020304" pitchFamily="18" charset="0"/>
                  <a:ea typeface="宋体" panose="02010600030101010101" pitchFamily="2" charset="-122"/>
                </a:rPr>
                <a:t>折算到原边</a:t>
              </a:r>
              <a:endParaRPr lang="zh-CN" altLang="en-US" dirty="0">
                <a:latin typeface="Times New Roman" panose="02020603050405020304" pitchFamily="18" charset="0"/>
                <a:ea typeface="宋体" panose="02010600030101010101" pitchFamily="2" charset="-122"/>
              </a:endParaRPr>
            </a:p>
          </p:txBody>
        </p:sp>
      </p:grpSp>
      <p:sp>
        <p:nvSpPr>
          <p:cNvPr id="64526" name="直接连接符 737296"/>
          <p:cNvSpPr/>
          <p:nvPr/>
        </p:nvSpPr>
        <p:spPr>
          <a:xfrm flipH="1">
            <a:off x="7107238" y="2894013"/>
            <a:ext cx="539750" cy="1587"/>
          </a:xfrm>
          <a:prstGeom prst="line">
            <a:avLst/>
          </a:prstGeom>
          <a:ln w="57150" cap="flat" cmpd="sng">
            <a:solidFill>
              <a:srgbClr val="FF0000"/>
            </a:solidFill>
            <a:prstDash val="solid"/>
            <a:headEnd type="none" w="med" len="med"/>
            <a:tailEnd type="triangle" w="med" len="med"/>
          </a:ln>
        </p:spPr>
      </p:sp>
      <p:sp>
        <p:nvSpPr>
          <p:cNvPr id="64527" name="文本框 737297"/>
          <p:cNvSpPr txBox="1"/>
          <p:nvPr/>
        </p:nvSpPr>
        <p:spPr>
          <a:xfrm>
            <a:off x="898525" y="4752975"/>
            <a:ext cx="8053388"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通过傅里叶分解，</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双极性方波电压</a:t>
            </a:r>
            <a:r>
              <a:rPr lang="en-US" altLang="zh-CN" sz="1400" dirty="0">
                <a:latin typeface="Times New Roman" panose="02020603050405020304" pitchFamily="18" charset="0"/>
                <a:ea typeface="宋体" panose="02010600030101010101" pitchFamily="2" charset="-122"/>
              </a:rPr>
              <a:t> V</a:t>
            </a:r>
            <a:r>
              <a:rPr lang="en-US" altLang="zh-CN" baseline="-25000" dirty="0">
                <a:latin typeface="Times New Roman" panose="02020603050405020304" pitchFamily="18" charset="0"/>
                <a:ea typeface="宋体" panose="02010600030101010101" pitchFamily="2" charset="-122"/>
              </a:rPr>
              <a:t>ac</a:t>
            </a:r>
            <a:r>
              <a:rPr lang="zh-CN" altLang="en-US" sz="1400" dirty="0">
                <a:latin typeface="Times New Roman" panose="02020603050405020304" pitchFamily="18" charset="0"/>
                <a:ea typeface="宋体" panose="02010600030101010101" pitchFamily="2" charset="-122"/>
              </a:rPr>
              <a:t>的基波有效值为</a:t>
            </a:r>
            <a:endParaRPr lang="zh-CN" altLang="en-US" sz="1400" dirty="0">
              <a:latin typeface="Times New Roman" panose="02020603050405020304" pitchFamily="18" charset="0"/>
              <a:ea typeface="宋体" panose="02010600030101010101" pitchFamily="2" charset="-122"/>
            </a:endParaRPr>
          </a:p>
        </p:txBody>
      </p:sp>
      <p:graphicFrame>
        <p:nvGraphicFramePr>
          <p:cNvPr id="64528" name="对象 737298"/>
          <p:cNvGraphicFramePr/>
          <p:nvPr/>
        </p:nvGraphicFramePr>
        <p:xfrm>
          <a:off x="693738" y="1557338"/>
          <a:ext cx="6457950" cy="2106612"/>
        </p:xfrm>
        <a:graphic>
          <a:graphicData uri="http://schemas.openxmlformats.org/presentationml/2006/ole">
            <mc:AlternateContent xmlns:mc="http://schemas.openxmlformats.org/markup-compatibility/2006">
              <mc:Choice xmlns:v="urn:schemas-microsoft-com:vml" Requires="v">
                <p:oleObj spid="_x0000_s16416" name="" r:id="rId9" imgW="2117725" imgH="712470" progId="FLW3Drawing">
                  <p:embed/>
                </p:oleObj>
              </mc:Choice>
              <mc:Fallback>
                <p:oleObj name="" r:id="rId9" imgW="2117725" imgH="712470" progId="FLW3Drawing">
                  <p:embed/>
                  <p:pic>
                    <p:nvPicPr>
                      <p:cNvPr id="0" name="图片 3091"/>
                      <p:cNvPicPr/>
                      <p:nvPr/>
                    </p:nvPicPr>
                    <p:blipFill>
                      <a:blip r:embed="rId10"/>
                      <a:stretch>
                        <a:fillRect/>
                      </a:stretch>
                    </p:blipFill>
                    <p:spPr>
                      <a:xfrm>
                        <a:off x="693738" y="1557338"/>
                        <a:ext cx="6457950" cy="2106612"/>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p:cNvSpPr>
          <p:nvPr>
            <p:ph type="title"/>
          </p:nvPr>
        </p:nvSpPr>
        <p:spPr>
          <a:xfrm>
            <a:off x="675640" y="115888"/>
            <a:ext cx="7956550" cy="688975"/>
          </a:xfrm>
        </p:spPr>
        <p:txBody>
          <a:bodyPr vert="horz" wrap="square" lIns="91440" tIns="45720" rIns="91440" bIns="45720" anchor="ctr"/>
          <a:lstStyle/>
          <a:p>
            <a:r>
              <a:rPr lang="zh-CN" altLang="en-US" b="1" kern="1200" dirty="0">
                <a:latin typeface="Arial" panose="020B0604020202020204" pitchFamily="34" charset="0"/>
                <a:ea typeface="+mj-ea"/>
                <a:cs typeface="+mj-cs"/>
              </a:rPr>
              <a:t>目录</a:t>
            </a:r>
            <a:endParaRPr lang="zh-CN" altLang="en-US" b="1" kern="1200" dirty="0">
              <a:latin typeface="Arial" panose="020B0604020202020204" pitchFamily="34" charset="0"/>
              <a:ea typeface="+mj-ea"/>
              <a:cs typeface="+mj-cs"/>
            </a:endParaRPr>
          </a:p>
        </p:txBody>
      </p:sp>
      <p:sp>
        <p:nvSpPr>
          <p:cNvPr id="29699" name="文本框 391172"/>
          <p:cNvSpPr txBox="1"/>
          <p:nvPr/>
        </p:nvSpPr>
        <p:spPr>
          <a:xfrm>
            <a:off x="423863" y="979488"/>
            <a:ext cx="5808345" cy="4984750"/>
          </a:xfrm>
          <a:prstGeom prst="rect">
            <a:avLst/>
          </a:prstGeom>
          <a:noFill/>
          <a:ln w="9525">
            <a:noFill/>
          </a:ln>
        </p:spPr>
        <p:txBody>
          <a:bodyPr wrap="none">
            <a:spAutoFit/>
          </a:bodyPr>
          <a:lstStyle/>
          <a:p>
            <a:pPr marL="457200" indent="-457200" algn="l" eaLnBrk="1" hangingPunct="1"/>
            <a:r>
              <a:rPr lang="en-US" altLang="zh-TW" sz="1800" b="0" dirty="0">
                <a:latin typeface="微软雅黑" panose="020B0503020204020204" pitchFamily="34" charset="-122"/>
                <a:ea typeface="微软雅黑" panose="020B0503020204020204" pitchFamily="34" charset="-122"/>
              </a:rPr>
              <a:t>1. LLC</a:t>
            </a:r>
            <a:r>
              <a:rPr lang="zh-CN" altLang="en-US" sz="1800" b="0" dirty="0">
                <a:latin typeface="微软雅黑" panose="020B0503020204020204" pitchFamily="34" charset="-122"/>
                <a:ea typeface="微软雅黑" panose="020B0503020204020204" pitchFamily="34" charset="-122"/>
              </a:rPr>
              <a:t>谐振变换器的运行原理</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buFont typeface="Arial" panose="020B0604020202020204" pitchFamily="34" charset="0"/>
              <a:buChar char="•"/>
            </a:pPr>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2. </a:t>
            </a:r>
            <a:r>
              <a:rPr lang="zh-CN" altLang="en-US" sz="1800" b="0" dirty="0">
                <a:latin typeface="微软雅黑" panose="020B0503020204020204" pitchFamily="34" charset="-122"/>
                <a:ea typeface="微软雅黑" panose="020B0503020204020204" pitchFamily="34" charset="-122"/>
              </a:rPr>
              <a:t>直流增益的推导与</a:t>
            </a:r>
            <a:r>
              <a:rPr lang="en-US" altLang="zh-CN" sz="1800" b="0" dirty="0">
                <a:latin typeface="微软雅黑" panose="020B0503020204020204" pitchFamily="34" charset="-122"/>
                <a:ea typeface="微软雅黑" panose="020B0503020204020204" pitchFamily="34" charset="-122"/>
              </a:rPr>
              <a:t>LLC</a:t>
            </a:r>
            <a:r>
              <a:rPr lang="zh-CN" altLang="en-US" sz="1800" b="0" dirty="0">
                <a:latin typeface="微软雅黑" panose="020B0503020204020204" pitchFamily="34" charset="-122"/>
                <a:ea typeface="微软雅黑" panose="020B0503020204020204" pitchFamily="34" charset="-122"/>
              </a:rPr>
              <a:t>变换器关键参数的理解</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3. </a:t>
            </a:r>
            <a:r>
              <a:rPr lang="zh-CN" altLang="en-US" sz="1800" b="0" dirty="0">
                <a:latin typeface="微软雅黑" panose="020B0503020204020204" pitchFamily="34" charset="-122"/>
                <a:ea typeface="微软雅黑" panose="020B0503020204020204" pitchFamily="34" charset="-122"/>
              </a:rPr>
              <a:t>通信整流电源中应用 </a:t>
            </a:r>
            <a:r>
              <a:rPr lang="en-US" altLang="zh-TW" sz="1800" b="0" dirty="0">
                <a:latin typeface="微软雅黑" panose="020B0503020204020204" pitchFamily="34" charset="-122"/>
                <a:ea typeface="微软雅黑" panose="020B0503020204020204" pitchFamily="34" charset="-122"/>
              </a:rPr>
              <a:t>2.7KW LLC</a:t>
            </a:r>
            <a:r>
              <a:rPr lang="zh-CN" altLang="en-US" sz="1800" b="0" dirty="0">
                <a:latin typeface="微软雅黑" panose="020B0503020204020204" pitchFamily="34" charset="-122"/>
                <a:ea typeface="微软雅黑" panose="020B0503020204020204" pitchFamily="34" charset="-122"/>
              </a:rPr>
              <a:t>变换器的设计实例</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4. </a:t>
            </a:r>
            <a:r>
              <a:rPr lang="zh-CN" altLang="en-US" sz="1800" b="0" dirty="0">
                <a:latin typeface="微软雅黑" panose="020B0503020204020204" pitchFamily="34" charset="-122"/>
                <a:ea typeface="微软雅黑" panose="020B0503020204020204" pitchFamily="34" charset="-122"/>
              </a:rPr>
              <a:t>低直流增益调节问题、启动以及电流限制问题的考量</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5. </a:t>
            </a:r>
            <a:r>
              <a:rPr lang="zh-CN" altLang="en-US" sz="1800" b="0" dirty="0">
                <a:latin typeface="微软雅黑" panose="020B0503020204020204" pitchFamily="34" charset="-122"/>
                <a:ea typeface="微软雅黑" panose="020B0503020204020204" pitchFamily="34" charset="-122"/>
              </a:rPr>
              <a:t>同步整流控制技术</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6. </a:t>
            </a:r>
            <a:r>
              <a:rPr lang="en-US" altLang="zh-CN" sz="1800" b="0" dirty="0">
                <a:latin typeface="微软雅黑" panose="020B0503020204020204" pitchFamily="34" charset="-122"/>
                <a:ea typeface="微软雅黑" panose="020B0503020204020204" pitchFamily="34" charset="-122"/>
              </a:rPr>
              <a:t>LLC</a:t>
            </a:r>
            <a:r>
              <a:rPr lang="zh-CN" altLang="en-US" sz="1800" b="0" dirty="0">
                <a:latin typeface="微软雅黑" panose="020B0503020204020204" pitchFamily="34" charset="-122"/>
                <a:ea typeface="微软雅黑" panose="020B0503020204020204" pitchFamily="34" charset="-122"/>
              </a:rPr>
              <a:t>变换器应用于通信电源的设计工具</a:t>
            </a:r>
            <a:r>
              <a:rPr lang="en-US" altLang="zh-CN" sz="1800" b="0" dirty="0">
                <a:latin typeface="微软雅黑" panose="020B0503020204020204" pitchFamily="34" charset="-122"/>
                <a:ea typeface="微软雅黑" panose="020B0503020204020204" pitchFamily="34" charset="-122"/>
              </a:rPr>
              <a:t>PEES</a:t>
            </a:r>
            <a:r>
              <a:rPr lang="zh-CN" altLang="en-US" sz="1800" b="0" dirty="0">
                <a:latin typeface="微软雅黑" panose="020B0503020204020204" pitchFamily="34" charset="-122"/>
                <a:ea typeface="微软雅黑" panose="020B0503020204020204" pitchFamily="34" charset="-122"/>
              </a:rPr>
              <a:t>用户指南</a:t>
            </a:r>
            <a:r>
              <a:rPr lang="en-US" altLang="zh-TW" sz="1800" b="0" dirty="0">
                <a:latin typeface="微软雅黑" panose="020B0503020204020204" pitchFamily="34" charset="-122"/>
                <a:ea typeface="微软雅黑" panose="020B0503020204020204" pitchFamily="34" charset="-122"/>
              </a:rPr>
              <a:t> </a:t>
            </a:r>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7. </a:t>
            </a:r>
            <a:r>
              <a:rPr lang="en-US" altLang="zh-CN" sz="1800" b="0" dirty="0">
                <a:latin typeface="微软雅黑" panose="020B0503020204020204" pitchFamily="34" charset="-122"/>
                <a:ea typeface="微软雅黑" panose="020B0503020204020204" pitchFamily="34" charset="-122"/>
                <a:sym typeface="+mn-ea"/>
              </a:rPr>
              <a:t>LLC</a:t>
            </a:r>
            <a:r>
              <a:rPr lang="zh-CN" altLang="en-US" sz="1800" b="0" dirty="0">
                <a:latin typeface="微软雅黑" panose="020B0503020204020204" pitchFamily="34" charset="-122"/>
                <a:ea typeface="微软雅黑" panose="020B0503020204020204" pitchFamily="34" charset="-122"/>
                <a:sym typeface="+mn-ea"/>
              </a:rPr>
              <a:t>变换器的磁元件设计（功率变压器、谐振腔）</a:t>
            </a:r>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endParaRPr lang="en-US" altLang="zh-TW"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sz="1800" b="0" dirty="0">
                <a:latin typeface="微软雅黑" panose="020B0503020204020204" pitchFamily="34" charset="-122"/>
                <a:ea typeface="微软雅黑" panose="020B0503020204020204" pitchFamily="34" charset="-122"/>
              </a:rPr>
              <a:t>8. LLC</a:t>
            </a:r>
            <a:r>
              <a:rPr lang="zh-CN" altLang="en-US" sz="1800" b="0" dirty="0">
                <a:latin typeface="微软雅黑" panose="020B0503020204020204" pitchFamily="34" charset="-122"/>
                <a:ea typeface="微软雅黑" panose="020B0503020204020204" pitchFamily="34" charset="-122"/>
              </a:rPr>
              <a:t>相关的其他技术讨论（低</a:t>
            </a:r>
            <a:r>
              <a:rPr lang="en-US" altLang="zh-CN" sz="1800" b="0" dirty="0">
                <a:latin typeface="微软雅黑" panose="020B0503020204020204" pitchFamily="34" charset="-122"/>
                <a:ea typeface="微软雅黑" panose="020B0503020204020204" pitchFamily="34" charset="-122"/>
              </a:rPr>
              <a:t>EMI</a:t>
            </a:r>
            <a:r>
              <a:rPr lang="zh-CN" altLang="en-US" sz="1800" b="0" dirty="0">
                <a:latin typeface="微软雅黑" panose="020B0503020204020204" pitchFamily="34" charset="-122"/>
                <a:ea typeface="微软雅黑" panose="020B0503020204020204" pitchFamily="34" charset="-122"/>
              </a:rPr>
              <a:t>结构、二次测布板）</a:t>
            </a:r>
            <a:endParaRPr lang="zh-CN" altLang="en-US" sz="1800" b="0" dirty="0">
              <a:latin typeface="微软雅黑" panose="020B0503020204020204" pitchFamily="34" charset="-122"/>
              <a:ea typeface="微软雅黑" panose="020B0503020204020204" pitchFamily="34" charset="-122"/>
            </a:endParaRPr>
          </a:p>
          <a:p>
            <a:pPr marL="457200" indent="-457200" algn="l" eaLnBrk="1" hangingPunct="1"/>
            <a:r>
              <a:rPr lang="en-US" altLang="zh-TW" dirty="0">
                <a:latin typeface="Arial" panose="020B0604020202020204" pitchFamily="34" charset="0"/>
              </a:rPr>
              <a:t>   </a:t>
            </a:r>
            <a:endParaRPr lang="en-US" altLang="zh-TW" dirty="0">
              <a:latin typeface="Arial" panose="020B0604020202020204" pitchFamily="34" charset="0"/>
            </a:endParaRPr>
          </a:p>
          <a:p>
            <a:pPr marL="457200" indent="-457200" algn="l" eaLnBrk="1" fontAlgn="t" hangingPunct="1"/>
            <a:endParaRPr lang="en-US" altLang="zh-TW" dirty="0">
              <a:latin typeface="Arial" panose="020B0604020202020204" pitchFamily="34" charset="0"/>
            </a:endParaRPr>
          </a:p>
          <a:p>
            <a:pPr marL="457200" indent="-457200" eaLnBrk="1" hangingPunct="1"/>
            <a:endParaRPr lang="en-US" altLang="zh-TW" dirty="0">
              <a:latin typeface="Arial" panose="020B0604020202020204" pitchFamily="34" charset="0"/>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框 739330"/>
          <p:cNvSpPr txBox="1"/>
          <p:nvPr/>
        </p:nvSpPr>
        <p:spPr>
          <a:xfrm>
            <a:off x="902970" y="966153"/>
            <a:ext cx="7364413"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rPr>
              <a:t>LLC</a:t>
            </a:r>
            <a:r>
              <a:rPr lang="zh-CN" altLang="en-US" sz="1400" dirty="0">
                <a:latin typeface="Times New Roman" panose="02020603050405020304" pitchFamily="18" charset="0"/>
                <a:ea typeface="宋体" panose="02010600030101010101" pitchFamily="2" charset="-122"/>
              </a:rPr>
              <a:t>在基波等效法中的交流等效电路</a:t>
            </a:r>
            <a:endParaRPr lang="zh-CN" altLang="en-US" sz="1400" dirty="0">
              <a:latin typeface="Times New Roman" panose="02020603050405020304" pitchFamily="18" charset="0"/>
              <a:ea typeface="宋体" panose="02010600030101010101" pitchFamily="2" charset="-122"/>
            </a:endParaRPr>
          </a:p>
        </p:txBody>
      </p:sp>
      <p:sp>
        <p:nvSpPr>
          <p:cNvPr id="66563" name="文本框 739331"/>
          <p:cNvSpPr txBox="1"/>
          <p:nvPr/>
        </p:nvSpPr>
        <p:spPr>
          <a:xfrm>
            <a:off x="592138" y="3108325"/>
            <a:ext cx="7972425"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输入输出电压的基波等效有效值与对应的直流量的关系为</a:t>
            </a:r>
            <a:endParaRPr lang="en-US" altLang="zh-CN" sz="1400" dirty="0">
              <a:latin typeface="Times New Roman" panose="02020603050405020304" pitchFamily="18" charset="0"/>
              <a:ea typeface="宋体" panose="02010600030101010101" pitchFamily="2" charset="-122"/>
            </a:endParaRPr>
          </a:p>
        </p:txBody>
      </p:sp>
      <p:grpSp>
        <p:nvGrpSpPr>
          <p:cNvPr id="66564" name="组合 739332"/>
          <p:cNvGrpSpPr/>
          <p:nvPr/>
        </p:nvGrpSpPr>
        <p:grpSpPr>
          <a:xfrm>
            <a:off x="3246438" y="3697288"/>
            <a:ext cx="1611312" cy="1190625"/>
            <a:chOff x="4644" y="1444"/>
            <a:chExt cx="1116" cy="851"/>
          </a:xfrm>
        </p:grpSpPr>
        <p:sp>
          <p:nvSpPr>
            <p:cNvPr id="66608" name="矩形 739333"/>
            <p:cNvSpPr/>
            <p:nvPr/>
          </p:nvSpPr>
          <p:spPr>
            <a:xfrm>
              <a:off x="4644" y="1444"/>
              <a:ext cx="1116" cy="851"/>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6609" name="对象 739334"/>
            <p:cNvGraphicFramePr/>
            <p:nvPr/>
          </p:nvGraphicFramePr>
          <p:xfrm>
            <a:off x="4722" y="1479"/>
            <a:ext cx="952" cy="344"/>
          </p:xfrm>
          <a:graphic>
            <a:graphicData uri="http://schemas.openxmlformats.org/presentationml/2006/ole">
              <mc:AlternateContent xmlns:mc="http://schemas.openxmlformats.org/markup-compatibility/2006">
                <mc:Choice xmlns:v="urn:schemas-microsoft-com:vml" Requires="v">
                  <p:oleObj spid="_x0000_s17426" name="" r:id="rId1" imgW="1510665" imgH="546100" progId="Equation.3">
                    <p:embed/>
                  </p:oleObj>
                </mc:Choice>
                <mc:Fallback>
                  <p:oleObj name="" r:id="rId1" imgW="1510665" imgH="546100" progId="Equation.3">
                    <p:embed/>
                    <p:pic>
                      <p:nvPicPr>
                        <p:cNvPr id="0" name="图片 3092"/>
                        <p:cNvPicPr/>
                        <p:nvPr/>
                      </p:nvPicPr>
                      <p:blipFill>
                        <a:blip r:embed="rId2"/>
                        <a:stretch>
                          <a:fillRect/>
                        </a:stretch>
                      </p:blipFill>
                      <p:spPr>
                        <a:xfrm>
                          <a:off x="4722" y="1479"/>
                          <a:ext cx="952" cy="344"/>
                        </a:xfrm>
                        <a:prstGeom prst="rect">
                          <a:avLst/>
                        </a:prstGeom>
                        <a:noFill/>
                        <a:ln w="38100">
                          <a:noFill/>
                          <a:miter/>
                        </a:ln>
                      </p:spPr>
                    </p:pic>
                  </p:oleObj>
                </mc:Fallback>
              </mc:AlternateContent>
            </a:graphicData>
          </a:graphic>
        </p:graphicFrame>
        <p:graphicFrame>
          <p:nvGraphicFramePr>
            <p:cNvPr id="66610" name="对象 739335"/>
            <p:cNvGraphicFramePr/>
            <p:nvPr/>
          </p:nvGraphicFramePr>
          <p:xfrm>
            <a:off x="4758" y="1912"/>
            <a:ext cx="888" cy="344"/>
          </p:xfrm>
          <a:graphic>
            <a:graphicData uri="http://schemas.openxmlformats.org/presentationml/2006/ole">
              <mc:AlternateContent xmlns:mc="http://schemas.openxmlformats.org/markup-compatibility/2006">
                <mc:Choice xmlns:v="urn:schemas-microsoft-com:vml" Requires="v">
                  <p:oleObj spid="_x0000_s17427" name="" r:id="rId3" imgW="1409065" imgH="546100" progId="Equation.3">
                    <p:embed/>
                  </p:oleObj>
                </mc:Choice>
                <mc:Fallback>
                  <p:oleObj name="" r:id="rId3" imgW="1409065" imgH="546100" progId="Equation.3">
                    <p:embed/>
                    <p:pic>
                      <p:nvPicPr>
                        <p:cNvPr id="0" name="图片 3093"/>
                        <p:cNvPicPr/>
                        <p:nvPr/>
                      </p:nvPicPr>
                      <p:blipFill>
                        <a:blip r:embed="rId4"/>
                        <a:stretch>
                          <a:fillRect/>
                        </a:stretch>
                      </p:blipFill>
                      <p:spPr>
                        <a:xfrm>
                          <a:off x="4758" y="1912"/>
                          <a:ext cx="888" cy="344"/>
                        </a:xfrm>
                        <a:prstGeom prst="rect">
                          <a:avLst/>
                        </a:prstGeom>
                        <a:noFill/>
                        <a:ln w="38100">
                          <a:noFill/>
                          <a:miter/>
                        </a:ln>
                      </p:spPr>
                    </p:pic>
                  </p:oleObj>
                </mc:Fallback>
              </mc:AlternateContent>
            </a:graphicData>
          </a:graphic>
        </p:graphicFrame>
      </p:grpSp>
      <p:grpSp>
        <p:nvGrpSpPr>
          <p:cNvPr id="66565" name="组合 739336"/>
          <p:cNvGrpSpPr/>
          <p:nvPr/>
        </p:nvGrpSpPr>
        <p:grpSpPr>
          <a:xfrm>
            <a:off x="2563813" y="1250950"/>
            <a:ext cx="4238625" cy="1541463"/>
            <a:chOff x="1807" y="1343"/>
            <a:chExt cx="2937" cy="1100"/>
          </a:xfrm>
        </p:grpSpPr>
        <p:pic>
          <p:nvPicPr>
            <p:cNvPr id="66606" name="图片 739337"/>
            <p:cNvPicPr>
              <a:picLocks noChangeAspect="1"/>
            </p:cNvPicPr>
            <p:nvPr/>
          </p:nvPicPr>
          <p:blipFill>
            <a:blip r:embed="rId5"/>
            <a:stretch>
              <a:fillRect/>
            </a:stretch>
          </p:blipFill>
          <p:spPr>
            <a:xfrm>
              <a:off x="1807" y="1343"/>
              <a:ext cx="2937" cy="1100"/>
            </a:xfrm>
            <a:prstGeom prst="rect">
              <a:avLst/>
            </a:prstGeom>
            <a:noFill/>
            <a:ln w="9525">
              <a:noFill/>
            </a:ln>
          </p:spPr>
        </p:pic>
        <p:sp>
          <p:nvSpPr>
            <p:cNvPr id="66607" name="矩形 739338"/>
            <p:cNvSpPr/>
            <p:nvPr/>
          </p:nvSpPr>
          <p:spPr>
            <a:xfrm>
              <a:off x="2208" y="1930"/>
              <a:ext cx="931" cy="422"/>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grpSp>
      <p:sp>
        <p:nvSpPr>
          <p:cNvPr id="66566" name="文本框 739339"/>
          <p:cNvSpPr txBox="1"/>
          <p:nvPr/>
        </p:nvSpPr>
        <p:spPr>
          <a:xfrm>
            <a:off x="942975" y="5064125"/>
            <a:ext cx="885825" cy="296545"/>
          </a:xfrm>
          <a:prstGeom prst="rect">
            <a:avLst/>
          </a:prstGeom>
          <a:noFill/>
          <a:ln w="9525">
            <a:noFill/>
          </a:ln>
        </p:spPr>
        <p:txBody>
          <a:bodyPr lIns="82058" tIns="41029" rIns="82058" bIns="41029">
            <a:spAutoFit/>
          </a:bodyPr>
          <a:lstStyle/>
          <a:p>
            <a:pPr defTabSz="821055" eaLnBrk="1" hangingPunct="1">
              <a:spcBef>
                <a:spcPct val="50000"/>
              </a:spcBef>
            </a:pPr>
            <a:r>
              <a:rPr lang="zh-CN" altLang="en-US" sz="1400" dirty="0">
                <a:latin typeface="Times New Roman" panose="02020603050405020304" pitchFamily="18" charset="0"/>
                <a:ea typeface="宋体" panose="02010600030101010101" pitchFamily="2" charset="-122"/>
              </a:rPr>
              <a:t>其中</a:t>
            </a:r>
            <a:endParaRPr lang="zh-CN" altLang="en-US" sz="1400" dirty="0">
              <a:latin typeface="Times New Roman" panose="02020603050405020304" pitchFamily="18" charset="0"/>
              <a:ea typeface="宋体" panose="02010600030101010101" pitchFamily="2" charset="-122"/>
            </a:endParaRPr>
          </a:p>
        </p:txBody>
      </p:sp>
      <p:grpSp>
        <p:nvGrpSpPr>
          <p:cNvPr id="66567" name="组合 739340"/>
          <p:cNvGrpSpPr/>
          <p:nvPr/>
        </p:nvGrpSpPr>
        <p:grpSpPr>
          <a:xfrm>
            <a:off x="2578100" y="5376863"/>
            <a:ext cx="2940050" cy="796925"/>
            <a:chOff x="3811" y="3647"/>
            <a:chExt cx="2148" cy="613"/>
          </a:xfrm>
        </p:grpSpPr>
        <p:sp>
          <p:nvSpPr>
            <p:cNvPr id="66604" name="矩形 739341"/>
            <p:cNvSpPr/>
            <p:nvPr/>
          </p:nvSpPr>
          <p:spPr>
            <a:xfrm>
              <a:off x="3811" y="3647"/>
              <a:ext cx="2148" cy="613"/>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6605" name="对象 739342"/>
            <p:cNvGraphicFramePr/>
            <p:nvPr/>
          </p:nvGraphicFramePr>
          <p:xfrm>
            <a:off x="4366" y="3743"/>
            <a:ext cx="1042" cy="400"/>
          </p:xfrm>
          <a:graphic>
            <a:graphicData uri="http://schemas.openxmlformats.org/presentationml/2006/ole">
              <mc:AlternateContent xmlns:mc="http://schemas.openxmlformats.org/markup-compatibility/2006">
                <mc:Choice xmlns:v="urn:schemas-microsoft-com:vml" Requires="v">
                  <p:oleObj spid="_x0000_s17428" name="" r:id="rId6" imgW="1320165" imgH="508000" progId="Equation.3">
                    <p:embed/>
                  </p:oleObj>
                </mc:Choice>
                <mc:Fallback>
                  <p:oleObj name="" r:id="rId6" imgW="1320165" imgH="508000" progId="Equation.3">
                    <p:embed/>
                    <p:pic>
                      <p:nvPicPr>
                        <p:cNvPr id="0" name="图片 3096"/>
                        <p:cNvPicPr/>
                        <p:nvPr/>
                      </p:nvPicPr>
                      <p:blipFill>
                        <a:blip r:embed="rId7"/>
                        <a:stretch>
                          <a:fillRect/>
                        </a:stretch>
                      </p:blipFill>
                      <p:spPr>
                        <a:xfrm>
                          <a:off x="4366" y="3743"/>
                          <a:ext cx="1042" cy="400"/>
                        </a:xfrm>
                        <a:prstGeom prst="rect">
                          <a:avLst/>
                        </a:prstGeom>
                        <a:noFill/>
                        <a:ln w="38100">
                          <a:noFill/>
                          <a:miter/>
                        </a:ln>
                      </p:spPr>
                    </p:pic>
                  </p:oleObj>
                </mc:Fallback>
              </mc:AlternateContent>
            </a:graphicData>
          </a:graphic>
        </p:graphicFrame>
      </p:grpSp>
      <p:sp>
        <p:nvSpPr>
          <p:cNvPr id="66568" name="文本框 739343"/>
          <p:cNvSpPr txBox="1"/>
          <p:nvPr/>
        </p:nvSpPr>
        <p:spPr>
          <a:xfrm>
            <a:off x="2001838" y="1490663"/>
            <a:ext cx="530225" cy="327025"/>
          </a:xfrm>
          <a:prstGeom prst="rect">
            <a:avLst/>
          </a:prstGeom>
          <a:noFill/>
          <a:ln w="9525">
            <a:noFill/>
          </a:ln>
        </p:spPr>
        <p:txBody>
          <a:bodyPr lIns="82058" tIns="41029" rIns="82058" bIns="41029">
            <a:spAutoFit/>
          </a:bodyPr>
          <a:lstStyle/>
          <a:p>
            <a:pPr defTabSz="821055"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sz="1800" baseline="-25000" dirty="0">
                <a:latin typeface="Arial" panose="020B0604020202020204" pitchFamily="34" charset="0"/>
                <a:ea typeface="宋体" panose="02010600030101010101" pitchFamily="2" charset="-122"/>
              </a:rPr>
              <a:t>IN</a:t>
            </a:r>
            <a:endParaRPr lang="en-US" altLang="zh-CN" dirty="0">
              <a:latin typeface="Arial" panose="020B0604020202020204" pitchFamily="34" charset="0"/>
              <a:ea typeface="宋体" panose="02010600030101010101" pitchFamily="2" charset="-122"/>
            </a:endParaRPr>
          </a:p>
        </p:txBody>
      </p:sp>
      <p:grpSp>
        <p:nvGrpSpPr>
          <p:cNvPr id="66569" name="组合 739344"/>
          <p:cNvGrpSpPr/>
          <p:nvPr/>
        </p:nvGrpSpPr>
        <p:grpSpPr>
          <a:xfrm>
            <a:off x="190500" y="1425575"/>
            <a:ext cx="2201863" cy="1427163"/>
            <a:chOff x="132" y="1281"/>
            <a:chExt cx="1526" cy="1018"/>
          </a:xfrm>
        </p:grpSpPr>
        <p:grpSp>
          <p:nvGrpSpPr>
            <p:cNvPr id="66592" name="组合 739345"/>
            <p:cNvGrpSpPr/>
            <p:nvPr/>
          </p:nvGrpSpPr>
          <p:grpSpPr>
            <a:xfrm>
              <a:off x="458" y="1463"/>
              <a:ext cx="986" cy="686"/>
              <a:chOff x="334" y="1420"/>
              <a:chExt cx="1101" cy="738"/>
            </a:xfrm>
          </p:grpSpPr>
          <p:sp>
            <p:nvSpPr>
              <p:cNvPr id="66596" name="直接连接符 739346"/>
              <p:cNvSpPr/>
              <p:nvPr/>
            </p:nvSpPr>
            <p:spPr>
              <a:xfrm flipV="1">
                <a:off x="527" y="1429"/>
                <a:ext cx="0" cy="729"/>
              </a:xfrm>
              <a:prstGeom prst="line">
                <a:avLst/>
              </a:prstGeom>
              <a:ln w="38100" cap="flat" cmpd="sng">
                <a:solidFill>
                  <a:schemeClr val="accent2"/>
                </a:solidFill>
                <a:prstDash val="solid"/>
                <a:headEnd type="none" w="med" len="med"/>
                <a:tailEnd type="none" w="med" len="med"/>
              </a:ln>
            </p:spPr>
          </p:sp>
          <p:sp>
            <p:nvSpPr>
              <p:cNvPr id="66597" name="直接连接符 739347"/>
              <p:cNvSpPr/>
              <p:nvPr/>
            </p:nvSpPr>
            <p:spPr>
              <a:xfrm>
                <a:off x="536" y="1429"/>
                <a:ext cx="317" cy="0"/>
              </a:xfrm>
              <a:prstGeom prst="line">
                <a:avLst/>
              </a:prstGeom>
              <a:ln w="38100" cap="flat" cmpd="sng">
                <a:solidFill>
                  <a:schemeClr val="accent2"/>
                </a:solidFill>
                <a:prstDash val="solid"/>
                <a:headEnd type="none" w="med" len="med"/>
                <a:tailEnd type="none" w="med" len="med"/>
              </a:ln>
            </p:spPr>
          </p:sp>
          <p:sp>
            <p:nvSpPr>
              <p:cNvPr id="66598" name="直接连接符 739348"/>
              <p:cNvSpPr/>
              <p:nvPr/>
            </p:nvSpPr>
            <p:spPr>
              <a:xfrm flipH="1">
                <a:off x="853" y="1429"/>
                <a:ext cx="0" cy="711"/>
              </a:xfrm>
              <a:prstGeom prst="line">
                <a:avLst/>
              </a:prstGeom>
              <a:ln w="38100" cap="flat" cmpd="sng">
                <a:solidFill>
                  <a:schemeClr val="accent2"/>
                </a:solidFill>
                <a:prstDash val="solid"/>
                <a:headEnd type="none" w="med" len="med"/>
                <a:tailEnd type="none" w="med" len="med"/>
              </a:ln>
            </p:spPr>
          </p:sp>
          <p:sp>
            <p:nvSpPr>
              <p:cNvPr id="66599" name="直接连接符 739349"/>
              <p:cNvSpPr/>
              <p:nvPr/>
            </p:nvSpPr>
            <p:spPr>
              <a:xfrm>
                <a:off x="370" y="1786"/>
                <a:ext cx="1065" cy="0"/>
              </a:xfrm>
              <a:prstGeom prst="line">
                <a:avLst/>
              </a:prstGeom>
              <a:ln w="38100" cap="flat" cmpd="sng">
                <a:solidFill>
                  <a:schemeClr val="tx1"/>
                </a:solidFill>
                <a:prstDash val="sysDot"/>
                <a:headEnd type="none" w="med" len="med"/>
                <a:tailEnd type="none" w="med" len="med"/>
              </a:ln>
            </p:spPr>
          </p:sp>
          <p:sp>
            <p:nvSpPr>
              <p:cNvPr id="66600" name="直接连接符 739350"/>
              <p:cNvSpPr/>
              <p:nvPr/>
            </p:nvSpPr>
            <p:spPr>
              <a:xfrm>
                <a:off x="863" y="2130"/>
                <a:ext cx="317" cy="0"/>
              </a:xfrm>
              <a:prstGeom prst="line">
                <a:avLst/>
              </a:prstGeom>
              <a:ln w="38100" cap="flat" cmpd="sng">
                <a:solidFill>
                  <a:schemeClr val="accent2"/>
                </a:solidFill>
                <a:prstDash val="solid"/>
                <a:headEnd type="none" w="med" len="med"/>
                <a:tailEnd type="none" w="med" len="med"/>
              </a:ln>
            </p:spPr>
          </p:sp>
          <p:sp>
            <p:nvSpPr>
              <p:cNvPr id="66601" name="直接连接符 739351"/>
              <p:cNvSpPr/>
              <p:nvPr/>
            </p:nvSpPr>
            <p:spPr>
              <a:xfrm flipH="1">
                <a:off x="1189" y="1420"/>
                <a:ext cx="0" cy="711"/>
              </a:xfrm>
              <a:prstGeom prst="line">
                <a:avLst/>
              </a:prstGeom>
              <a:ln w="38100" cap="flat" cmpd="sng">
                <a:solidFill>
                  <a:schemeClr val="accent2"/>
                </a:solidFill>
                <a:prstDash val="solid"/>
                <a:headEnd type="none" w="med" len="med"/>
                <a:tailEnd type="none" w="med" len="med"/>
              </a:ln>
            </p:spPr>
          </p:sp>
          <p:sp>
            <p:nvSpPr>
              <p:cNvPr id="66602" name="直接连接符 739352"/>
              <p:cNvSpPr/>
              <p:nvPr/>
            </p:nvSpPr>
            <p:spPr>
              <a:xfrm flipV="1">
                <a:off x="334" y="2150"/>
                <a:ext cx="202" cy="0"/>
              </a:xfrm>
              <a:prstGeom prst="line">
                <a:avLst/>
              </a:prstGeom>
              <a:ln w="38100" cap="flat" cmpd="sng">
                <a:solidFill>
                  <a:schemeClr val="accent2"/>
                </a:solidFill>
                <a:prstDash val="solid"/>
                <a:headEnd type="none" w="med" len="med"/>
                <a:tailEnd type="none" w="med" len="med"/>
              </a:ln>
            </p:spPr>
          </p:sp>
          <p:sp>
            <p:nvSpPr>
              <p:cNvPr id="66603" name="直接连接符 739353"/>
              <p:cNvSpPr/>
              <p:nvPr/>
            </p:nvSpPr>
            <p:spPr>
              <a:xfrm flipV="1">
                <a:off x="1188" y="1420"/>
                <a:ext cx="202" cy="0"/>
              </a:xfrm>
              <a:prstGeom prst="line">
                <a:avLst/>
              </a:prstGeom>
              <a:ln w="38100" cap="flat" cmpd="sng">
                <a:solidFill>
                  <a:schemeClr val="accent2"/>
                </a:solidFill>
                <a:prstDash val="solid"/>
                <a:headEnd type="none" w="med" len="med"/>
                <a:tailEnd type="none" w="med" len="med"/>
              </a:ln>
            </p:spPr>
          </p:sp>
        </p:grpSp>
        <p:sp>
          <p:nvSpPr>
            <p:cNvPr id="66593" name="任意多边形 739354"/>
            <p:cNvSpPr/>
            <p:nvPr/>
          </p:nvSpPr>
          <p:spPr>
            <a:xfrm>
              <a:off x="633" y="1281"/>
              <a:ext cx="594" cy="1018"/>
            </a:xfrm>
            <a:custGeom>
              <a:avLst/>
              <a:gdLst/>
              <a:ahLst/>
              <a:cxnLst>
                <a:cxn ang="0">
                  <a:pos x="0" y="515"/>
                </a:cxn>
                <a:cxn ang="0">
                  <a:pos x="147" y="71"/>
                </a:cxn>
                <a:cxn ang="0">
                  <a:pos x="430" y="944"/>
                </a:cxn>
                <a:cxn ang="0">
                  <a:pos x="594" y="515"/>
                </a:cxn>
              </a:cxnLst>
              <a:rect l="0" t="0" r="0" b="0"/>
              <a:pathLst>
                <a:path w="663" h="817">
                  <a:moveTo>
                    <a:pt x="0" y="413"/>
                  </a:moveTo>
                  <a:cubicBezTo>
                    <a:pt x="42" y="206"/>
                    <a:pt x="84" y="0"/>
                    <a:pt x="164" y="57"/>
                  </a:cubicBezTo>
                  <a:cubicBezTo>
                    <a:pt x="244" y="114"/>
                    <a:pt x="397" y="699"/>
                    <a:pt x="480" y="758"/>
                  </a:cubicBezTo>
                  <a:cubicBezTo>
                    <a:pt x="563" y="817"/>
                    <a:pt x="613" y="615"/>
                    <a:pt x="663" y="413"/>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66594" name="文本框 739355"/>
            <p:cNvSpPr txBox="1"/>
            <p:nvPr/>
          </p:nvSpPr>
          <p:spPr>
            <a:xfrm>
              <a:off x="132" y="1969"/>
              <a:ext cx="367" cy="255"/>
            </a:xfrm>
            <a:prstGeom prst="rect">
              <a:avLst/>
            </a:prstGeom>
            <a:noFill/>
            <a:ln w="9525">
              <a:noFill/>
            </a:ln>
          </p:spPr>
          <p:txBody>
            <a:bodyPr lIns="82058" tIns="41029" rIns="82058" bIns="41029">
              <a:spAutoFit/>
            </a:bodyPr>
            <a:lstStyle/>
            <a:p>
              <a:pPr defTabSz="821055"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sz="1800" baseline="-25000" dirty="0">
                  <a:latin typeface="Arial" panose="020B0604020202020204" pitchFamily="34" charset="0"/>
                  <a:ea typeface="宋体" panose="02010600030101010101" pitchFamily="2" charset="-122"/>
                </a:rPr>
                <a:t>IN</a:t>
              </a:r>
              <a:endParaRPr lang="en-US" altLang="zh-CN" dirty="0">
                <a:latin typeface="Arial" panose="020B0604020202020204" pitchFamily="34" charset="0"/>
                <a:ea typeface="宋体" panose="02010600030101010101" pitchFamily="2" charset="-122"/>
              </a:endParaRPr>
            </a:p>
          </p:txBody>
        </p:sp>
        <p:sp>
          <p:nvSpPr>
            <p:cNvPr id="66595" name="直接连接符 739356"/>
            <p:cNvSpPr/>
            <p:nvPr/>
          </p:nvSpPr>
          <p:spPr>
            <a:xfrm flipH="1">
              <a:off x="1003" y="1778"/>
              <a:ext cx="655" cy="238"/>
            </a:xfrm>
            <a:prstGeom prst="line">
              <a:avLst/>
            </a:prstGeom>
            <a:ln w="28575" cap="flat" cmpd="sng">
              <a:solidFill>
                <a:srgbClr val="FF0000"/>
              </a:solidFill>
              <a:prstDash val="solid"/>
              <a:headEnd type="none" w="med" len="med"/>
              <a:tailEnd type="triangle" w="med" len="med"/>
            </a:ln>
          </p:spPr>
        </p:sp>
      </p:grpSp>
      <p:sp>
        <p:nvSpPr>
          <p:cNvPr id="66570" name="椭圆 739357"/>
          <p:cNvSpPr/>
          <p:nvPr/>
        </p:nvSpPr>
        <p:spPr>
          <a:xfrm>
            <a:off x="2379663" y="1912938"/>
            <a:ext cx="715962" cy="444500"/>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66571" name="组合 739358"/>
          <p:cNvGrpSpPr/>
          <p:nvPr/>
        </p:nvGrpSpPr>
        <p:grpSpPr>
          <a:xfrm>
            <a:off x="6321425" y="1187450"/>
            <a:ext cx="2714625" cy="1673225"/>
            <a:chOff x="4380" y="1111"/>
            <a:chExt cx="1881" cy="1194"/>
          </a:xfrm>
        </p:grpSpPr>
        <p:grpSp>
          <p:nvGrpSpPr>
            <p:cNvPr id="66578" name="组合 739359"/>
            <p:cNvGrpSpPr/>
            <p:nvPr/>
          </p:nvGrpSpPr>
          <p:grpSpPr>
            <a:xfrm>
              <a:off x="4964" y="1469"/>
              <a:ext cx="986" cy="686"/>
              <a:chOff x="334" y="1420"/>
              <a:chExt cx="1101" cy="738"/>
            </a:xfrm>
          </p:grpSpPr>
          <p:sp>
            <p:nvSpPr>
              <p:cNvPr id="66584" name="直接连接符 739360"/>
              <p:cNvSpPr/>
              <p:nvPr/>
            </p:nvSpPr>
            <p:spPr>
              <a:xfrm flipV="1">
                <a:off x="527" y="1429"/>
                <a:ext cx="0" cy="729"/>
              </a:xfrm>
              <a:prstGeom prst="line">
                <a:avLst/>
              </a:prstGeom>
              <a:ln w="38100" cap="flat" cmpd="sng">
                <a:solidFill>
                  <a:schemeClr val="accent2"/>
                </a:solidFill>
                <a:prstDash val="solid"/>
                <a:headEnd type="none" w="med" len="med"/>
                <a:tailEnd type="none" w="med" len="med"/>
              </a:ln>
            </p:spPr>
          </p:sp>
          <p:sp>
            <p:nvSpPr>
              <p:cNvPr id="66585" name="直接连接符 739361"/>
              <p:cNvSpPr/>
              <p:nvPr/>
            </p:nvSpPr>
            <p:spPr>
              <a:xfrm>
                <a:off x="536" y="1429"/>
                <a:ext cx="317" cy="0"/>
              </a:xfrm>
              <a:prstGeom prst="line">
                <a:avLst/>
              </a:prstGeom>
              <a:ln w="38100" cap="flat" cmpd="sng">
                <a:solidFill>
                  <a:schemeClr val="accent2"/>
                </a:solidFill>
                <a:prstDash val="solid"/>
                <a:headEnd type="none" w="med" len="med"/>
                <a:tailEnd type="none" w="med" len="med"/>
              </a:ln>
            </p:spPr>
          </p:sp>
          <p:sp>
            <p:nvSpPr>
              <p:cNvPr id="66586" name="直接连接符 739362"/>
              <p:cNvSpPr/>
              <p:nvPr/>
            </p:nvSpPr>
            <p:spPr>
              <a:xfrm flipH="1">
                <a:off x="853" y="1429"/>
                <a:ext cx="0" cy="711"/>
              </a:xfrm>
              <a:prstGeom prst="line">
                <a:avLst/>
              </a:prstGeom>
              <a:ln w="38100" cap="flat" cmpd="sng">
                <a:solidFill>
                  <a:schemeClr val="accent2"/>
                </a:solidFill>
                <a:prstDash val="solid"/>
                <a:headEnd type="none" w="med" len="med"/>
                <a:tailEnd type="none" w="med" len="med"/>
              </a:ln>
            </p:spPr>
          </p:sp>
          <p:sp>
            <p:nvSpPr>
              <p:cNvPr id="66587" name="直接连接符 739363"/>
              <p:cNvSpPr/>
              <p:nvPr/>
            </p:nvSpPr>
            <p:spPr>
              <a:xfrm>
                <a:off x="370" y="1786"/>
                <a:ext cx="1065" cy="0"/>
              </a:xfrm>
              <a:prstGeom prst="line">
                <a:avLst/>
              </a:prstGeom>
              <a:ln w="38100" cap="flat" cmpd="sng">
                <a:solidFill>
                  <a:schemeClr val="tx1"/>
                </a:solidFill>
                <a:prstDash val="sysDot"/>
                <a:headEnd type="none" w="med" len="med"/>
                <a:tailEnd type="none" w="med" len="med"/>
              </a:ln>
            </p:spPr>
          </p:sp>
          <p:sp>
            <p:nvSpPr>
              <p:cNvPr id="66588" name="直接连接符 739364"/>
              <p:cNvSpPr/>
              <p:nvPr/>
            </p:nvSpPr>
            <p:spPr>
              <a:xfrm>
                <a:off x="863" y="2130"/>
                <a:ext cx="317" cy="0"/>
              </a:xfrm>
              <a:prstGeom prst="line">
                <a:avLst/>
              </a:prstGeom>
              <a:ln w="38100" cap="flat" cmpd="sng">
                <a:solidFill>
                  <a:schemeClr val="accent2"/>
                </a:solidFill>
                <a:prstDash val="solid"/>
                <a:headEnd type="none" w="med" len="med"/>
                <a:tailEnd type="none" w="med" len="med"/>
              </a:ln>
            </p:spPr>
          </p:sp>
          <p:sp>
            <p:nvSpPr>
              <p:cNvPr id="66589" name="直接连接符 739365"/>
              <p:cNvSpPr/>
              <p:nvPr/>
            </p:nvSpPr>
            <p:spPr>
              <a:xfrm flipH="1">
                <a:off x="1189" y="1420"/>
                <a:ext cx="0" cy="711"/>
              </a:xfrm>
              <a:prstGeom prst="line">
                <a:avLst/>
              </a:prstGeom>
              <a:ln w="38100" cap="flat" cmpd="sng">
                <a:solidFill>
                  <a:schemeClr val="accent2"/>
                </a:solidFill>
                <a:prstDash val="solid"/>
                <a:headEnd type="none" w="med" len="med"/>
                <a:tailEnd type="none" w="med" len="med"/>
              </a:ln>
            </p:spPr>
          </p:sp>
          <p:sp>
            <p:nvSpPr>
              <p:cNvPr id="66590" name="直接连接符 739366"/>
              <p:cNvSpPr/>
              <p:nvPr/>
            </p:nvSpPr>
            <p:spPr>
              <a:xfrm flipV="1">
                <a:off x="334" y="2150"/>
                <a:ext cx="202" cy="0"/>
              </a:xfrm>
              <a:prstGeom prst="line">
                <a:avLst/>
              </a:prstGeom>
              <a:ln w="38100" cap="flat" cmpd="sng">
                <a:solidFill>
                  <a:schemeClr val="accent2"/>
                </a:solidFill>
                <a:prstDash val="solid"/>
                <a:headEnd type="none" w="med" len="med"/>
                <a:tailEnd type="none" w="med" len="med"/>
              </a:ln>
            </p:spPr>
          </p:sp>
          <p:sp>
            <p:nvSpPr>
              <p:cNvPr id="66591" name="直接连接符 739367"/>
              <p:cNvSpPr/>
              <p:nvPr/>
            </p:nvSpPr>
            <p:spPr>
              <a:xfrm flipV="1">
                <a:off x="1188" y="1420"/>
                <a:ext cx="202" cy="0"/>
              </a:xfrm>
              <a:prstGeom prst="line">
                <a:avLst/>
              </a:prstGeom>
              <a:ln w="38100" cap="flat" cmpd="sng">
                <a:solidFill>
                  <a:schemeClr val="accent2"/>
                </a:solidFill>
                <a:prstDash val="solid"/>
                <a:headEnd type="none" w="med" len="med"/>
                <a:tailEnd type="none" w="med" len="med"/>
              </a:ln>
            </p:spPr>
          </p:sp>
        </p:grpSp>
        <p:sp>
          <p:nvSpPr>
            <p:cNvPr id="66579" name="任意多边形 739368"/>
            <p:cNvSpPr/>
            <p:nvPr/>
          </p:nvSpPr>
          <p:spPr>
            <a:xfrm>
              <a:off x="5129" y="1287"/>
              <a:ext cx="594" cy="1018"/>
            </a:xfrm>
            <a:custGeom>
              <a:avLst/>
              <a:gdLst/>
              <a:ahLst/>
              <a:cxnLst>
                <a:cxn ang="0">
                  <a:pos x="0" y="515"/>
                </a:cxn>
                <a:cxn ang="0">
                  <a:pos x="147" y="71"/>
                </a:cxn>
                <a:cxn ang="0">
                  <a:pos x="430" y="944"/>
                </a:cxn>
                <a:cxn ang="0">
                  <a:pos x="594" y="515"/>
                </a:cxn>
              </a:cxnLst>
              <a:rect l="0" t="0" r="0" b="0"/>
              <a:pathLst>
                <a:path w="663" h="817">
                  <a:moveTo>
                    <a:pt x="0" y="413"/>
                  </a:moveTo>
                  <a:cubicBezTo>
                    <a:pt x="42" y="206"/>
                    <a:pt x="84" y="0"/>
                    <a:pt x="164" y="57"/>
                  </a:cubicBezTo>
                  <a:cubicBezTo>
                    <a:pt x="244" y="114"/>
                    <a:pt x="397" y="699"/>
                    <a:pt x="480" y="758"/>
                  </a:cubicBezTo>
                  <a:cubicBezTo>
                    <a:pt x="563" y="817"/>
                    <a:pt x="613" y="615"/>
                    <a:pt x="663" y="413"/>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66580" name="文本框 739369"/>
            <p:cNvSpPr txBox="1"/>
            <p:nvPr/>
          </p:nvSpPr>
          <p:spPr>
            <a:xfrm>
              <a:off x="5893" y="1333"/>
              <a:ext cx="368" cy="255"/>
            </a:xfrm>
            <a:prstGeom prst="rect">
              <a:avLst/>
            </a:prstGeom>
            <a:noFill/>
            <a:ln w="9525">
              <a:noFill/>
            </a:ln>
          </p:spPr>
          <p:txBody>
            <a:bodyPr lIns="82058" tIns="41029" rIns="82058" bIns="41029">
              <a:spAutoFit/>
            </a:bodyPr>
            <a:lstStyle/>
            <a:p>
              <a:pPr defTabSz="821055"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sz="1800" baseline="-25000" dirty="0">
                  <a:latin typeface="Arial" panose="020B0604020202020204" pitchFamily="34" charset="0"/>
                  <a:ea typeface="宋体" panose="02010600030101010101" pitchFamily="2" charset="-122"/>
                </a:rPr>
                <a:t>O</a:t>
              </a:r>
              <a:endParaRPr lang="en-US" altLang="zh-CN" dirty="0">
                <a:latin typeface="Arial" panose="020B0604020202020204" pitchFamily="34" charset="0"/>
                <a:ea typeface="宋体" panose="02010600030101010101" pitchFamily="2" charset="-122"/>
              </a:endParaRPr>
            </a:p>
          </p:txBody>
        </p:sp>
        <p:sp>
          <p:nvSpPr>
            <p:cNvPr id="66581" name="文本框 739370"/>
            <p:cNvSpPr txBox="1"/>
            <p:nvPr/>
          </p:nvSpPr>
          <p:spPr>
            <a:xfrm>
              <a:off x="4648" y="1995"/>
              <a:ext cx="368" cy="254"/>
            </a:xfrm>
            <a:prstGeom prst="rect">
              <a:avLst/>
            </a:prstGeom>
            <a:noFill/>
            <a:ln w="9525">
              <a:noFill/>
            </a:ln>
          </p:spPr>
          <p:txBody>
            <a:bodyPr lIns="82058" tIns="41029" rIns="82058" bIns="41029">
              <a:spAutoFit/>
            </a:bodyPr>
            <a:lstStyle/>
            <a:p>
              <a:pPr defTabSz="821055"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sz="1800" baseline="-25000" dirty="0">
                  <a:latin typeface="Arial" panose="020B0604020202020204" pitchFamily="34" charset="0"/>
                  <a:ea typeface="宋体" panose="02010600030101010101" pitchFamily="2" charset="-122"/>
                </a:rPr>
                <a:t>O</a:t>
              </a:r>
              <a:endParaRPr lang="en-US" altLang="zh-CN" dirty="0">
                <a:latin typeface="Arial" panose="020B0604020202020204" pitchFamily="34" charset="0"/>
                <a:ea typeface="宋体" panose="02010600030101010101" pitchFamily="2" charset="-122"/>
              </a:endParaRPr>
            </a:p>
          </p:txBody>
        </p:sp>
        <p:sp>
          <p:nvSpPr>
            <p:cNvPr id="66582" name="文本框 739371"/>
            <p:cNvSpPr txBox="1"/>
            <p:nvPr/>
          </p:nvSpPr>
          <p:spPr>
            <a:xfrm>
              <a:off x="4380" y="1111"/>
              <a:ext cx="587" cy="255"/>
            </a:xfrm>
            <a:prstGeom prst="rect">
              <a:avLst/>
            </a:prstGeom>
            <a:noFill/>
            <a:ln w="9525">
              <a:noFill/>
            </a:ln>
          </p:spPr>
          <p:txBody>
            <a:bodyPr lIns="82058" tIns="41029" rIns="82058" bIns="41029">
              <a:spAutoFit/>
            </a:bodyPr>
            <a:lstStyle/>
            <a:p>
              <a:pPr defTabSz="821055" eaLnBrk="1" hangingPunct="1">
                <a:spcBef>
                  <a:spcPct val="50000"/>
                </a:spcBef>
              </a:pPr>
              <a:r>
                <a:rPr lang="en-US" altLang="zh-CN" dirty="0">
                  <a:solidFill>
                    <a:srgbClr val="FF0000"/>
                  </a:solidFill>
                  <a:latin typeface="Arial" panose="020B0604020202020204" pitchFamily="34" charset="0"/>
                  <a:ea typeface="宋体" panose="02010600030101010101" pitchFamily="2" charset="-122"/>
                </a:rPr>
                <a:t>V</a:t>
              </a:r>
              <a:r>
                <a:rPr lang="en-US" altLang="zh-CN" sz="1800" baseline="-25000" dirty="0">
                  <a:solidFill>
                    <a:srgbClr val="FF0000"/>
                  </a:solidFill>
                  <a:latin typeface="Arial" panose="020B0604020202020204" pitchFamily="34" charset="0"/>
                  <a:ea typeface="宋体" panose="02010600030101010101" pitchFamily="2" charset="-122"/>
                </a:rPr>
                <a:t>O(AC)</a:t>
              </a:r>
              <a:endParaRPr lang="en-US" altLang="zh-CN" dirty="0">
                <a:solidFill>
                  <a:srgbClr val="FF0000"/>
                </a:solidFill>
                <a:latin typeface="Arial" panose="020B0604020202020204" pitchFamily="34" charset="0"/>
                <a:ea typeface="宋体" panose="02010600030101010101" pitchFamily="2" charset="-122"/>
              </a:endParaRPr>
            </a:p>
          </p:txBody>
        </p:sp>
        <p:sp>
          <p:nvSpPr>
            <p:cNvPr id="66583" name="直接连接符 739372"/>
            <p:cNvSpPr/>
            <p:nvPr/>
          </p:nvSpPr>
          <p:spPr>
            <a:xfrm>
              <a:off x="4867" y="1310"/>
              <a:ext cx="318" cy="30"/>
            </a:xfrm>
            <a:prstGeom prst="line">
              <a:avLst/>
            </a:prstGeom>
            <a:ln w="28575" cap="flat" cmpd="sng">
              <a:solidFill>
                <a:srgbClr val="FF0000"/>
              </a:solidFill>
              <a:prstDash val="solid"/>
              <a:headEnd type="none" w="med" len="med"/>
              <a:tailEnd type="triangle" w="med" len="med"/>
            </a:ln>
          </p:spPr>
        </p:sp>
      </p:grpSp>
      <p:grpSp>
        <p:nvGrpSpPr>
          <p:cNvPr id="66572" name="组合 739373"/>
          <p:cNvGrpSpPr/>
          <p:nvPr/>
        </p:nvGrpSpPr>
        <p:grpSpPr>
          <a:xfrm>
            <a:off x="6134100" y="5292725"/>
            <a:ext cx="2648090" cy="584200"/>
            <a:chOff x="4250" y="4082"/>
            <a:chExt cx="1835" cy="417"/>
          </a:xfrm>
        </p:grpSpPr>
        <p:sp>
          <p:nvSpPr>
            <p:cNvPr id="66576" name="椭圆 739374"/>
            <p:cNvSpPr/>
            <p:nvPr/>
          </p:nvSpPr>
          <p:spPr>
            <a:xfrm>
              <a:off x="4250" y="4082"/>
              <a:ext cx="1738" cy="417"/>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66577" name="文本框 739375"/>
            <p:cNvSpPr txBox="1"/>
            <p:nvPr/>
          </p:nvSpPr>
          <p:spPr>
            <a:xfrm>
              <a:off x="4301" y="4150"/>
              <a:ext cx="1784" cy="233"/>
            </a:xfrm>
            <a:prstGeom prst="rect">
              <a:avLst/>
            </a:prstGeom>
            <a:noFill/>
            <a:ln w="9525">
              <a:noFill/>
            </a:ln>
          </p:spPr>
          <p:txBody>
            <a:bodyPr wrap="square"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由于</a:t>
              </a:r>
              <a:r>
                <a:rPr lang="en-US" altLang="zh-CN" dirty="0">
                  <a:latin typeface="Times New Roman" panose="02020603050405020304" pitchFamily="18" charset="0"/>
                  <a:ea typeface="宋体" panose="02010600030101010101" pitchFamily="2" charset="-122"/>
                </a:rPr>
                <a:t> C</a:t>
              </a:r>
              <a:r>
                <a:rPr lang="en-US" altLang="zh-CN" baseline="-25000" dirty="0">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的直流偏置为</a:t>
              </a:r>
              <a:r>
                <a:rPr lang="en-US" altLang="zh-CN" dirty="0">
                  <a:latin typeface="Times New Roman" panose="02020603050405020304" pitchFamily="18" charset="0"/>
                  <a:ea typeface="宋体" panose="02010600030101010101" pitchFamily="2" charset="-122"/>
                </a:rPr>
                <a:t> V</a:t>
              </a:r>
              <a:r>
                <a:rPr lang="en-US" altLang="zh-CN" baseline="-25000" dirty="0">
                  <a:latin typeface="Times New Roman" panose="02020603050405020304" pitchFamily="18" charset="0"/>
                  <a:ea typeface="宋体" panose="02010600030101010101" pitchFamily="2" charset="-122"/>
                </a:rPr>
                <a:t>S/2</a:t>
              </a:r>
              <a:endParaRPr lang="en-US" altLang="zh-CN" dirty="0">
                <a:latin typeface="Times New Roman" panose="02020603050405020304" pitchFamily="18" charset="0"/>
                <a:ea typeface="宋体" panose="02010600030101010101" pitchFamily="2" charset="-122"/>
              </a:endParaRPr>
            </a:p>
          </p:txBody>
        </p:sp>
      </p:grpSp>
      <p:sp>
        <p:nvSpPr>
          <p:cNvPr id="66573" name="直接连接符 739376"/>
          <p:cNvSpPr/>
          <p:nvPr/>
        </p:nvSpPr>
        <p:spPr>
          <a:xfrm flipH="1">
            <a:off x="5675313" y="5613400"/>
            <a:ext cx="387350" cy="0"/>
          </a:xfrm>
          <a:prstGeom prst="line">
            <a:avLst/>
          </a:prstGeom>
          <a:ln w="38100" cap="flat" cmpd="sng">
            <a:solidFill>
              <a:srgbClr val="FF0000"/>
            </a:solidFill>
            <a:prstDash val="solid"/>
            <a:headEnd type="none" w="med" len="med"/>
            <a:tailEnd type="triangle" w="med" len="med"/>
          </a:ln>
        </p:spPr>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741377"/>
          <p:cNvSpPr/>
          <p:nvPr/>
        </p:nvSpPr>
        <p:spPr>
          <a:xfrm>
            <a:off x="360680" y="5252085"/>
            <a:ext cx="8392795" cy="1256665"/>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sp>
        <p:nvSpPr>
          <p:cNvPr id="68611" name="矩形 741378"/>
          <p:cNvSpPr/>
          <p:nvPr/>
        </p:nvSpPr>
        <p:spPr>
          <a:xfrm>
            <a:off x="777875" y="4014788"/>
            <a:ext cx="4776788" cy="1112837"/>
          </a:xfrm>
          <a:prstGeom prst="rect">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8612" name="内容占位符 741396"/>
          <p:cNvGraphicFramePr>
            <a:graphicFrameLocks noGrp="1"/>
          </p:cNvGraphicFramePr>
          <p:nvPr>
            <p:ph sz="half" idx="4294967295"/>
          </p:nvPr>
        </p:nvGraphicFramePr>
        <p:xfrm>
          <a:off x="0" y="5467350"/>
          <a:ext cx="2145030" cy="688975"/>
        </p:xfrm>
        <a:graphic>
          <a:graphicData uri="http://schemas.openxmlformats.org/presentationml/2006/ole">
            <mc:AlternateContent xmlns:mc="http://schemas.openxmlformats.org/markup-compatibility/2006">
              <mc:Choice xmlns:v="urn:schemas-microsoft-com:vml" Requires="v">
                <p:oleObj spid="_x0000_s18480" name="" r:id="rId1" imgW="1422400" imgH="457200" progId="Equation.3">
                  <p:embed/>
                </p:oleObj>
              </mc:Choice>
              <mc:Fallback>
                <p:oleObj name="" r:id="rId1" imgW="1422400" imgH="457200" progId="Equation.3">
                  <p:embed/>
                  <p:pic>
                    <p:nvPicPr>
                      <p:cNvPr id="0" name="图片 3099"/>
                      <p:cNvPicPr/>
                      <p:nvPr/>
                    </p:nvPicPr>
                    <p:blipFill>
                      <a:blip r:embed="rId2"/>
                      <a:srcRect/>
                      <a:stretch>
                        <a:fillRect/>
                      </a:stretch>
                    </p:blipFill>
                    <p:spPr>
                      <a:xfrm>
                        <a:off x="0" y="5467350"/>
                        <a:ext cx="2145030" cy="688975"/>
                      </a:xfrm>
                      <a:prstGeom prst="rect">
                        <a:avLst/>
                      </a:prstGeom>
                      <a:noFill/>
                      <a:ln w="38100">
                        <a:miter/>
                      </a:ln>
                    </p:spPr>
                  </p:pic>
                </p:oleObj>
              </mc:Fallback>
            </mc:AlternateContent>
          </a:graphicData>
        </a:graphic>
      </p:graphicFrame>
      <p:sp>
        <p:nvSpPr>
          <p:cNvPr id="68613" name="文本框 741380"/>
          <p:cNvSpPr txBox="1"/>
          <p:nvPr/>
        </p:nvSpPr>
        <p:spPr>
          <a:xfrm>
            <a:off x="922020" y="930910"/>
            <a:ext cx="7364413"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sym typeface="+mn-ea"/>
              </a:rPr>
              <a:t>LLC</a:t>
            </a:r>
            <a:r>
              <a:rPr lang="zh-CN" altLang="en-US" sz="1400" dirty="0">
                <a:latin typeface="Times New Roman" panose="02020603050405020304" pitchFamily="18" charset="0"/>
                <a:ea typeface="宋体" panose="02010600030101010101" pitchFamily="2" charset="-122"/>
                <a:sym typeface="+mn-ea"/>
              </a:rPr>
              <a:t>在基波等效法中的交流等效电路</a:t>
            </a:r>
            <a:endParaRPr lang="en-US" altLang="zh-CN" sz="1400" dirty="0">
              <a:latin typeface="Times New Roman" panose="02020603050405020304" pitchFamily="18" charset="0"/>
              <a:ea typeface="宋体" panose="02010600030101010101" pitchFamily="2" charset="-122"/>
            </a:endParaRPr>
          </a:p>
        </p:txBody>
      </p:sp>
      <p:graphicFrame>
        <p:nvGraphicFramePr>
          <p:cNvPr id="68614" name="对象 741381"/>
          <p:cNvGraphicFramePr/>
          <p:nvPr/>
        </p:nvGraphicFramePr>
        <p:xfrm>
          <a:off x="611188" y="4071938"/>
          <a:ext cx="4956175" cy="1000125"/>
        </p:xfrm>
        <a:graphic>
          <a:graphicData uri="http://schemas.openxmlformats.org/presentationml/2006/ole">
            <mc:AlternateContent xmlns:mc="http://schemas.openxmlformats.org/markup-compatibility/2006">
              <mc:Choice xmlns:v="urn:schemas-microsoft-com:vml" Requires="v">
                <p:oleObj spid="_x0000_s18481" name="" r:id="rId3" imgW="3440430" imgH="711200" progId="Equation.3">
                  <p:embed/>
                </p:oleObj>
              </mc:Choice>
              <mc:Fallback>
                <p:oleObj name="" r:id="rId3" imgW="3440430" imgH="711200" progId="Equation.3">
                  <p:embed/>
                  <p:pic>
                    <p:nvPicPr>
                      <p:cNvPr id="0" name="图片 3104"/>
                      <p:cNvPicPr/>
                      <p:nvPr/>
                    </p:nvPicPr>
                    <p:blipFill>
                      <a:blip r:embed="rId4"/>
                      <a:stretch>
                        <a:fillRect/>
                      </a:stretch>
                    </p:blipFill>
                    <p:spPr>
                      <a:xfrm>
                        <a:off x="611188" y="4071938"/>
                        <a:ext cx="4956175" cy="1000125"/>
                      </a:xfrm>
                      <a:prstGeom prst="rect">
                        <a:avLst/>
                      </a:prstGeom>
                      <a:noFill/>
                      <a:ln w="38100">
                        <a:noFill/>
                        <a:miter/>
                      </a:ln>
                    </p:spPr>
                  </p:pic>
                </p:oleObj>
              </mc:Fallback>
            </mc:AlternateContent>
          </a:graphicData>
        </a:graphic>
      </p:graphicFrame>
      <p:sp>
        <p:nvSpPr>
          <p:cNvPr id="68615" name="文本框 741382"/>
          <p:cNvSpPr txBox="1"/>
          <p:nvPr/>
        </p:nvSpPr>
        <p:spPr>
          <a:xfrm>
            <a:off x="923925" y="3459163"/>
            <a:ext cx="7362825"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rPr>
              <a:t>LLC</a:t>
            </a:r>
            <a:r>
              <a:rPr lang="zh-CN" altLang="en-US" sz="1400" dirty="0">
                <a:latin typeface="Times New Roman" panose="02020603050405020304" pitchFamily="18" charset="0"/>
                <a:ea typeface="宋体" panose="02010600030101010101" pitchFamily="2" charset="-122"/>
              </a:rPr>
              <a:t>的近似直流电压变比</a:t>
            </a:r>
            <a:endParaRPr lang="zh-CN" altLang="en-US" sz="1400" dirty="0">
              <a:latin typeface="Times New Roman" panose="02020603050405020304" pitchFamily="18" charset="0"/>
              <a:ea typeface="宋体" panose="02010600030101010101" pitchFamily="2" charset="-122"/>
            </a:endParaRPr>
          </a:p>
        </p:txBody>
      </p:sp>
      <p:grpSp>
        <p:nvGrpSpPr>
          <p:cNvPr id="68616" name="组合 741383"/>
          <p:cNvGrpSpPr/>
          <p:nvPr/>
        </p:nvGrpSpPr>
        <p:grpSpPr>
          <a:xfrm>
            <a:off x="5822950" y="4195763"/>
            <a:ext cx="2940050" cy="795337"/>
            <a:chOff x="3811" y="3647"/>
            <a:chExt cx="2148" cy="613"/>
          </a:xfrm>
        </p:grpSpPr>
        <p:sp>
          <p:nvSpPr>
            <p:cNvPr id="68628" name="矩形 741384"/>
            <p:cNvSpPr/>
            <p:nvPr/>
          </p:nvSpPr>
          <p:spPr>
            <a:xfrm>
              <a:off x="3811" y="3647"/>
              <a:ext cx="2148" cy="613"/>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8629" name="对象 741385"/>
            <p:cNvGraphicFramePr/>
            <p:nvPr/>
          </p:nvGraphicFramePr>
          <p:xfrm>
            <a:off x="4381" y="3743"/>
            <a:ext cx="1013" cy="401"/>
          </p:xfrm>
          <a:graphic>
            <a:graphicData uri="http://schemas.openxmlformats.org/presentationml/2006/ole">
              <mc:AlternateContent xmlns:mc="http://schemas.openxmlformats.org/markup-compatibility/2006">
                <mc:Choice xmlns:v="urn:schemas-microsoft-com:vml" Requires="v">
                  <p:oleObj spid="_x0000_s18482" name="" r:id="rId5" imgW="1282700" imgH="508000" progId="Equation.3">
                    <p:embed/>
                  </p:oleObj>
                </mc:Choice>
                <mc:Fallback>
                  <p:oleObj name="" r:id="rId5" imgW="1282700" imgH="508000" progId="Equation.3">
                    <p:embed/>
                    <p:pic>
                      <p:nvPicPr>
                        <p:cNvPr id="0" name="图片 3097"/>
                        <p:cNvPicPr/>
                        <p:nvPr/>
                      </p:nvPicPr>
                      <p:blipFill>
                        <a:blip r:embed="rId6"/>
                        <a:stretch>
                          <a:fillRect/>
                        </a:stretch>
                      </p:blipFill>
                      <p:spPr>
                        <a:xfrm>
                          <a:off x="4381" y="3743"/>
                          <a:ext cx="1013" cy="401"/>
                        </a:xfrm>
                        <a:prstGeom prst="rect">
                          <a:avLst/>
                        </a:prstGeom>
                        <a:noFill/>
                        <a:ln w="38100">
                          <a:noFill/>
                          <a:miter/>
                        </a:ln>
                      </p:spPr>
                    </p:pic>
                  </p:oleObj>
                </mc:Fallback>
              </mc:AlternateContent>
            </a:graphicData>
          </a:graphic>
        </p:graphicFrame>
      </p:grpSp>
      <p:graphicFrame>
        <p:nvGraphicFramePr>
          <p:cNvPr id="68617" name="对象 741386"/>
          <p:cNvGraphicFramePr/>
          <p:nvPr/>
        </p:nvGraphicFramePr>
        <p:xfrm>
          <a:off x="2630805" y="5523230"/>
          <a:ext cx="1533525" cy="704850"/>
        </p:xfrm>
        <a:graphic>
          <a:graphicData uri="http://schemas.openxmlformats.org/presentationml/2006/ole">
            <mc:AlternateContent xmlns:mc="http://schemas.openxmlformats.org/markup-compatibility/2006">
              <mc:Choice xmlns:v="urn:schemas-microsoft-com:vml" Requires="v">
                <p:oleObj spid="_x0000_s18483" name="" r:id="rId7" imgW="965200" imgH="457200" progId="Equation.3">
                  <p:embed/>
                </p:oleObj>
              </mc:Choice>
              <mc:Fallback>
                <p:oleObj name="" r:id="rId7" imgW="965200" imgH="457200" progId="Equation.3">
                  <p:embed/>
                  <p:pic>
                    <p:nvPicPr>
                      <p:cNvPr id="0" name="图片 3100"/>
                      <p:cNvPicPr/>
                      <p:nvPr/>
                    </p:nvPicPr>
                    <p:blipFill>
                      <a:blip r:embed="rId8"/>
                      <a:stretch>
                        <a:fillRect/>
                      </a:stretch>
                    </p:blipFill>
                    <p:spPr>
                      <a:xfrm>
                        <a:off x="2630805" y="5523230"/>
                        <a:ext cx="1533525" cy="704850"/>
                      </a:xfrm>
                      <a:prstGeom prst="rect">
                        <a:avLst/>
                      </a:prstGeom>
                      <a:noFill/>
                      <a:ln w="38100">
                        <a:noFill/>
                        <a:miter/>
                      </a:ln>
                    </p:spPr>
                  </p:pic>
                </p:oleObj>
              </mc:Fallback>
            </mc:AlternateContent>
          </a:graphicData>
        </a:graphic>
      </p:graphicFrame>
      <p:graphicFrame>
        <p:nvGraphicFramePr>
          <p:cNvPr id="68618" name="对象 741387"/>
          <p:cNvGraphicFramePr/>
          <p:nvPr/>
        </p:nvGraphicFramePr>
        <p:xfrm>
          <a:off x="4200208" y="5175885"/>
          <a:ext cx="2220912" cy="1398588"/>
        </p:xfrm>
        <a:graphic>
          <a:graphicData uri="http://schemas.openxmlformats.org/presentationml/2006/ole">
            <mc:AlternateContent xmlns:mc="http://schemas.openxmlformats.org/markup-compatibility/2006">
              <mc:Choice xmlns:v="urn:schemas-microsoft-com:vml" Requires="v">
                <p:oleObj spid="_x0000_s18484" name="" r:id="rId9" imgW="1548765" imgH="1002665" progId="Equation.3">
                  <p:embed/>
                </p:oleObj>
              </mc:Choice>
              <mc:Fallback>
                <p:oleObj name="" r:id="rId9" imgW="1548765" imgH="1002665" progId="Equation.3">
                  <p:embed/>
                  <p:pic>
                    <p:nvPicPr>
                      <p:cNvPr id="0" name="图片 3101"/>
                      <p:cNvPicPr/>
                      <p:nvPr/>
                    </p:nvPicPr>
                    <p:blipFill>
                      <a:blip r:embed="rId10"/>
                      <a:stretch>
                        <a:fillRect/>
                      </a:stretch>
                    </p:blipFill>
                    <p:spPr>
                      <a:xfrm>
                        <a:off x="4200208" y="5175885"/>
                        <a:ext cx="2220912" cy="1398588"/>
                      </a:xfrm>
                      <a:prstGeom prst="rect">
                        <a:avLst/>
                      </a:prstGeom>
                      <a:noFill/>
                      <a:ln w="38100">
                        <a:noFill/>
                        <a:miter/>
                      </a:ln>
                    </p:spPr>
                  </p:pic>
                </p:oleObj>
              </mc:Fallback>
            </mc:AlternateContent>
          </a:graphicData>
        </a:graphic>
      </p:graphicFrame>
      <p:graphicFrame>
        <p:nvGraphicFramePr>
          <p:cNvPr id="68619" name="对象 741388"/>
          <p:cNvGraphicFramePr/>
          <p:nvPr/>
        </p:nvGraphicFramePr>
        <p:xfrm>
          <a:off x="6647180" y="5587683"/>
          <a:ext cx="811213" cy="768350"/>
        </p:xfrm>
        <a:graphic>
          <a:graphicData uri="http://schemas.openxmlformats.org/presentationml/2006/ole">
            <mc:AlternateContent xmlns:mc="http://schemas.openxmlformats.org/markup-compatibility/2006">
              <mc:Choice xmlns:v="urn:schemas-microsoft-com:vml" Requires="v">
                <p:oleObj spid="_x0000_s18485" name="" r:id="rId11" imgW="444500" imgH="431800" progId="Equation.3">
                  <p:embed/>
                </p:oleObj>
              </mc:Choice>
              <mc:Fallback>
                <p:oleObj name="" r:id="rId11" imgW="444500" imgH="431800" progId="Equation.3">
                  <p:embed/>
                  <p:pic>
                    <p:nvPicPr>
                      <p:cNvPr id="0" name="图片 3102"/>
                      <p:cNvPicPr/>
                      <p:nvPr/>
                    </p:nvPicPr>
                    <p:blipFill>
                      <a:blip r:embed="rId12"/>
                      <a:stretch>
                        <a:fillRect/>
                      </a:stretch>
                    </p:blipFill>
                    <p:spPr>
                      <a:xfrm>
                        <a:off x="6647180" y="5587683"/>
                        <a:ext cx="811213" cy="768350"/>
                      </a:xfrm>
                      <a:prstGeom prst="rect">
                        <a:avLst/>
                      </a:prstGeom>
                      <a:noFill/>
                      <a:ln w="38100">
                        <a:noFill/>
                        <a:miter/>
                      </a:ln>
                    </p:spPr>
                  </p:pic>
                </p:oleObj>
              </mc:Fallback>
            </mc:AlternateContent>
          </a:graphicData>
        </a:graphic>
      </p:graphicFrame>
      <p:grpSp>
        <p:nvGrpSpPr>
          <p:cNvPr id="68620" name="组合 741390"/>
          <p:cNvGrpSpPr/>
          <p:nvPr/>
        </p:nvGrpSpPr>
        <p:grpSpPr>
          <a:xfrm>
            <a:off x="6308725" y="1731963"/>
            <a:ext cx="1609725" cy="1192212"/>
            <a:chOff x="4644" y="1444"/>
            <a:chExt cx="1116" cy="851"/>
          </a:xfrm>
        </p:grpSpPr>
        <p:sp>
          <p:nvSpPr>
            <p:cNvPr id="68625" name="矩形 741391"/>
            <p:cNvSpPr/>
            <p:nvPr/>
          </p:nvSpPr>
          <p:spPr>
            <a:xfrm>
              <a:off x="4644" y="1444"/>
              <a:ext cx="1116" cy="851"/>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68626" name="对象 741392"/>
            <p:cNvGraphicFramePr/>
            <p:nvPr/>
          </p:nvGraphicFramePr>
          <p:xfrm>
            <a:off x="4722" y="1479"/>
            <a:ext cx="952" cy="344"/>
          </p:xfrm>
          <a:graphic>
            <a:graphicData uri="http://schemas.openxmlformats.org/presentationml/2006/ole">
              <mc:AlternateContent xmlns:mc="http://schemas.openxmlformats.org/markup-compatibility/2006">
                <mc:Choice xmlns:v="urn:schemas-microsoft-com:vml" Requires="v">
                  <p:oleObj spid="_x0000_s18486" name="" r:id="rId13" imgW="1510665" imgH="546100" progId="Equation.3">
                    <p:embed/>
                  </p:oleObj>
                </mc:Choice>
                <mc:Fallback>
                  <p:oleObj name="" r:id="rId13" imgW="1510665" imgH="546100" progId="Equation.3">
                    <p:embed/>
                    <p:pic>
                      <p:nvPicPr>
                        <p:cNvPr id="0" name="图片 3103"/>
                        <p:cNvPicPr/>
                        <p:nvPr/>
                      </p:nvPicPr>
                      <p:blipFill>
                        <a:blip r:embed="rId14"/>
                        <a:stretch>
                          <a:fillRect/>
                        </a:stretch>
                      </p:blipFill>
                      <p:spPr>
                        <a:xfrm>
                          <a:off x="4722" y="1479"/>
                          <a:ext cx="952" cy="344"/>
                        </a:xfrm>
                        <a:prstGeom prst="rect">
                          <a:avLst/>
                        </a:prstGeom>
                        <a:noFill/>
                        <a:ln w="38100">
                          <a:noFill/>
                          <a:miter/>
                        </a:ln>
                      </p:spPr>
                    </p:pic>
                  </p:oleObj>
                </mc:Fallback>
              </mc:AlternateContent>
            </a:graphicData>
          </a:graphic>
        </p:graphicFrame>
        <p:graphicFrame>
          <p:nvGraphicFramePr>
            <p:cNvPr id="68627" name="对象 741393"/>
            <p:cNvGraphicFramePr/>
            <p:nvPr/>
          </p:nvGraphicFramePr>
          <p:xfrm>
            <a:off x="4758" y="1912"/>
            <a:ext cx="888" cy="344"/>
          </p:xfrm>
          <a:graphic>
            <a:graphicData uri="http://schemas.openxmlformats.org/presentationml/2006/ole">
              <mc:AlternateContent xmlns:mc="http://schemas.openxmlformats.org/markup-compatibility/2006">
                <mc:Choice xmlns:v="urn:schemas-microsoft-com:vml" Requires="v">
                  <p:oleObj spid="_x0000_s18487" name="" r:id="rId15" imgW="1409065" imgH="546100" progId="Equation.3">
                    <p:embed/>
                  </p:oleObj>
                </mc:Choice>
                <mc:Fallback>
                  <p:oleObj name="" r:id="rId15" imgW="1409065" imgH="546100" progId="Equation.3">
                    <p:embed/>
                    <p:pic>
                      <p:nvPicPr>
                        <p:cNvPr id="0" name="图片 3098"/>
                        <p:cNvPicPr/>
                        <p:nvPr/>
                      </p:nvPicPr>
                      <p:blipFill>
                        <a:blip r:embed="rId16"/>
                        <a:stretch>
                          <a:fillRect/>
                        </a:stretch>
                      </p:blipFill>
                      <p:spPr>
                        <a:xfrm>
                          <a:off x="4758" y="1912"/>
                          <a:ext cx="888" cy="344"/>
                        </a:xfrm>
                        <a:prstGeom prst="rect">
                          <a:avLst/>
                        </a:prstGeom>
                        <a:noFill/>
                        <a:ln w="38100">
                          <a:noFill/>
                          <a:miter/>
                        </a:ln>
                      </p:spPr>
                    </p:pic>
                  </p:oleObj>
                </mc:Fallback>
              </mc:AlternateContent>
            </a:graphicData>
          </a:graphic>
        </p:graphicFrame>
      </p:grpSp>
      <p:pic>
        <p:nvPicPr>
          <p:cNvPr id="68621" name="图片 741394"/>
          <p:cNvPicPr>
            <a:picLocks noChangeAspect="1"/>
          </p:cNvPicPr>
          <p:nvPr/>
        </p:nvPicPr>
        <p:blipFill>
          <a:blip r:embed="rId17"/>
          <a:stretch>
            <a:fillRect/>
          </a:stretch>
        </p:blipFill>
        <p:spPr>
          <a:xfrm>
            <a:off x="1277938" y="1487488"/>
            <a:ext cx="4238625" cy="1541462"/>
          </a:xfrm>
          <a:prstGeom prst="rect">
            <a:avLst/>
          </a:prstGeom>
          <a:noFill/>
          <a:ln w="9525">
            <a:noFill/>
          </a:ln>
        </p:spPr>
      </p:pic>
      <p:graphicFrame>
        <p:nvGraphicFramePr>
          <p:cNvPr id="68623" name="内容占位符 741400"/>
          <p:cNvGraphicFramePr>
            <a:graphicFrameLocks noGrp="1"/>
          </p:cNvGraphicFramePr>
          <p:nvPr>
            <p:ph sz="half" idx="4294967295"/>
          </p:nvPr>
        </p:nvGraphicFramePr>
        <p:xfrm>
          <a:off x="8418830" y="5663565"/>
          <a:ext cx="725170" cy="617855"/>
        </p:xfrm>
        <a:graphic>
          <a:graphicData uri="http://schemas.openxmlformats.org/presentationml/2006/ole">
            <mc:AlternateContent xmlns:mc="http://schemas.openxmlformats.org/markup-compatibility/2006">
              <mc:Choice xmlns:v="urn:schemas-microsoft-com:vml" Requires="v">
                <p:oleObj spid="_x0000_s18488" name="" r:id="rId18" imgW="508000" imgH="431800" progId="Equation.3">
                  <p:embed/>
                </p:oleObj>
              </mc:Choice>
              <mc:Fallback>
                <p:oleObj name="" r:id="rId18" imgW="508000" imgH="431800" progId="Equation.3">
                  <p:embed/>
                  <p:pic>
                    <p:nvPicPr>
                      <p:cNvPr id="0" name="图片 3105"/>
                      <p:cNvPicPr/>
                      <p:nvPr/>
                    </p:nvPicPr>
                    <p:blipFill>
                      <a:blip r:embed="rId19"/>
                      <a:srcRect/>
                      <a:stretch>
                        <a:fillRect/>
                      </a:stretch>
                    </p:blipFill>
                    <p:spPr>
                      <a:xfrm>
                        <a:off x="8418830" y="5663565"/>
                        <a:ext cx="725170" cy="617855"/>
                      </a:xfrm>
                      <a:prstGeom prst="rect">
                        <a:avLst/>
                      </a:prstGeom>
                      <a:noFill/>
                      <a:ln w="38100">
                        <a:miter/>
                      </a:ln>
                    </p:spPr>
                  </p:pic>
                </p:oleObj>
              </mc:Fallback>
            </mc:AlternateContent>
          </a:graphicData>
        </a:graphic>
      </p:graphicFrame>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对象 746499"/>
          <p:cNvGraphicFramePr/>
          <p:nvPr/>
        </p:nvGraphicFramePr>
        <p:xfrm>
          <a:off x="1509713" y="1074738"/>
          <a:ext cx="6094412" cy="4578350"/>
        </p:xfrm>
        <a:graphic>
          <a:graphicData uri="http://schemas.openxmlformats.org/presentationml/2006/ole">
            <mc:AlternateContent xmlns:mc="http://schemas.openxmlformats.org/markup-compatibility/2006">
              <mc:Choice xmlns:v="urn:schemas-microsoft-com:vml" Requires="v">
                <p:oleObj spid="_x0000_s19484" name="" r:id="rId1" imgW="3409315" imgH="2562860" progId="Visio.Drawing.6">
                  <p:embed/>
                </p:oleObj>
              </mc:Choice>
              <mc:Fallback>
                <p:oleObj name="" r:id="rId1" imgW="3409315" imgH="2562860" progId="Visio.Drawing.6">
                  <p:embed/>
                  <p:pic>
                    <p:nvPicPr>
                      <p:cNvPr id="0" name="图片 3106"/>
                      <p:cNvPicPr/>
                      <p:nvPr/>
                    </p:nvPicPr>
                    <p:blipFill>
                      <a:blip r:embed="rId2"/>
                      <a:stretch>
                        <a:fillRect/>
                      </a:stretch>
                    </p:blipFill>
                    <p:spPr>
                      <a:xfrm>
                        <a:off x="1509713" y="1074738"/>
                        <a:ext cx="6094412" cy="4578350"/>
                      </a:xfrm>
                      <a:prstGeom prst="rect">
                        <a:avLst/>
                      </a:prstGeom>
                      <a:noFill/>
                      <a:ln w="38100">
                        <a:noFill/>
                        <a:miter/>
                      </a:ln>
                    </p:spPr>
                  </p:pic>
                </p:oleObj>
              </mc:Fallback>
            </mc:AlternateContent>
          </a:graphicData>
        </a:graphic>
      </p:graphicFrame>
      <p:sp>
        <p:nvSpPr>
          <p:cNvPr id="70659" name="任意多边形 746501"/>
          <p:cNvSpPr/>
          <p:nvPr/>
        </p:nvSpPr>
        <p:spPr>
          <a:xfrm>
            <a:off x="3324225" y="1276350"/>
            <a:ext cx="1238250" cy="3286125"/>
          </a:xfrm>
          <a:custGeom>
            <a:avLst/>
            <a:gdLst/>
            <a:ahLst/>
            <a:cxnLst>
              <a:cxn ang="0">
                <a:pos x="0" y="0"/>
              </a:cxn>
              <a:cxn ang="0">
                <a:pos x="19050" y="2105025"/>
              </a:cxn>
              <a:cxn ang="0">
                <a:pos x="95250" y="2800350"/>
              </a:cxn>
              <a:cxn ang="0">
                <a:pos x="419100" y="3181350"/>
              </a:cxn>
              <a:cxn ang="0">
                <a:pos x="1238250" y="3286125"/>
              </a:cxn>
            </a:cxnLst>
            <a:rect l="0" t="0" r="0" b="0"/>
            <a:pathLst>
              <a:path w="780" h="2070">
                <a:moveTo>
                  <a:pt x="0" y="0"/>
                </a:moveTo>
                <a:cubicBezTo>
                  <a:pt x="1" y="516"/>
                  <a:pt x="2" y="1032"/>
                  <a:pt x="12" y="1326"/>
                </a:cubicBezTo>
                <a:cubicBezTo>
                  <a:pt x="22" y="1620"/>
                  <a:pt x="18" y="1651"/>
                  <a:pt x="60" y="1764"/>
                </a:cubicBezTo>
                <a:cubicBezTo>
                  <a:pt x="102" y="1877"/>
                  <a:pt x="144" y="1953"/>
                  <a:pt x="264" y="2004"/>
                </a:cubicBezTo>
                <a:cubicBezTo>
                  <a:pt x="384" y="2055"/>
                  <a:pt x="680" y="2056"/>
                  <a:pt x="780" y="2070"/>
                </a:cubicBezTo>
              </a:path>
            </a:pathLst>
          </a:custGeom>
          <a:noFill/>
          <a:ln w="28575" cap="flat" cmpd="sng">
            <a:solidFill>
              <a:schemeClr val="tx1">
                <a:alpha val="100000"/>
              </a:schemeClr>
            </a:solidFill>
            <a:prstDash val="sysDot"/>
            <a:round/>
            <a:headEnd type="none" w="med" len="med"/>
            <a:tailEnd type="none" w="med" len="med"/>
          </a:ln>
        </p:spPr>
        <p:txBody>
          <a:bodyPr/>
          <a:lstStyle/>
          <a:p>
            <a:endParaRPr lang="zh-CN" altLang="en-US"/>
          </a:p>
        </p:txBody>
      </p:sp>
      <p:graphicFrame>
        <p:nvGraphicFramePr>
          <p:cNvPr id="70660" name="对象 746502"/>
          <p:cNvGraphicFramePr/>
          <p:nvPr/>
        </p:nvGraphicFramePr>
        <p:xfrm>
          <a:off x="5572125" y="1266825"/>
          <a:ext cx="1814513" cy="1143000"/>
        </p:xfrm>
        <a:graphic>
          <a:graphicData uri="http://schemas.openxmlformats.org/presentationml/2006/ole">
            <mc:AlternateContent xmlns:mc="http://schemas.openxmlformats.org/markup-compatibility/2006">
              <mc:Choice xmlns:v="urn:schemas-microsoft-com:vml" Requires="v">
                <p:oleObj spid="_x0000_s19485" name="" r:id="rId3" imgW="1548765" imgH="1002665" progId="Equation.3">
                  <p:embed/>
                </p:oleObj>
              </mc:Choice>
              <mc:Fallback>
                <p:oleObj name="" r:id="rId3" imgW="1548765" imgH="1002665" progId="Equation.3">
                  <p:embed/>
                  <p:pic>
                    <p:nvPicPr>
                      <p:cNvPr id="0" name="图片 3110"/>
                      <p:cNvPicPr/>
                      <p:nvPr/>
                    </p:nvPicPr>
                    <p:blipFill>
                      <a:blip r:embed="rId4"/>
                      <a:stretch>
                        <a:fillRect/>
                      </a:stretch>
                    </p:blipFill>
                    <p:spPr>
                      <a:xfrm>
                        <a:off x="5572125" y="1266825"/>
                        <a:ext cx="1814513" cy="1143000"/>
                      </a:xfrm>
                      <a:prstGeom prst="rect">
                        <a:avLst/>
                      </a:prstGeom>
                      <a:solidFill>
                        <a:srgbClr val="FFCC00"/>
                      </a:solidFill>
                      <a:ln w="38100">
                        <a:noFill/>
                        <a:miter/>
                      </a:ln>
                    </p:spPr>
                  </p:pic>
                </p:oleObj>
              </mc:Fallback>
            </mc:AlternateContent>
          </a:graphicData>
        </a:graphic>
      </p:graphicFrame>
      <p:graphicFrame>
        <p:nvGraphicFramePr>
          <p:cNvPr id="70661" name="对象 746503"/>
          <p:cNvGraphicFramePr/>
          <p:nvPr/>
        </p:nvGraphicFramePr>
        <p:xfrm>
          <a:off x="6116638" y="2406650"/>
          <a:ext cx="1273175" cy="585788"/>
        </p:xfrm>
        <a:graphic>
          <a:graphicData uri="http://schemas.openxmlformats.org/presentationml/2006/ole">
            <mc:AlternateContent xmlns:mc="http://schemas.openxmlformats.org/markup-compatibility/2006">
              <mc:Choice xmlns:v="urn:schemas-microsoft-com:vml" Requires="v">
                <p:oleObj spid="_x0000_s19486" name="" r:id="rId5" imgW="965200" imgH="457200" progId="Equation.3">
                  <p:embed/>
                </p:oleObj>
              </mc:Choice>
              <mc:Fallback>
                <p:oleObj name="" r:id="rId5" imgW="965200" imgH="457200" progId="Equation.3">
                  <p:embed/>
                  <p:pic>
                    <p:nvPicPr>
                      <p:cNvPr id="0" name="图片 3107"/>
                      <p:cNvPicPr/>
                      <p:nvPr/>
                    </p:nvPicPr>
                    <p:blipFill>
                      <a:blip r:embed="rId6"/>
                      <a:stretch>
                        <a:fillRect/>
                      </a:stretch>
                    </p:blipFill>
                    <p:spPr>
                      <a:xfrm>
                        <a:off x="6116638" y="2406650"/>
                        <a:ext cx="1273175" cy="585788"/>
                      </a:xfrm>
                      <a:prstGeom prst="rect">
                        <a:avLst/>
                      </a:prstGeom>
                      <a:solidFill>
                        <a:srgbClr val="FFCC00"/>
                      </a:solidFill>
                      <a:ln w="38100">
                        <a:noFill/>
                        <a:miter/>
                      </a:ln>
                    </p:spPr>
                  </p:pic>
                </p:oleObj>
              </mc:Fallback>
            </mc:AlternateContent>
          </a:graphicData>
        </a:graphic>
      </p:graphicFrame>
      <p:graphicFrame>
        <p:nvGraphicFramePr>
          <p:cNvPr id="70662" name="对象 746504"/>
          <p:cNvGraphicFramePr/>
          <p:nvPr/>
        </p:nvGraphicFramePr>
        <p:xfrm>
          <a:off x="6751638" y="2998788"/>
          <a:ext cx="638175" cy="542925"/>
        </p:xfrm>
        <a:graphic>
          <a:graphicData uri="http://schemas.openxmlformats.org/presentationml/2006/ole">
            <mc:AlternateContent xmlns:mc="http://schemas.openxmlformats.org/markup-compatibility/2006">
              <mc:Choice xmlns:v="urn:schemas-microsoft-com:vml" Requires="v">
                <p:oleObj spid="_x0000_s19487" name="" r:id="rId7" imgW="508000" imgH="431800" progId="Equation.3">
                  <p:embed/>
                </p:oleObj>
              </mc:Choice>
              <mc:Fallback>
                <p:oleObj name="" r:id="rId7" imgW="508000" imgH="431800" progId="Equation.3">
                  <p:embed/>
                  <p:pic>
                    <p:nvPicPr>
                      <p:cNvPr id="0" name="图片 3111"/>
                      <p:cNvPicPr/>
                      <p:nvPr/>
                    </p:nvPicPr>
                    <p:blipFill>
                      <a:blip r:embed="rId8"/>
                      <a:stretch>
                        <a:fillRect/>
                      </a:stretch>
                    </p:blipFill>
                    <p:spPr>
                      <a:xfrm>
                        <a:off x="6751638" y="2998788"/>
                        <a:ext cx="638175" cy="542925"/>
                      </a:xfrm>
                      <a:prstGeom prst="rect">
                        <a:avLst/>
                      </a:prstGeom>
                      <a:solidFill>
                        <a:srgbClr val="FFCC00"/>
                      </a:solidFill>
                      <a:ln w="38100">
                        <a:noFill/>
                        <a:miter/>
                      </a:ln>
                    </p:spPr>
                  </p:pic>
                </p:oleObj>
              </mc:Fallback>
            </mc:AlternateContent>
          </a:graphicData>
        </a:graphic>
      </p:graphicFrame>
      <p:sp>
        <p:nvSpPr>
          <p:cNvPr id="70663" name="文本框 746505"/>
          <p:cNvSpPr txBox="1"/>
          <p:nvPr/>
        </p:nvSpPr>
        <p:spPr>
          <a:xfrm>
            <a:off x="3468688" y="2078038"/>
            <a:ext cx="938212"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00FF"/>
                </a:solidFill>
                <a:latin typeface="Arial" panose="020B0604020202020204" pitchFamily="34" charset="0"/>
                <a:ea typeface="宋体" panose="02010600030101010101" pitchFamily="2" charset="-122"/>
              </a:rPr>
              <a:t>Q=0.1</a:t>
            </a:r>
            <a:endParaRPr lang="en-US" altLang="zh-CN" sz="1800" b="0" dirty="0">
              <a:solidFill>
                <a:srgbClr val="FF00FF"/>
              </a:solidFill>
              <a:latin typeface="Arial" panose="020B0604020202020204" pitchFamily="34" charset="0"/>
              <a:ea typeface="宋体" panose="02010600030101010101" pitchFamily="2" charset="-122"/>
            </a:endParaRPr>
          </a:p>
        </p:txBody>
      </p:sp>
      <p:sp>
        <p:nvSpPr>
          <p:cNvPr id="70664" name="文本框 746506"/>
          <p:cNvSpPr txBox="1"/>
          <p:nvPr/>
        </p:nvSpPr>
        <p:spPr>
          <a:xfrm>
            <a:off x="3544888" y="28829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Q=0.2</a:t>
            </a:r>
            <a:endParaRPr lang="en-US" altLang="zh-CN" sz="1800" b="0" dirty="0">
              <a:latin typeface="Arial" panose="020B0604020202020204" pitchFamily="34" charset="0"/>
              <a:ea typeface="宋体" panose="02010600030101010101" pitchFamily="2" charset="-122"/>
            </a:endParaRPr>
          </a:p>
        </p:txBody>
      </p:sp>
      <p:sp>
        <p:nvSpPr>
          <p:cNvPr id="70665" name="直接连接符 746507"/>
          <p:cNvSpPr/>
          <p:nvPr/>
        </p:nvSpPr>
        <p:spPr>
          <a:xfrm flipH="1">
            <a:off x="3411538" y="3070225"/>
            <a:ext cx="212725" cy="6350"/>
          </a:xfrm>
          <a:prstGeom prst="line">
            <a:avLst/>
          </a:prstGeom>
          <a:ln w="28575" cap="flat" cmpd="sng">
            <a:solidFill>
              <a:schemeClr val="tx1"/>
            </a:solidFill>
            <a:prstDash val="solid"/>
            <a:headEnd type="none" w="med" len="med"/>
            <a:tailEnd type="none" w="med" len="med"/>
          </a:ln>
        </p:spPr>
      </p:sp>
      <p:sp>
        <p:nvSpPr>
          <p:cNvPr id="70666" name="文本框 746508"/>
          <p:cNvSpPr txBox="1"/>
          <p:nvPr/>
        </p:nvSpPr>
        <p:spPr>
          <a:xfrm>
            <a:off x="3632200" y="3775075"/>
            <a:ext cx="938213"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Q=0.4</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70667" name="直接连接符 746509"/>
          <p:cNvSpPr/>
          <p:nvPr/>
        </p:nvSpPr>
        <p:spPr>
          <a:xfrm flipH="1">
            <a:off x="3495675" y="3992563"/>
            <a:ext cx="212725" cy="6350"/>
          </a:xfrm>
          <a:prstGeom prst="line">
            <a:avLst/>
          </a:prstGeom>
          <a:ln w="28575" cap="flat" cmpd="sng">
            <a:solidFill>
              <a:schemeClr val="accent2"/>
            </a:solidFill>
            <a:prstDash val="solid"/>
            <a:headEnd type="none" w="med" len="med"/>
            <a:tailEnd type="none" w="med" len="med"/>
          </a:ln>
        </p:spPr>
      </p:sp>
      <p:sp>
        <p:nvSpPr>
          <p:cNvPr id="70668" name="文本框 746510"/>
          <p:cNvSpPr txBox="1"/>
          <p:nvPr/>
        </p:nvSpPr>
        <p:spPr>
          <a:xfrm>
            <a:off x="3992563" y="4135438"/>
            <a:ext cx="938212"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Q=0.8</a:t>
            </a:r>
            <a:endParaRPr lang="en-US" altLang="zh-CN" sz="1800" b="0" dirty="0">
              <a:solidFill>
                <a:srgbClr val="FF3300"/>
              </a:solidFill>
              <a:latin typeface="Arial" panose="020B0604020202020204" pitchFamily="34" charset="0"/>
              <a:ea typeface="宋体" panose="02010600030101010101" pitchFamily="2" charset="-122"/>
            </a:endParaRPr>
          </a:p>
        </p:txBody>
      </p:sp>
      <p:sp>
        <p:nvSpPr>
          <p:cNvPr id="70669" name="直接连接符 746511"/>
          <p:cNvSpPr/>
          <p:nvPr/>
        </p:nvSpPr>
        <p:spPr>
          <a:xfrm flipH="1">
            <a:off x="3760788" y="4286250"/>
            <a:ext cx="288925" cy="101600"/>
          </a:xfrm>
          <a:prstGeom prst="line">
            <a:avLst/>
          </a:prstGeom>
          <a:ln w="28575" cap="flat" cmpd="sng">
            <a:solidFill>
              <a:srgbClr val="FF0000"/>
            </a:solidFill>
            <a:prstDash val="solid"/>
            <a:headEnd type="none" w="med" len="med"/>
            <a:tailEnd type="none" w="med" len="med"/>
          </a:ln>
        </p:spPr>
      </p:sp>
      <p:grpSp>
        <p:nvGrpSpPr>
          <p:cNvPr id="70670" name="组合 746513"/>
          <p:cNvGrpSpPr/>
          <p:nvPr/>
        </p:nvGrpSpPr>
        <p:grpSpPr>
          <a:xfrm>
            <a:off x="3644900" y="2524125"/>
            <a:ext cx="1174750" cy="407988"/>
            <a:chOff x="5230" y="1663"/>
            <a:chExt cx="740" cy="257"/>
          </a:xfrm>
        </p:grpSpPr>
        <p:sp>
          <p:nvSpPr>
            <p:cNvPr id="70680" name="右箭头 746514"/>
            <p:cNvSpPr/>
            <p:nvPr/>
          </p:nvSpPr>
          <p:spPr>
            <a:xfrm rot="7974">
              <a:off x="5230" y="1690"/>
              <a:ext cx="210" cy="182"/>
            </a:xfrm>
            <a:prstGeom prst="rightArrow">
              <a:avLst>
                <a:gd name="adj1" fmla="val 50000"/>
                <a:gd name="adj2" fmla="val 28840"/>
              </a:avLst>
            </a:prstGeom>
            <a:solidFill>
              <a:srgbClr val="FF0000"/>
            </a:solidFill>
            <a:ln w="9525"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70681" name="组合 746515"/>
            <p:cNvGrpSpPr/>
            <p:nvPr/>
          </p:nvGrpSpPr>
          <p:grpSpPr>
            <a:xfrm>
              <a:off x="5487" y="1663"/>
              <a:ext cx="483" cy="257"/>
              <a:chOff x="0" y="3561"/>
              <a:chExt cx="483" cy="257"/>
            </a:xfrm>
          </p:grpSpPr>
          <p:sp>
            <p:nvSpPr>
              <p:cNvPr id="70682" name="椭圆 746516"/>
              <p:cNvSpPr/>
              <p:nvPr/>
            </p:nvSpPr>
            <p:spPr>
              <a:xfrm>
                <a:off x="0" y="3561"/>
                <a:ext cx="421" cy="247"/>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70683" name="文本框 746517"/>
              <p:cNvSpPr txBox="1"/>
              <p:nvPr/>
            </p:nvSpPr>
            <p:spPr>
              <a:xfrm>
                <a:off x="0" y="3568"/>
                <a:ext cx="483" cy="250"/>
              </a:xfrm>
              <a:prstGeom prst="rect">
                <a:avLst/>
              </a:prstGeom>
              <a:noFill/>
              <a:ln w="9525">
                <a:noFill/>
              </a:ln>
            </p:spPr>
            <p:txBody>
              <a:bodyPr>
                <a:spAutoFit/>
              </a:bodyPr>
              <a:lstStyle/>
              <a:p>
                <a:pPr eaLnBrk="1" hangingPunct="1">
                  <a:spcBef>
                    <a:spcPct val="50000"/>
                  </a:spcBef>
                </a:pPr>
                <a:r>
                  <a:rPr lang="en-US" altLang="zh-CN" sz="2000" dirty="0">
                    <a:latin typeface="Arial" panose="020B0604020202020204" pitchFamily="34" charset="0"/>
                    <a:ea typeface="宋体" panose="02010600030101010101" pitchFamily="2" charset="-122"/>
                  </a:rPr>
                  <a:t>ZVS</a:t>
                </a:r>
                <a:endParaRPr lang="en-US" altLang="zh-CN" sz="2000" dirty="0">
                  <a:latin typeface="Arial" panose="020B0604020202020204" pitchFamily="34" charset="0"/>
                  <a:ea typeface="宋体" panose="02010600030101010101" pitchFamily="2" charset="-122"/>
                </a:endParaRPr>
              </a:p>
            </p:txBody>
          </p:sp>
        </p:grpSp>
      </p:grpSp>
      <p:sp>
        <p:nvSpPr>
          <p:cNvPr id="70671" name="右箭头 746519"/>
          <p:cNvSpPr/>
          <p:nvPr/>
        </p:nvSpPr>
        <p:spPr>
          <a:xfrm rot="-10777965">
            <a:off x="2670175" y="2590800"/>
            <a:ext cx="333375" cy="288925"/>
          </a:xfrm>
          <a:prstGeom prst="rightArrow">
            <a:avLst>
              <a:gd name="adj1" fmla="val 50000"/>
              <a:gd name="adj2" fmla="val 28840"/>
            </a:avLst>
          </a:prstGeom>
          <a:solidFill>
            <a:srgbClr val="FF0000"/>
          </a:solidFill>
          <a:ln w="9525"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70672" name="椭圆 746521"/>
          <p:cNvSpPr/>
          <p:nvPr/>
        </p:nvSpPr>
        <p:spPr>
          <a:xfrm>
            <a:off x="1731963" y="2505075"/>
            <a:ext cx="730250" cy="392113"/>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70673" name="文本框 746522"/>
          <p:cNvSpPr txBox="1"/>
          <p:nvPr/>
        </p:nvSpPr>
        <p:spPr>
          <a:xfrm>
            <a:off x="1751013" y="2524125"/>
            <a:ext cx="1173162" cy="721995"/>
          </a:xfrm>
          <a:prstGeom prst="rect">
            <a:avLst/>
          </a:prstGeom>
          <a:noFill/>
          <a:ln w="9525">
            <a:noFill/>
          </a:ln>
        </p:spPr>
        <p:txBody>
          <a:bodyPr>
            <a:spAutoFit/>
          </a:bodyPr>
          <a:lstStyle/>
          <a:p>
            <a:pPr eaLnBrk="1" hangingPunct="1">
              <a:spcBef>
                <a:spcPct val="50000"/>
              </a:spcBef>
            </a:pPr>
            <a:r>
              <a:rPr lang="en-US" altLang="zh-CN" sz="2000" dirty="0">
                <a:latin typeface="Arial" panose="020B0604020202020204" pitchFamily="34" charset="0"/>
                <a:ea typeface="宋体" panose="02010600030101010101" pitchFamily="2" charset="-122"/>
              </a:rPr>
              <a:t>ZCS</a:t>
            </a:r>
            <a:endParaRPr lang="en-US" altLang="zh-CN" sz="2000" dirty="0">
              <a:latin typeface="Arial" panose="020B0604020202020204" pitchFamily="34" charset="0"/>
              <a:ea typeface="宋体" panose="02010600030101010101" pitchFamily="2" charset="-122"/>
            </a:endParaRPr>
          </a:p>
          <a:p>
            <a:pPr eaLnBrk="1" hangingPunct="1">
              <a:spcBef>
                <a:spcPct val="50000"/>
              </a:spcBef>
            </a:pPr>
            <a:r>
              <a:rPr lang="zh-CN" altLang="en-US" sz="1400" dirty="0">
                <a:latin typeface="Arial" panose="020B0604020202020204" pitchFamily="34" charset="0"/>
                <a:ea typeface="宋体" panose="02010600030101010101" pitchFamily="2" charset="-122"/>
              </a:rPr>
              <a:t>容性区域</a:t>
            </a:r>
            <a:endParaRPr lang="zh-CN" altLang="en-US" sz="1400" dirty="0">
              <a:latin typeface="Arial" panose="020B0604020202020204" pitchFamily="34" charset="0"/>
              <a:ea typeface="宋体" panose="02010600030101010101" pitchFamily="2" charset="-122"/>
            </a:endParaRPr>
          </a:p>
        </p:txBody>
      </p:sp>
      <p:sp>
        <p:nvSpPr>
          <p:cNvPr id="70674" name="文本框 746548"/>
          <p:cNvSpPr txBox="1"/>
          <p:nvPr/>
        </p:nvSpPr>
        <p:spPr>
          <a:xfrm>
            <a:off x="1827213" y="1468438"/>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h=2</a:t>
            </a:r>
            <a:endParaRPr lang="en-US" altLang="zh-CN" sz="2000" dirty="0">
              <a:solidFill>
                <a:srgbClr val="FF00FF"/>
              </a:solidFill>
              <a:latin typeface="Arial" panose="020B0604020202020204" pitchFamily="34" charset="0"/>
              <a:ea typeface="宋体" panose="02010600030101010101" pitchFamily="2" charset="-122"/>
            </a:endParaRPr>
          </a:p>
        </p:txBody>
      </p:sp>
      <p:sp>
        <p:nvSpPr>
          <p:cNvPr id="70675" name="矩形 746549"/>
          <p:cNvSpPr/>
          <p:nvPr/>
        </p:nvSpPr>
        <p:spPr>
          <a:xfrm>
            <a:off x="321945" y="462598"/>
            <a:ext cx="8229600" cy="39052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关键参数理解</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直流</a:t>
            </a:r>
            <a:r>
              <a:rPr lang="en-US" altLang="zh-CN" dirty="0">
                <a:latin typeface="Arial" panose="020B0604020202020204" pitchFamily="34" charset="0"/>
                <a:ea typeface="宋体" panose="02010600030101010101" pitchFamily="2" charset="-122"/>
              </a:rPr>
              <a:t> V.S. </a:t>
            </a:r>
            <a:r>
              <a:rPr lang="zh-CN" altLang="en-US" dirty="0">
                <a:latin typeface="Arial" panose="020B0604020202020204" pitchFamily="34" charset="0"/>
                <a:ea typeface="宋体" panose="02010600030101010101" pitchFamily="2" charset="-122"/>
              </a:rPr>
              <a:t>额定开关频率</a:t>
            </a:r>
            <a:endParaRPr lang="zh-CN" altLang="en-US" dirty="0">
              <a:latin typeface="Arial" panose="020B0604020202020204" pitchFamily="34" charset="0"/>
              <a:ea typeface="宋体" panose="02010600030101010101" pitchFamily="2" charset="-122"/>
            </a:endParaRPr>
          </a:p>
          <a:p>
            <a:pPr algn="ctr" eaLnBrk="1" hangingPunct="1"/>
            <a:endParaRPr lang="en-US" altLang="zh-CN" dirty="0">
              <a:latin typeface="Arial" panose="020B0604020202020204" pitchFamily="34" charset="0"/>
              <a:ea typeface="宋体" panose="02010600030101010101" pitchFamily="2" charset="-122"/>
            </a:endParaRPr>
          </a:p>
        </p:txBody>
      </p:sp>
      <p:graphicFrame>
        <p:nvGraphicFramePr>
          <p:cNvPr id="70676" name="对象 746550"/>
          <p:cNvGraphicFramePr/>
          <p:nvPr/>
        </p:nvGraphicFramePr>
        <p:xfrm>
          <a:off x="495300" y="3136900"/>
          <a:ext cx="990600" cy="644525"/>
        </p:xfrm>
        <a:graphic>
          <a:graphicData uri="http://schemas.openxmlformats.org/presentationml/2006/ole">
            <mc:AlternateContent xmlns:mc="http://schemas.openxmlformats.org/markup-compatibility/2006">
              <mc:Choice xmlns:v="urn:schemas-microsoft-com:vml" Requires="v">
                <p:oleObj spid="_x0000_s19488" name="" r:id="rId9" imgW="647700" imgH="431800" progId="Equation.3">
                  <p:embed/>
                </p:oleObj>
              </mc:Choice>
              <mc:Fallback>
                <p:oleObj name="" r:id="rId9" imgW="647700" imgH="431800" progId="Equation.3">
                  <p:embed/>
                  <p:pic>
                    <p:nvPicPr>
                      <p:cNvPr id="0" name="图片 3108"/>
                      <p:cNvPicPr/>
                      <p:nvPr/>
                    </p:nvPicPr>
                    <p:blipFill>
                      <a:blip r:embed="rId10"/>
                      <a:stretch>
                        <a:fillRect/>
                      </a:stretch>
                    </p:blipFill>
                    <p:spPr>
                      <a:xfrm>
                        <a:off x="495300" y="3136900"/>
                        <a:ext cx="990600" cy="644525"/>
                      </a:xfrm>
                      <a:prstGeom prst="rect">
                        <a:avLst/>
                      </a:prstGeom>
                      <a:solidFill>
                        <a:srgbClr val="FFFF00"/>
                      </a:solidFill>
                      <a:ln w="38100">
                        <a:noFill/>
                        <a:miter/>
                      </a:ln>
                    </p:spPr>
                  </p:pic>
                </p:oleObj>
              </mc:Fallback>
            </mc:AlternateContent>
          </a:graphicData>
        </a:graphic>
      </p:graphicFrame>
      <p:sp>
        <p:nvSpPr>
          <p:cNvPr id="70677" name="文本框 746551"/>
          <p:cNvSpPr txBox="1"/>
          <p:nvPr/>
        </p:nvSpPr>
        <p:spPr>
          <a:xfrm>
            <a:off x="2669540" y="5889625"/>
            <a:ext cx="4225290" cy="533400"/>
          </a:xfrm>
          <a:prstGeom prst="rect">
            <a:avLst/>
          </a:prstGeom>
          <a:noFill/>
          <a:ln w="9525">
            <a:noFill/>
          </a:ln>
        </p:spPr>
        <p:txBody>
          <a:bodyPr wrap="square">
            <a:spAutoFit/>
          </a:bodyPr>
          <a:lstStyle/>
          <a:p>
            <a:pPr indent="2241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特性取决于励磁电感与谐振电感的比值</a:t>
            </a:r>
            <a:endParaRPr lang="zh-CN" altLang="en-US" dirty="0">
              <a:latin typeface="Times New Roman" panose="02020603050405020304" pitchFamily="18" charset="0"/>
              <a:ea typeface="宋体" panose="02010600030101010101" pitchFamily="2" charset="-122"/>
            </a:endParaRPr>
          </a:p>
          <a:p>
            <a:pPr lvl="1" indent="227330"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不建议工作在容性区域</a:t>
            </a:r>
            <a:endParaRPr lang="zh-CN" altLang="en-US" dirty="0">
              <a:latin typeface="Times New Roman" panose="02020603050405020304" pitchFamily="18" charset="0"/>
              <a:ea typeface="宋体" panose="02010600030101010101" pitchFamily="2" charset="-122"/>
            </a:endParaRPr>
          </a:p>
        </p:txBody>
      </p:sp>
      <p:sp>
        <p:nvSpPr>
          <p:cNvPr id="70678" name="矩形 746553"/>
          <p:cNvSpPr/>
          <p:nvPr/>
        </p:nvSpPr>
        <p:spPr>
          <a:xfrm>
            <a:off x="4373563" y="2947988"/>
            <a:ext cx="1335087" cy="306705"/>
          </a:xfrm>
          <a:prstGeom prst="rect">
            <a:avLst/>
          </a:prstGeom>
          <a:noFill/>
          <a:ln w="9525">
            <a:noFill/>
          </a:ln>
        </p:spPr>
        <p:txBody>
          <a:bodyPr>
            <a:spAutoFit/>
          </a:bodyPr>
          <a:lstStyle/>
          <a:p>
            <a:pPr eaLnBrk="1" hangingPunct="1">
              <a:spcBef>
                <a:spcPct val="50000"/>
              </a:spcBef>
            </a:pPr>
            <a:r>
              <a:rPr lang="zh-CN" altLang="en-US" sz="1400" dirty="0">
                <a:latin typeface="Arial" panose="020B0604020202020204" pitchFamily="34" charset="0"/>
                <a:ea typeface="宋体" panose="02010600030101010101" pitchFamily="2" charset="-122"/>
              </a:rPr>
              <a:t>感性区域</a:t>
            </a:r>
            <a:endParaRPr lang="zh-CN" altLang="en-US" sz="14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对象 748568"/>
          <p:cNvGraphicFramePr/>
          <p:nvPr/>
        </p:nvGraphicFramePr>
        <p:xfrm>
          <a:off x="1458913" y="1027113"/>
          <a:ext cx="6199187" cy="4700587"/>
        </p:xfrm>
        <a:graphic>
          <a:graphicData uri="http://schemas.openxmlformats.org/presentationml/2006/ole">
            <mc:AlternateContent xmlns:mc="http://schemas.openxmlformats.org/markup-compatibility/2006">
              <mc:Choice xmlns:v="urn:schemas-microsoft-com:vml" Requires="v">
                <p:oleObj spid="_x0000_s20508" name="" r:id="rId1" imgW="3364230" imgH="2551430" progId="Visio.Drawing.6">
                  <p:embed/>
                </p:oleObj>
              </mc:Choice>
              <mc:Fallback>
                <p:oleObj name="" r:id="rId1" imgW="3364230" imgH="2551430" progId="Visio.Drawing.6">
                  <p:embed/>
                  <p:pic>
                    <p:nvPicPr>
                      <p:cNvPr id="0" name="图片 3109"/>
                      <p:cNvPicPr/>
                      <p:nvPr/>
                    </p:nvPicPr>
                    <p:blipFill>
                      <a:blip r:embed="rId2"/>
                      <a:stretch>
                        <a:fillRect/>
                      </a:stretch>
                    </p:blipFill>
                    <p:spPr>
                      <a:xfrm>
                        <a:off x="1458913" y="1027113"/>
                        <a:ext cx="6199187" cy="4700587"/>
                      </a:xfrm>
                      <a:prstGeom prst="rect">
                        <a:avLst/>
                      </a:prstGeom>
                      <a:noFill/>
                      <a:ln w="38100">
                        <a:noFill/>
                        <a:miter/>
                      </a:ln>
                    </p:spPr>
                  </p:pic>
                </p:oleObj>
              </mc:Fallback>
            </mc:AlternateContent>
          </a:graphicData>
        </a:graphic>
      </p:graphicFrame>
      <p:graphicFrame>
        <p:nvGraphicFramePr>
          <p:cNvPr id="72707" name="对象 748547"/>
          <p:cNvGraphicFramePr/>
          <p:nvPr/>
        </p:nvGraphicFramePr>
        <p:xfrm>
          <a:off x="5686425" y="1266825"/>
          <a:ext cx="1814513" cy="1143000"/>
        </p:xfrm>
        <a:graphic>
          <a:graphicData uri="http://schemas.openxmlformats.org/presentationml/2006/ole">
            <mc:AlternateContent xmlns:mc="http://schemas.openxmlformats.org/markup-compatibility/2006">
              <mc:Choice xmlns:v="urn:schemas-microsoft-com:vml" Requires="v">
                <p:oleObj spid="_x0000_s20509" name="" r:id="rId3" imgW="1548765" imgH="1002665" progId="Equation.3">
                  <p:embed/>
                </p:oleObj>
              </mc:Choice>
              <mc:Fallback>
                <p:oleObj name="" r:id="rId3" imgW="1548765" imgH="1002665" progId="Equation.3">
                  <p:embed/>
                  <p:pic>
                    <p:nvPicPr>
                      <p:cNvPr id="0" name="图片 3116"/>
                      <p:cNvPicPr/>
                      <p:nvPr/>
                    </p:nvPicPr>
                    <p:blipFill>
                      <a:blip r:embed="rId4"/>
                      <a:stretch>
                        <a:fillRect/>
                      </a:stretch>
                    </p:blipFill>
                    <p:spPr>
                      <a:xfrm>
                        <a:off x="5686425" y="1266825"/>
                        <a:ext cx="1814513" cy="1143000"/>
                      </a:xfrm>
                      <a:prstGeom prst="rect">
                        <a:avLst/>
                      </a:prstGeom>
                      <a:solidFill>
                        <a:srgbClr val="FFCC00"/>
                      </a:solidFill>
                      <a:ln w="38100">
                        <a:noFill/>
                        <a:miter/>
                      </a:ln>
                    </p:spPr>
                  </p:pic>
                </p:oleObj>
              </mc:Fallback>
            </mc:AlternateContent>
          </a:graphicData>
        </a:graphic>
      </p:graphicFrame>
      <p:graphicFrame>
        <p:nvGraphicFramePr>
          <p:cNvPr id="72708" name="对象 748548"/>
          <p:cNvGraphicFramePr/>
          <p:nvPr/>
        </p:nvGraphicFramePr>
        <p:xfrm>
          <a:off x="6230938" y="2406650"/>
          <a:ext cx="1273175" cy="585788"/>
        </p:xfrm>
        <a:graphic>
          <a:graphicData uri="http://schemas.openxmlformats.org/presentationml/2006/ole">
            <mc:AlternateContent xmlns:mc="http://schemas.openxmlformats.org/markup-compatibility/2006">
              <mc:Choice xmlns:v="urn:schemas-microsoft-com:vml" Requires="v">
                <p:oleObj spid="_x0000_s20510" name="" r:id="rId5" imgW="965200" imgH="457200" progId="Equation.3">
                  <p:embed/>
                </p:oleObj>
              </mc:Choice>
              <mc:Fallback>
                <p:oleObj name="" r:id="rId5" imgW="965200" imgH="457200" progId="Equation.3">
                  <p:embed/>
                  <p:pic>
                    <p:nvPicPr>
                      <p:cNvPr id="0" name="图片 3115"/>
                      <p:cNvPicPr/>
                      <p:nvPr/>
                    </p:nvPicPr>
                    <p:blipFill>
                      <a:blip r:embed="rId6"/>
                      <a:stretch>
                        <a:fillRect/>
                      </a:stretch>
                    </p:blipFill>
                    <p:spPr>
                      <a:xfrm>
                        <a:off x="6230938" y="2406650"/>
                        <a:ext cx="1273175" cy="585788"/>
                      </a:xfrm>
                      <a:prstGeom prst="rect">
                        <a:avLst/>
                      </a:prstGeom>
                      <a:solidFill>
                        <a:srgbClr val="FFCC00"/>
                      </a:solidFill>
                      <a:ln w="38100">
                        <a:noFill/>
                        <a:miter/>
                      </a:ln>
                    </p:spPr>
                  </p:pic>
                </p:oleObj>
              </mc:Fallback>
            </mc:AlternateContent>
          </a:graphicData>
        </a:graphic>
      </p:graphicFrame>
      <p:graphicFrame>
        <p:nvGraphicFramePr>
          <p:cNvPr id="72709" name="对象 748549"/>
          <p:cNvGraphicFramePr/>
          <p:nvPr/>
        </p:nvGraphicFramePr>
        <p:xfrm>
          <a:off x="6865938" y="2998788"/>
          <a:ext cx="638175" cy="542925"/>
        </p:xfrm>
        <a:graphic>
          <a:graphicData uri="http://schemas.openxmlformats.org/presentationml/2006/ole">
            <mc:AlternateContent xmlns:mc="http://schemas.openxmlformats.org/markup-compatibility/2006">
              <mc:Choice xmlns:v="urn:schemas-microsoft-com:vml" Requires="v">
                <p:oleObj spid="_x0000_s20511" name="" r:id="rId7" imgW="508000" imgH="431800" progId="Equation.3">
                  <p:embed/>
                </p:oleObj>
              </mc:Choice>
              <mc:Fallback>
                <p:oleObj name="" r:id="rId7" imgW="508000" imgH="431800" progId="Equation.3">
                  <p:embed/>
                  <p:pic>
                    <p:nvPicPr>
                      <p:cNvPr id="0" name="图片 3114"/>
                      <p:cNvPicPr/>
                      <p:nvPr/>
                    </p:nvPicPr>
                    <p:blipFill>
                      <a:blip r:embed="rId8"/>
                      <a:stretch>
                        <a:fillRect/>
                      </a:stretch>
                    </p:blipFill>
                    <p:spPr>
                      <a:xfrm>
                        <a:off x="6865938" y="2998788"/>
                        <a:ext cx="638175" cy="542925"/>
                      </a:xfrm>
                      <a:prstGeom prst="rect">
                        <a:avLst/>
                      </a:prstGeom>
                      <a:solidFill>
                        <a:srgbClr val="FFCC00"/>
                      </a:solidFill>
                      <a:ln w="38100">
                        <a:noFill/>
                        <a:miter/>
                      </a:ln>
                    </p:spPr>
                  </p:pic>
                </p:oleObj>
              </mc:Fallback>
            </mc:AlternateContent>
          </a:graphicData>
        </a:graphic>
      </p:graphicFrame>
      <p:sp>
        <p:nvSpPr>
          <p:cNvPr id="72710" name="文本框 748550"/>
          <p:cNvSpPr txBox="1"/>
          <p:nvPr/>
        </p:nvSpPr>
        <p:spPr>
          <a:xfrm>
            <a:off x="3049588" y="23876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00FF"/>
                </a:solidFill>
                <a:latin typeface="Arial" panose="020B0604020202020204" pitchFamily="34" charset="0"/>
                <a:ea typeface="宋体" panose="02010600030101010101" pitchFamily="2" charset="-122"/>
              </a:rPr>
              <a:t>Q=0.1</a:t>
            </a:r>
            <a:endParaRPr lang="en-US" altLang="zh-CN" sz="1800" b="0" dirty="0">
              <a:solidFill>
                <a:srgbClr val="FF00FF"/>
              </a:solidFill>
              <a:latin typeface="Arial" panose="020B0604020202020204" pitchFamily="34" charset="0"/>
              <a:ea typeface="宋体" panose="02010600030101010101" pitchFamily="2" charset="-122"/>
            </a:endParaRPr>
          </a:p>
        </p:txBody>
      </p:sp>
      <p:sp>
        <p:nvSpPr>
          <p:cNvPr id="72711" name="文本框 748551"/>
          <p:cNvSpPr txBox="1"/>
          <p:nvPr/>
        </p:nvSpPr>
        <p:spPr>
          <a:xfrm>
            <a:off x="3222625" y="3465513"/>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Q=0.2</a:t>
            </a:r>
            <a:endParaRPr lang="en-US" altLang="zh-CN" sz="1800" b="0" dirty="0">
              <a:latin typeface="Arial" panose="020B0604020202020204" pitchFamily="34" charset="0"/>
              <a:ea typeface="宋体" panose="02010600030101010101" pitchFamily="2" charset="-122"/>
            </a:endParaRPr>
          </a:p>
        </p:txBody>
      </p:sp>
      <p:sp>
        <p:nvSpPr>
          <p:cNvPr id="72712" name="直接连接符 748552"/>
          <p:cNvSpPr/>
          <p:nvPr/>
        </p:nvSpPr>
        <p:spPr>
          <a:xfrm flipH="1">
            <a:off x="3084513" y="3679825"/>
            <a:ext cx="182562" cy="112713"/>
          </a:xfrm>
          <a:prstGeom prst="line">
            <a:avLst/>
          </a:prstGeom>
          <a:ln w="28575" cap="flat" cmpd="sng">
            <a:solidFill>
              <a:schemeClr val="tx1"/>
            </a:solidFill>
            <a:prstDash val="solid"/>
            <a:headEnd type="none" w="med" len="med"/>
            <a:tailEnd type="none" w="med" len="med"/>
          </a:ln>
        </p:spPr>
      </p:sp>
      <p:sp>
        <p:nvSpPr>
          <p:cNvPr id="72713" name="文本框 748553"/>
          <p:cNvSpPr txBox="1"/>
          <p:nvPr/>
        </p:nvSpPr>
        <p:spPr>
          <a:xfrm>
            <a:off x="3632200" y="4132263"/>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Q=0.4</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72714" name="直接连接符 748554"/>
          <p:cNvSpPr/>
          <p:nvPr/>
        </p:nvSpPr>
        <p:spPr>
          <a:xfrm flipH="1">
            <a:off x="3275013" y="4297363"/>
            <a:ext cx="333375" cy="58737"/>
          </a:xfrm>
          <a:prstGeom prst="line">
            <a:avLst/>
          </a:prstGeom>
          <a:ln w="28575" cap="flat" cmpd="sng">
            <a:solidFill>
              <a:schemeClr val="accent2"/>
            </a:solidFill>
            <a:prstDash val="solid"/>
            <a:headEnd type="none" w="med" len="med"/>
            <a:tailEnd type="none" w="med" len="med"/>
          </a:ln>
        </p:spPr>
      </p:sp>
      <p:sp>
        <p:nvSpPr>
          <p:cNvPr id="72715" name="文本框 748555"/>
          <p:cNvSpPr txBox="1"/>
          <p:nvPr/>
        </p:nvSpPr>
        <p:spPr>
          <a:xfrm>
            <a:off x="3830638" y="464185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Q=0.8</a:t>
            </a:r>
            <a:endParaRPr lang="en-US" altLang="zh-CN" sz="1800" b="0" dirty="0">
              <a:solidFill>
                <a:srgbClr val="FF3300"/>
              </a:solidFill>
              <a:latin typeface="Arial" panose="020B0604020202020204" pitchFamily="34" charset="0"/>
              <a:ea typeface="宋体" panose="02010600030101010101" pitchFamily="2" charset="-122"/>
            </a:endParaRPr>
          </a:p>
        </p:txBody>
      </p:sp>
      <p:sp>
        <p:nvSpPr>
          <p:cNvPr id="72716" name="直接连接符 748556"/>
          <p:cNvSpPr/>
          <p:nvPr/>
        </p:nvSpPr>
        <p:spPr>
          <a:xfrm flipH="1" flipV="1">
            <a:off x="3587750" y="4646613"/>
            <a:ext cx="280988" cy="179387"/>
          </a:xfrm>
          <a:prstGeom prst="line">
            <a:avLst/>
          </a:prstGeom>
          <a:ln w="28575" cap="flat" cmpd="sng">
            <a:solidFill>
              <a:srgbClr val="FF0000"/>
            </a:solidFill>
            <a:prstDash val="solid"/>
            <a:headEnd type="none" w="med" len="med"/>
            <a:tailEnd type="none" w="med" len="med"/>
          </a:ln>
        </p:spPr>
      </p:sp>
      <p:sp>
        <p:nvSpPr>
          <p:cNvPr id="72717" name="文本框 748569"/>
          <p:cNvSpPr txBox="1"/>
          <p:nvPr/>
        </p:nvSpPr>
        <p:spPr>
          <a:xfrm>
            <a:off x="1827213" y="1468438"/>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h=4</a:t>
            </a:r>
            <a:endParaRPr lang="en-US" altLang="zh-CN" sz="2000" dirty="0">
              <a:solidFill>
                <a:srgbClr val="FF00FF"/>
              </a:solidFill>
              <a:latin typeface="Arial" panose="020B0604020202020204" pitchFamily="34" charset="0"/>
              <a:ea typeface="宋体" panose="02010600030101010101" pitchFamily="2" charset="-122"/>
            </a:endParaRPr>
          </a:p>
        </p:txBody>
      </p:sp>
      <p:graphicFrame>
        <p:nvGraphicFramePr>
          <p:cNvPr id="72718" name="对象 748570"/>
          <p:cNvGraphicFramePr/>
          <p:nvPr/>
        </p:nvGraphicFramePr>
        <p:xfrm>
          <a:off x="495300" y="3136900"/>
          <a:ext cx="990600" cy="644525"/>
        </p:xfrm>
        <a:graphic>
          <a:graphicData uri="http://schemas.openxmlformats.org/presentationml/2006/ole">
            <mc:AlternateContent xmlns:mc="http://schemas.openxmlformats.org/markup-compatibility/2006">
              <mc:Choice xmlns:v="urn:schemas-microsoft-com:vml" Requires="v">
                <p:oleObj spid="_x0000_s20512" name="" r:id="rId9" imgW="647700" imgH="431800" progId="Equation.3">
                  <p:embed/>
                </p:oleObj>
              </mc:Choice>
              <mc:Fallback>
                <p:oleObj name="" r:id="rId9" imgW="647700" imgH="431800" progId="Equation.3">
                  <p:embed/>
                  <p:pic>
                    <p:nvPicPr>
                      <p:cNvPr id="0" name="图片 3117"/>
                      <p:cNvPicPr/>
                      <p:nvPr/>
                    </p:nvPicPr>
                    <p:blipFill>
                      <a:blip r:embed="rId10"/>
                      <a:stretch>
                        <a:fillRect/>
                      </a:stretch>
                    </p:blipFill>
                    <p:spPr>
                      <a:xfrm>
                        <a:off x="495300" y="3136900"/>
                        <a:ext cx="990600" cy="644525"/>
                      </a:xfrm>
                      <a:prstGeom prst="rect">
                        <a:avLst/>
                      </a:prstGeom>
                      <a:solidFill>
                        <a:srgbClr val="FFFF00"/>
                      </a:solidFill>
                      <a:ln w="38100">
                        <a:noFill/>
                        <a:miter/>
                      </a:ln>
                    </p:spPr>
                  </p:pic>
                </p:oleObj>
              </mc:Fallback>
            </mc:AlternateContent>
          </a:graphicData>
        </a:graphic>
      </p:graphicFrame>
      <p:sp>
        <p:nvSpPr>
          <p:cNvPr id="72719" name="文本框 748573"/>
          <p:cNvSpPr txBox="1"/>
          <p:nvPr/>
        </p:nvSpPr>
        <p:spPr>
          <a:xfrm>
            <a:off x="495300" y="5561013"/>
            <a:ext cx="7915275" cy="1099185"/>
          </a:xfrm>
          <a:prstGeom prst="rect">
            <a:avLst/>
          </a:prstGeom>
          <a:noFill/>
          <a:ln w="9525">
            <a:noFill/>
          </a:ln>
        </p:spPr>
        <p:txBody>
          <a:bodyPr>
            <a:spAutoFit/>
          </a:bodyPr>
          <a:lstStyle/>
          <a:p>
            <a:pPr indent="224155" eaLnBrk="1"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 L</a:t>
            </a:r>
            <a:r>
              <a:rPr lang="en-US" altLang="zh-CN" baseline="-25000"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增加使</a:t>
            </a:r>
            <a:r>
              <a:rPr lang="en-US" altLang="zh-CN" dirty="0">
                <a:latin typeface="Times New Roman" panose="02020603050405020304" pitchFamily="18" charset="0"/>
                <a:ea typeface="宋体" panose="02010600030101010101" pitchFamily="2" charset="-122"/>
              </a:rPr>
              <a:t> LLC </a:t>
            </a:r>
            <a:r>
              <a:rPr lang="zh-CN" altLang="en-US" dirty="0">
                <a:latin typeface="Times New Roman" panose="02020603050405020304" pitchFamily="18" charset="0"/>
                <a:ea typeface="宋体" panose="02010600030101010101" pitchFamily="2" charset="-122"/>
              </a:rPr>
              <a:t>变换器的特性呈现出：</a:t>
            </a:r>
            <a:endParaRPr lang="en-US" altLang="zh-CN" dirty="0">
              <a:latin typeface="Times New Roman" panose="02020603050405020304" pitchFamily="18" charset="0"/>
              <a:ea typeface="宋体" panose="02010600030101010101" pitchFamily="2" charset="-122"/>
            </a:endParaRPr>
          </a:p>
          <a:p>
            <a:pPr lvl="2" indent="22542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同样的负载情况下峰值增益降低</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因数</a:t>
            </a:r>
            <a:r>
              <a:rPr lang="en-US" altLang="zh-CN" dirty="0">
                <a:latin typeface="Times New Roman" panose="02020603050405020304" pitchFamily="18" charset="0"/>
                <a:ea typeface="宋体" panose="02010600030101010101" pitchFamily="2" charset="-122"/>
              </a:rPr>
              <a:t>Q)</a:t>
            </a:r>
            <a:endParaRPr lang="en-US" altLang="zh-CN" dirty="0">
              <a:latin typeface="Times New Roman" panose="02020603050405020304" pitchFamily="18" charset="0"/>
              <a:ea typeface="宋体" panose="02010600030101010101" pitchFamily="2" charset="-122"/>
            </a:endParaRPr>
          </a:p>
          <a:p>
            <a:pPr lvl="2" indent="22542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同样的开关频率下增益降低</a:t>
            </a:r>
            <a:endParaRPr lang="zh-CN" altLang="en-US" dirty="0">
              <a:latin typeface="Times New Roman" panose="02020603050405020304" pitchFamily="18" charset="0"/>
              <a:ea typeface="宋体" panose="02010600030101010101" pitchFamily="2" charset="-122"/>
            </a:endParaRPr>
          </a:p>
          <a:p>
            <a:pPr lvl="2" indent="22542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谐振频率</a:t>
            </a:r>
            <a:r>
              <a:rPr lang="en-US" altLang="zh-CN" dirty="0">
                <a:latin typeface="Times New Roman" panose="02020603050405020304" pitchFamily="18" charset="0"/>
                <a:ea typeface="宋体" panose="02010600030101010101" pitchFamily="2" charset="-122"/>
              </a:rPr>
              <a:t>f</a:t>
            </a:r>
            <a:r>
              <a:rPr lang="en-US" altLang="zh-CN" baseline="-25000" dirty="0">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与</a:t>
            </a:r>
            <a:r>
              <a:rPr lang="en-US" altLang="zh-CN" dirty="0">
                <a:latin typeface="Times New Roman" panose="02020603050405020304" pitchFamily="18" charset="0"/>
                <a:ea typeface="宋体" panose="02010600030101010101" pitchFamily="2" charset="-122"/>
              </a:rPr>
              <a:t> f(</a:t>
            </a:r>
            <a:r>
              <a:rPr lang="zh-CN" altLang="en-US" dirty="0">
                <a:latin typeface="Times New Roman" panose="02020603050405020304" pitchFamily="18" charset="0"/>
                <a:ea typeface="宋体" panose="02010600030101010101" pitchFamily="2" charset="-122"/>
              </a:rPr>
              <a:t>峰值增益对应的频率</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的距离增加</a:t>
            </a:r>
            <a:endParaRPr lang="zh-CN" altLang="en-US" dirty="0">
              <a:latin typeface="Times New Roman" panose="02020603050405020304" pitchFamily="18" charset="0"/>
              <a:ea typeface="宋体" panose="02010600030101010101" pitchFamily="2" charset="-122"/>
            </a:endParaRPr>
          </a:p>
        </p:txBody>
      </p:sp>
      <p:sp>
        <p:nvSpPr>
          <p:cNvPr id="70675" name="矩形 746549"/>
          <p:cNvSpPr/>
          <p:nvPr/>
        </p:nvSpPr>
        <p:spPr>
          <a:xfrm>
            <a:off x="443865" y="411798"/>
            <a:ext cx="8229600" cy="39052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关键参数理解</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直流</a:t>
            </a:r>
            <a:r>
              <a:rPr lang="en-US" altLang="zh-CN" dirty="0">
                <a:latin typeface="Arial" panose="020B0604020202020204" pitchFamily="34" charset="0"/>
                <a:ea typeface="宋体" panose="02010600030101010101" pitchFamily="2" charset="-122"/>
              </a:rPr>
              <a:t> V.S. </a:t>
            </a:r>
            <a:r>
              <a:rPr lang="zh-CN" altLang="en-US" dirty="0">
                <a:latin typeface="Arial" panose="020B0604020202020204" pitchFamily="34" charset="0"/>
                <a:ea typeface="宋体" panose="02010600030101010101" pitchFamily="2" charset="-122"/>
              </a:rPr>
              <a:t>额定开关频率</a:t>
            </a:r>
            <a:endParaRPr lang="zh-CN" altLang="en-US" dirty="0">
              <a:latin typeface="Arial" panose="020B0604020202020204" pitchFamily="34" charset="0"/>
              <a:ea typeface="宋体" panose="02010600030101010101" pitchFamily="2" charset="-122"/>
            </a:endParaRPr>
          </a:p>
          <a:p>
            <a:pPr algn="ctr" eaLnBrk="1" hangingPunct="1"/>
            <a:endParaRPr lang="en-US" altLang="zh-CN"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对象 750595"/>
          <p:cNvGraphicFramePr/>
          <p:nvPr/>
        </p:nvGraphicFramePr>
        <p:xfrm>
          <a:off x="1495425" y="1085850"/>
          <a:ext cx="6034088" cy="4595813"/>
        </p:xfrm>
        <a:graphic>
          <a:graphicData uri="http://schemas.openxmlformats.org/presentationml/2006/ole">
            <mc:AlternateContent xmlns:mc="http://schemas.openxmlformats.org/markup-compatibility/2006">
              <mc:Choice xmlns:v="urn:schemas-microsoft-com:vml" Requires="v">
                <p:oleObj spid="_x0000_s21532" name="" r:id="rId1" imgW="3375660" imgH="2573655" progId="Visio.Drawing.6">
                  <p:embed/>
                </p:oleObj>
              </mc:Choice>
              <mc:Fallback>
                <p:oleObj name="" r:id="rId1" imgW="3375660" imgH="2573655" progId="Visio.Drawing.6">
                  <p:embed/>
                  <p:pic>
                    <p:nvPicPr>
                      <p:cNvPr id="0" name="图片 3118"/>
                      <p:cNvPicPr/>
                      <p:nvPr/>
                    </p:nvPicPr>
                    <p:blipFill>
                      <a:blip r:embed="rId2"/>
                      <a:stretch>
                        <a:fillRect/>
                      </a:stretch>
                    </p:blipFill>
                    <p:spPr>
                      <a:xfrm>
                        <a:off x="1495425" y="1085850"/>
                        <a:ext cx="6034088" cy="4595813"/>
                      </a:xfrm>
                      <a:prstGeom prst="rect">
                        <a:avLst/>
                      </a:prstGeom>
                      <a:noFill/>
                      <a:ln w="38100">
                        <a:noFill/>
                        <a:miter/>
                      </a:ln>
                    </p:spPr>
                  </p:pic>
                </p:oleObj>
              </mc:Fallback>
            </mc:AlternateContent>
          </a:graphicData>
        </a:graphic>
      </p:graphicFrame>
      <p:sp>
        <p:nvSpPr>
          <p:cNvPr id="74755" name="文本框 750596"/>
          <p:cNvSpPr txBox="1"/>
          <p:nvPr/>
        </p:nvSpPr>
        <p:spPr>
          <a:xfrm>
            <a:off x="1827213" y="1468438"/>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h=6</a:t>
            </a:r>
            <a:endParaRPr lang="en-US" altLang="zh-CN" sz="2000" dirty="0">
              <a:solidFill>
                <a:srgbClr val="FF00FF"/>
              </a:solidFill>
              <a:latin typeface="Arial" panose="020B0604020202020204" pitchFamily="34" charset="0"/>
              <a:ea typeface="宋体" panose="02010600030101010101" pitchFamily="2" charset="-122"/>
            </a:endParaRPr>
          </a:p>
        </p:txBody>
      </p:sp>
      <p:graphicFrame>
        <p:nvGraphicFramePr>
          <p:cNvPr id="74756" name="对象 750597"/>
          <p:cNvGraphicFramePr/>
          <p:nvPr/>
        </p:nvGraphicFramePr>
        <p:xfrm>
          <a:off x="5572125" y="1304925"/>
          <a:ext cx="1814513" cy="1143000"/>
        </p:xfrm>
        <a:graphic>
          <a:graphicData uri="http://schemas.openxmlformats.org/presentationml/2006/ole">
            <mc:AlternateContent xmlns:mc="http://schemas.openxmlformats.org/markup-compatibility/2006">
              <mc:Choice xmlns:v="urn:schemas-microsoft-com:vml" Requires="v">
                <p:oleObj spid="_x0000_s21533" name="" r:id="rId3" imgW="1548765" imgH="1002665" progId="Equation.3">
                  <p:embed/>
                </p:oleObj>
              </mc:Choice>
              <mc:Fallback>
                <p:oleObj name="" r:id="rId3" imgW="1548765" imgH="1002665" progId="Equation.3">
                  <p:embed/>
                  <p:pic>
                    <p:nvPicPr>
                      <p:cNvPr id="0" name="图片 3119"/>
                      <p:cNvPicPr/>
                      <p:nvPr/>
                    </p:nvPicPr>
                    <p:blipFill>
                      <a:blip r:embed="rId4"/>
                      <a:stretch>
                        <a:fillRect/>
                      </a:stretch>
                    </p:blipFill>
                    <p:spPr>
                      <a:xfrm>
                        <a:off x="5572125" y="1304925"/>
                        <a:ext cx="1814513" cy="1143000"/>
                      </a:xfrm>
                      <a:prstGeom prst="rect">
                        <a:avLst/>
                      </a:prstGeom>
                      <a:solidFill>
                        <a:srgbClr val="FFCC00"/>
                      </a:solidFill>
                      <a:ln w="38100">
                        <a:noFill/>
                        <a:miter/>
                      </a:ln>
                    </p:spPr>
                  </p:pic>
                </p:oleObj>
              </mc:Fallback>
            </mc:AlternateContent>
          </a:graphicData>
        </a:graphic>
      </p:graphicFrame>
      <p:graphicFrame>
        <p:nvGraphicFramePr>
          <p:cNvPr id="74757" name="对象 750598"/>
          <p:cNvGraphicFramePr/>
          <p:nvPr/>
        </p:nvGraphicFramePr>
        <p:xfrm>
          <a:off x="6116638" y="2444750"/>
          <a:ext cx="1273175" cy="585788"/>
        </p:xfrm>
        <a:graphic>
          <a:graphicData uri="http://schemas.openxmlformats.org/presentationml/2006/ole">
            <mc:AlternateContent xmlns:mc="http://schemas.openxmlformats.org/markup-compatibility/2006">
              <mc:Choice xmlns:v="urn:schemas-microsoft-com:vml" Requires="v">
                <p:oleObj spid="_x0000_s21534" name="" r:id="rId5" imgW="965200" imgH="457200" progId="Equation.3">
                  <p:embed/>
                </p:oleObj>
              </mc:Choice>
              <mc:Fallback>
                <p:oleObj name="" r:id="rId5" imgW="965200" imgH="457200" progId="Equation.3">
                  <p:embed/>
                  <p:pic>
                    <p:nvPicPr>
                      <p:cNvPr id="0" name="图片 3112"/>
                      <p:cNvPicPr/>
                      <p:nvPr/>
                    </p:nvPicPr>
                    <p:blipFill>
                      <a:blip r:embed="rId6"/>
                      <a:stretch>
                        <a:fillRect/>
                      </a:stretch>
                    </p:blipFill>
                    <p:spPr>
                      <a:xfrm>
                        <a:off x="6116638" y="2444750"/>
                        <a:ext cx="1273175" cy="585788"/>
                      </a:xfrm>
                      <a:prstGeom prst="rect">
                        <a:avLst/>
                      </a:prstGeom>
                      <a:solidFill>
                        <a:srgbClr val="FFCC00"/>
                      </a:solidFill>
                      <a:ln w="38100">
                        <a:noFill/>
                        <a:miter/>
                      </a:ln>
                    </p:spPr>
                  </p:pic>
                </p:oleObj>
              </mc:Fallback>
            </mc:AlternateContent>
          </a:graphicData>
        </a:graphic>
      </p:graphicFrame>
      <p:graphicFrame>
        <p:nvGraphicFramePr>
          <p:cNvPr id="74758" name="对象 750599"/>
          <p:cNvGraphicFramePr/>
          <p:nvPr/>
        </p:nvGraphicFramePr>
        <p:xfrm>
          <a:off x="6738938" y="3036888"/>
          <a:ext cx="638175" cy="542925"/>
        </p:xfrm>
        <a:graphic>
          <a:graphicData uri="http://schemas.openxmlformats.org/presentationml/2006/ole">
            <mc:AlternateContent xmlns:mc="http://schemas.openxmlformats.org/markup-compatibility/2006">
              <mc:Choice xmlns:v="urn:schemas-microsoft-com:vml" Requires="v">
                <p:oleObj spid="_x0000_s21535" name="" r:id="rId7" imgW="508000" imgH="431800" progId="Equation.3">
                  <p:embed/>
                </p:oleObj>
              </mc:Choice>
              <mc:Fallback>
                <p:oleObj name="" r:id="rId7" imgW="508000" imgH="431800" progId="Equation.3">
                  <p:embed/>
                  <p:pic>
                    <p:nvPicPr>
                      <p:cNvPr id="0" name="图片 3113"/>
                      <p:cNvPicPr/>
                      <p:nvPr/>
                    </p:nvPicPr>
                    <p:blipFill>
                      <a:blip r:embed="rId8"/>
                      <a:stretch>
                        <a:fillRect/>
                      </a:stretch>
                    </p:blipFill>
                    <p:spPr>
                      <a:xfrm>
                        <a:off x="6738938" y="3036888"/>
                        <a:ext cx="638175" cy="542925"/>
                      </a:xfrm>
                      <a:prstGeom prst="rect">
                        <a:avLst/>
                      </a:prstGeom>
                      <a:solidFill>
                        <a:srgbClr val="FFCC00"/>
                      </a:solidFill>
                      <a:ln w="38100">
                        <a:noFill/>
                        <a:miter/>
                      </a:ln>
                    </p:spPr>
                  </p:pic>
                </p:oleObj>
              </mc:Fallback>
            </mc:AlternateContent>
          </a:graphicData>
        </a:graphic>
      </p:graphicFrame>
      <p:sp>
        <p:nvSpPr>
          <p:cNvPr id="74759" name="文本框 750600"/>
          <p:cNvSpPr txBox="1"/>
          <p:nvPr/>
        </p:nvSpPr>
        <p:spPr>
          <a:xfrm>
            <a:off x="2897188" y="28702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00FF"/>
                </a:solidFill>
                <a:latin typeface="Arial" panose="020B0604020202020204" pitchFamily="34" charset="0"/>
                <a:ea typeface="宋体" panose="02010600030101010101" pitchFamily="2" charset="-122"/>
              </a:rPr>
              <a:t>Q=0.1</a:t>
            </a:r>
            <a:endParaRPr lang="en-US" altLang="zh-CN" sz="1800" b="0" dirty="0">
              <a:solidFill>
                <a:srgbClr val="FF00FF"/>
              </a:solidFill>
              <a:latin typeface="Arial" panose="020B0604020202020204" pitchFamily="34" charset="0"/>
              <a:ea typeface="宋体" panose="02010600030101010101" pitchFamily="2" charset="-122"/>
            </a:endParaRPr>
          </a:p>
        </p:txBody>
      </p:sp>
      <p:sp>
        <p:nvSpPr>
          <p:cNvPr id="74760" name="文本框 750601"/>
          <p:cNvSpPr txBox="1"/>
          <p:nvPr/>
        </p:nvSpPr>
        <p:spPr>
          <a:xfrm>
            <a:off x="3121025" y="3775075"/>
            <a:ext cx="938213"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Q=0.2</a:t>
            </a:r>
            <a:endParaRPr lang="en-US" altLang="zh-CN" sz="1800" b="0" dirty="0">
              <a:latin typeface="Arial" panose="020B0604020202020204" pitchFamily="34" charset="0"/>
              <a:ea typeface="宋体" panose="02010600030101010101" pitchFamily="2" charset="-122"/>
            </a:endParaRPr>
          </a:p>
        </p:txBody>
      </p:sp>
      <p:sp>
        <p:nvSpPr>
          <p:cNvPr id="74761" name="文本框 750602"/>
          <p:cNvSpPr txBox="1"/>
          <p:nvPr/>
        </p:nvSpPr>
        <p:spPr>
          <a:xfrm>
            <a:off x="3632200" y="4132263"/>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Q=0.4</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74762" name="文本框 750603"/>
          <p:cNvSpPr txBox="1"/>
          <p:nvPr/>
        </p:nvSpPr>
        <p:spPr>
          <a:xfrm>
            <a:off x="3830638" y="464185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Q=0.8</a:t>
            </a:r>
            <a:endParaRPr lang="en-US" altLang="zh-CN" sz="1800" b="0" dirty="0">
              <a:solidFill>
                <a:srgbClr val="FF3300"/>
              </a:solidFill>
              <a:latin typeface="Arial" panose="020B0604020202020204" pitchFamily="34" charset="0"/>
              <a:ea typeface="宋体" panose="02010600030101010101" pitchFamily="2" charset="-122"/>
            </a:endParaRPr>
          </a:p>
        </p:txBody>
      </p:sp>
      <p:sp>
        <p:nvSpPr>
          <p:cNvPr id="74763" name="直接连接符 750604"/>
          <p:cNvSpPr/>
          <p:nvPr/>
        </p:nvSpPr>
        <p:spPr>
          <a:xfrm flipH="1">
            <a:off x="3008313" y="3984625"/>
            <a:ext cx="182562" cy="112713"/>
          </a:xfrm>
          <a:prstGeom prst="line">
            <a:avLst/>
          </a:prstGeom>
          <a:ln w="28575" cap="flat" cmpd="sng">
            <a:solidFill>
              <a:schemeClr val="tx1"/>
            </a:solidFill>
            <a:prstDash val="solid"/>
            <a:headEnd type="none" w="med" len="med"/>
            <a:tailEnd type="none" w="med" len="med"/>
          </a:ln>
        </p:spPr>
      </p:sp>
      <p:sp>
        <p:nvSpPr>
          <p:cNvPr id="74764" name="直接连接符 750605"/>
          <p:cNvSpPr/>
          <p:nvPr/>
        </p:nvSpPr>
        <p:spPr>
          <a:xfrm flipH="1">
            <a:off x="3398838" y="4297363"/>
            <a:ext cx="257175" cy="182562"/>
          </a:xfrm>
          <a:prstGeom prst="line">
            <a:avLst/>
          </a:prstGeom>
          <a:ln w="28575" cap="flat" cmpd="sng">
            <a:solidFill>
              <a:schemeClr val="accent2"/>
            </a:solidFill>
            <a:prstDash val="solid"/>
            <a:headEnd type="none" w="med" len="med"/>
            <a:tailEnd type="none" w="med" len="med"/>
          </a:ln>
        </p:spPr>
      </p:sp>
      <p:sp>
        <p:nvSpPr>
          <p:cNvPr id="74765" name="直接连接符 750606"/>
          <p:cNvSpPr/>
          <p:nvPr/>
        </p:nvSpPr>
        <p:spPr>
          <a:xfrm flipH="1" flipV="1">
            <a:off x="3511550" y="4627563"/>
            <a:ext cx="280988" cy="179387"/>
          </a:xfrm>
          <a:prstGeom prst="line">
            <a:avLst/>
          </a:prstGeom>
          <a:ln w="28575" cap="flat" cmpd="sng">
            <a:solidFill>
              <a:srgbClr val="FF0000"/>
            </a:solidFill>
            <a:prstDash val="solid"/>
            <a:headEnd type="none" w="med" len="med"/>
            <a:tailEnd type="none" w="med" len="med"/>
          </a:ln>
        </p:spPr>
      </p:sp>
      <p:graphicFrame>
        <p:nvGraphicFramePr>
          <p:cNvPr id="74766" name="对象 750607"/>
          <p:cNvGraphicFramePr/>
          <p:nvPr/>
        </p:nvGraphicFramePr>
        <p:xfrm>
          <a:off x="495300" y="3136900"/>
          <a:ext cx="990600" cy="644525"/>
        </p:xfrm>
        <a:graphic>
          <a:graphicData uri="http://schemas.openxmlformats.org/presentationml/2006/ole">
            <mc:AlternateContent xmlns:mc="http://schemas.openxmlformats.org/markup-compatibility/2006">
              <mc:Choice xmlns:v="urn:schemas-microsoft-com:vml" Requires="v">
                <p:oleObj spid="_x0000_s21536" name="" r:id="rId9" imgW="647700" imgH="431800" progId="Equation.3">
                  <p:embed/>
                </p:oleObj>
              </mc:Choice>
              <mc:Fallback>
                <p:oleObj name="" r:id="rId9" imgW="647700" imgH="431800" progId="Equation.3">
                  <p:embed/>
                  <p:pic>
                    <p:nvPicPr>
                      <p:cNvPr id="0" name="图片 3125"/>
                      <p:cNvPicPr/>
                      <p:nvPr/>
                    </p:nvPicPr>
                    <p:blipFill>
                      <a:blip r:embed="rId10"/>
                      <a:stretch>
                        <a:fillRect/>
                      </a:stretch>
                    </p:blipFill>
                    <p:spPr>
                      <a:xfrm>
                        <a:off x="495300" y="3136900"/>
                        <a:ext cx="990600" cy="644525"/>
                      </a:xfrm>
                      <a:prstGeom prst="rect">
                        <a:avLst/>
                      </a:prstGeom>
                      <a:solidFill>
                        <a:srgbClr val="FFFF00"/>
                      </a:solidFill>
                      <a:ln w="38100">
                        <a:noFill/>
                        <a:miter/>
                      </a:ln>
                    </p:spPr>
                  </p:pic>
                </p:oleObj>
              </mc:Fallback>
            </mc:AlternateContent>
          </a:graphicData>
        </a:graphic>
      </p:graphicFrame>
      <p:sp>
        <p:nvSpPr>
          <p:cNvPr id="74767" name="文本框 750610"/>
          <p:cNvSpPr txBox="1"/>
          <p:nvPr/>
        </p:nvSpPr>
        <p:spPr>
          <a:xfrm>
            <a:off x="1150938" y="5792788"/>
            <a:ext cx="6837362" cy="250825"/>
          </a:xfrm>
          <a:prstGeom prst="rect">
            <a:avLst/>
          </a:prstGeom>
          <a:noFill/>
          <a:ln w="9525">
            <a:noFill/>
          </a:ln>
        </p:spPr>
        <p:txBody>
          <a:bodyPr>
            <a:spAutoFit/>
          </a:bodyPr>
          <a:lstStyle/>
          <a:p>
            <a:pPr indent="2241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提升</a:t>
            </a:r>
            <a:r>
              <a:rPr lang="en-US" altLang="zh-CN" dirty="0">
                <a:latin typeface="Times New Roman" panose="02020603050405020304" pitchFamily="18" charset="0"/>
                <a:ea typeface="宋体" panose="02010600030101010101" pitchFamily="2" charset="-122"/>
              </a:rPr>
              <a:t> L</a:t>
            </a:r>
            <a:r>
              <a:rPr lang="en-US" altLang="zh-CN" baseline="-25000"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的比值意味着需要更宽的变频范围</a:t>
            </a:r>
            <a:endParaRPr lang="zh-CN" altLang="en-US" dirty="0">
              <a:latin typeface="Times New Roman" panose="02020603050405020304" pitchFamily="18" charset="0"/>
              <a:ea typeface="宋体" panose="02010600030101010101" pitchFamily="2" charset="-122"/>
            </a:endParaRPr>
          </a:p>
        </p:txBody>
      </p:sp>
      <p:sp>
        <p:nvSpPr>
          <p:cNvPr id="2" name="矩形 746549"/>
          <p:cNvSpPr/>
          <p:nvPr/>
        </p:nvSpPr>
        <p:spPr>
          <a:xfrm>
            <a:off x="398145" y="487998"/>
            <a:ext cx="8229600" cy="39052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关键参数理解</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直流</a:t>
            </a:r>
            <a:r>
              <a:rPr lang="en-US" altLang="zh-CN" dirty="0">
                <a:latin typeface="Arial" panose="020B0604020202020204" pitchFamily="34" charset="0"/>
                <a:ea typeface="宋体" panose="02010600030101010101" pitchFamily="2" charset="-122"/>
              </a:rPr>
              <a:t> V.S. </a:t>
            </a:r>
            <a:r>
              <a:rPr lang="zh-CN" altLang="en-US" dirty="0">
                <a:latin typeface="Arial" panose="020B0604020202020204" pitchFamily="34" charset="0"/>
                <a:ea typeface="宋体" panose="02010600030101010101" pitchFamily="2" charset="-122"/>
              </a:rPr>
              <a:t>额定开关频率</a:t>
            </a:r>
            <a:endParaRPr lang="zh-CN" altLang="en-US" dirty="0">
              <a:latin typeface="Arial" panose="020B0604020202020204" pitchFamily="34" charset="0"/>
              <a:ea typeface="宋体" panose="02010600030101010101" pitchFamily="2" charset="-122"/>
            </a:endParaRPr>
          </a:p>
          <a:p>
            <a:pPr algn="ctr" eaLnBrk="1" hangingPunct="1"/>
            <a:endParaRPr lang="en-US" altLang="zh-CN"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对象 752643"/>
          <p:cNvGraphicFramePr/>
          <p:nvPr/>
        </p:nvGraphicFramePr>
        <p:xfrm>
          <a:off x="1471613" y="1079500"/>
          <a:ext cx="6032500" cy="4579938"/>
        </p:xfrm>
        <a:graphic>
          <a:graphicData uri="http://schemas.openxmlformats.org/presentationml/2006/ole">
            <mc:AlternateContent xmlns:mc="http://schemas.openxmlformats.org/markup-compatibility/2006">
              <mc:Choice xmlns:v="urn:schemas-microsoft-com:vml" Requires="v">
                <p:oleObj spid="_x0000_s22556" name="" r:id="rId1" imgW="3442970" imgH="2618740" progId="Visio.Drawing.6">
                  <p:embed/>
                </p:oleObj>
              </mc:Choice>
              <mc:Fallback>
                <p:oleObj name="" r:id="rId1" imgW="3442970" imgH="2618740" progId="Visio.Drawing.6">
                  <p:embed/>
                  <p:pic>
                    <p:nvPicPr>
                      <p:cNvPr id="0" name="图片 3123"/>
                      <p:cNvPicPr/>
                      <p:nvPr/>
                    </p:nvPicPr>
                    <p:blipFill>
                      <a:blip r:embed="rId2"/>
                      <a:stretch>
                        <a:fillRect/>
                      </a:stretch>
                    </p:blipFill>
                    <p:spPr>
                      <a:xfrm>
                        <a:off x="1471613" y="1079500"/>
                        <a:ext cx="6032500" cy="4579938"/>
                      </a:xfrm>
                      <a:prstGeom prst="rect">
                        <a:avLst/>
                      </a:prstGeom>
                      <a:noFill/>
                      <a:ln w="38100">
                        <a:noFill/>
                        <a:miter/>
                      </a:ln>
                    </p:spPr>
                  </p:pic>
                </p:oleObj>
              </mc:Fallback>
            </mc:AlternateContent>
          </a:graphicData>
        </a:graphic>
      </p:graphicFrame>
      <p:sp>
        <p:nvSpPr>
          <p:cNvPr id="76803" name="文本框 752644"/>
          <p:cNvSpPr txBox="1"/>
          <p:nvPr/>
        </p:nvSpPr>
        <p:spPr>
          <a:xfrm>
            <a:off x="1827213" y="1468438"/>
            <a:ext cx="9001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Q=0.3</a:t>
            </a:r>
            <a:endParaRPr lang="en-US" altLang="zh-CN" sz="2000" dirty="0">
              <a:solidFill>
                <a:srgbClr val="FF00FF"/>
              </a:solidFill>
              <a:latin typeface="Arial" panose="020B0604020202020204" pitchFamily="34" charset="0"/>
              <a:ea typeface="宋体" panose="02010600030101010101" pitchFamily="2" charset="-122"/>
            </a:endParaRPr>
          </a:p>
        </p:txBody>
      </p:sp>
      <p:sp>
        <p:nvSpPr>
          <p:cNvPr id="76804" name="文本框 752645"/>
          <p:cNvSpPr txBox="1"/>
          <p:nvPr/>
        </p:nvSpPr>
        <p:spPr>
          <a:xfrm>
            <a:off x="2032000" y="3465513"/>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00FF"/>
                </a:solidFill>
                <a:latin typeface="Arial" panose="020B0604020202020204" pitchFamily="34" charset="0"/>
                <a:ea typeface="宋体" panose="02010600030101010101" pitchFamily="2" charset="-122"/>
              </a:rPr>
              <a:t>h=8</a:t>
            </a:r>
            <a:endParaRPr lang="en-US" altLang="zh-CN" sz="1800" b="0" dirty="0">
              <a:solidFill>
                <a:srgbClr val="FF00FF"/>
              </a:solidFill>
              <a:latin typeface="Arial" panose="020B0604020202020204" pitchFamily="34" charset="0"/>
              <a:ea typeface="宋体" panose="02010600030101010101" pitchFamily="2" charset="-122"/>
            </a:endParaRPr>
          </a:p>
        </p:txBody>
      </p:sp>
      <p:sp>
        <p:nvSpPr>
          <p:cNvPr id="76805" name="文本框 752646"/>
          <p:cNvSpPr txBox="1"/>
          <p:nvPr/>
        </p:nvSpPr>
        <p:spPr>
          <a:xfrm>
            <a:off x="2255838" y="2881313"/>
            <a:ext cx="938212"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h=6</a:t>
            </a:r>
            <a:endParaRPr lang="en-US" altLang="zh-CN" sz="1800" b="0" dirty="0">
              <a:latin typeface="Arial" panose="020B0604020202020204" pitchFamily="34" charset="0"/>
              <a:ea typeface="宋体" panose="02010600030101010101" pitchFamily="2" charset="-122"/>
            </a:endParaRPr>
          </a:p>
        </p:txBody>
      </p:sp>
      <p:sp>
        <p:nvSpPr>
          <p:cNvPr id="76806" name="文本框 752647"/>
          <p:cNvSpPr txBox="1"/>
          <p:nvPr/>
        </p:nvSpPr>
        <p:spPr>
          <a:xfrm>
            <a:off x="2487613" y="24003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h=4</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76807" name="文本框 752648"/>
          <p:cNvSpPr txBox="1"/>
          <p:nvPr/>
        </p:nvSpPr>
        <p:spPr>
          <a:xfrm>
            <a:off x="2717800" y="1887538"/>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h=2</a:t>
            </a:r>
            <a:endParaRPr lang="en-US" altLang="zh-CN" sz="1800" b="0" dirty="0">
              <a:solidFill>
                <a:srgbClr val="FF3300"/>
              </a:solidFill>
              <a:latin typeface="Arial" panose="020B0604020202020204" pitchFamily="34" charset="0"/>
              <a:ea typeface="宋体" panose="02010600030101010101" pitchFamily="2" charset="-122"/>
            </a:endParaRPr>
          </a:p>
        </p:txBody>
      </p:sp>
      <p:graphicFrame>
        <p:nvGraphicFramePr>
          <p:cNvPr id="76808" name="对象 752649"/>
          <p:cNvGraphicFramePr/>
          <p:nvPr/>
        </p:nvGraphicFramePr>
        <p:xfrm>
          <a:off x="5572125" y="1304925"/>
          <a:ext cx="1814513" cy="1143000"/>
        </p:xfrm>
        <a:graphic>
          <a:graphicData uri="http://schemas.openxmlformats.org/presentationml/2006/ole">
            <mc:AlternateContent xmlns:mc="http://schemas.openxmlformats.org/markup-compatibility/2006">
              <mc:Choice xmlns:v="urn:schemas-microsoft-com:vml" Requires="v">
                <p:oleObj spid="_x0000_s22557" name="" r:id="rId3" imgW="1548765" imgH="1002665" progId="Equation.3">
                  <p:embed/>
                </p:oleObj>
              </mc:Choice>
              <mc:Fallback>
                <p:oleObj name="" r:id="rId3" imgW="1548765" imgH="1002665" progId="Equation.3">
                  <p:embed/>
                  <p:pic>
                    <p:nvPicPr>
                      <p:cNvPr id="0" name="图片 3121"/>
                      <p:cNvPicPr/>
                      <p:nvPr/>
                    </p:nvPicPr>
                    <p:blipFill>
                      <a:blip r:embed="rId4"/>
                      <a:stretch>
                        <a:fillRect/>
                      </a:stretch>
                    </p:blipFill>
                    <p:spPr>
                      <a:xfrm>
                        <a:off x="5572125" y="1304925"/>
                        <a:ext cx="1814513" cy="1143000"/>
                      </a:xfrm>
                      <a:prstGeom prst="rect">
                        <a:avLst/>
                      </a:prstGeom>
                      <a:solidFill>
                        <a:srgbClr val="FFCC00"/>
                      </a:solidFill>
                      <a:ln w="38100">
                        <a:noFill/>
                        <a:miter/>
                      </a:ln>
                    </p:spPr>
                  </p:pic>
                </p:oleObj>
              </mc:Fallback>
            </mc:AlternateContent>
          </a:graphicData>
        </a:graphic>
      </p:graphicFrame>
      <p:graphicFrame>
        <p:nvGraphicFramePr>
          <p:cNvPr id="76809" name="对象 752650"/>
          <p:cNvGraphicFramePr/>
          <p:nvPr/>
        </p:nvGraphicFramePr>
        <p:xfrm>
          <a:off x="6103938" y="2444750"/>
          <a:ext cx="1273175" cy="585788"/>
        </p:xfrm>
        <a:graphic>
          <a:graphicData uri="http://schemas.openxmlformats.org/presentationml/2006/ole">
            <mc:AlternateContent xmlns:mc="http://schemas.openxmlformats.org/markup-compatibility/2006">
              <mc:Choice xmlns:v="urn:schemas-microsoft-com:vml" Requires="v">
                <p:oleObj spid="_x0000_s22558" name="" r:id="rId5" imgW="965200" imgH="457200" progId="Equation.3">
                  <p:embed/>
                </p:oleObj>
              </mc:Choice>
              <mc:Fallback>
                <p:oleObj name="" r:id="rId5" imgW="965200" imgH="457200" progId="Equation.3">
                  <p:embed/>
                  <p:pic>
                    <p:nvPicPr>
                      <p:cNvPr id="0" name="图片 3124"/>
                      <p:cNvPicPr/>
                      <p:nvPr/>
                    </p:nvPicPr>
                    <p:blipFill>
                      <a:blip r:embed="rId6"/>
                      <a:stretch>
                        <a:fillRect/>
                      </a:stretch>
                    </p:blipFill>
                    <p:spPr>
                      <a:xfrm>
                        <a:off x="6103938" y="2444750"/>
                        <a:ext cx="1273175" cy="585788"/>
                      </a:xfrm>
                      <a:prstGeom prst="rect">
                        <a:avLst/>
                      </a:prstGeom>
                      <a:solidFill>
                        <a:srgbClr val="FFCC00"/>
                      </a:solidFill>
                      <a:ln w="38100">
                        <a:noFill/>
                        <a:miter/>
                      </a:ln>
                    </p:spPr>
                  </p:pic>
                </p:oleObj>
              </mc:Fallback>
            </mc:AlternateContent>
          </a:graphicData>
        </a:graphic>
      </p:graphicFrame>
      <p:graphicFrame>
        <p:nvGraphicFramePr>
          <p:cNvPr id="76810" name="对象 752651"/>
          <p:cNvGraphicFramePr/>
          <p:nvPr/>
        </p:nvGraphicFramePr>
        <p:xfrm>
          <a:off x="6738938" y="3036888"/>
          <a:ext cx="638175" cy="542925"/>
        </p:xfrm>
        <a:graphic>
          <a:graphicData uri="http://schemas.openxmlformats.org/presentationml/2006/ole">
            <mc:AlternateContent xmlns:mc="http://schemas.openxmlformats.org/markup-compatibility/2006">
              <mc:Choice xmlns:v="urn:schemas-microsoft-com:vml" Requires="v">
                <p:oleObj spid="_x0000_s22559" name="" r:id="rId7" imgW="508000" imgH="431800" progId="Equation.3">
                  <p:embed/>
                </p:oleObj>
              </mc:Choice>
              <mc:Fallback>
                <p:oleObj name="" r:id="rId7" imgW="508000" imgH="431800" progId="Equation.3">
                  <p:embed/>
                  <p:pic>
                    <p:nvPicPr>
                      <p:cNvPr id="0" name="图片 3120"/>
                      <p:cNvPicPr/>
                      <p:nvPr/>
                    </p:nvPicPr>
                    <p:blipFill>
                      <a:blip r:embed="rId8"/>
                      <a:stretch>
                        <a:fillRect/>
                      </a:stretch>
                    </p:blipFill>
                    <p:spPr>
                      <a:xfrm>
                        <a:off x="6738938" y="3036888"/>
                        <a:ext cx="638175" cy="542925"/>
                      </a:xfrm>
                      <a:prstGeom prst="rect">
                        <a:avLst/>
                      </a:prstGeom>
                      <a:solidFill>
                        <a:srgbClr val="FFCC00"/>
                      </a:solidFill>
                      <a:ln w="38100">
                        <a:noFill/>
                        <a:miter/>
                      </a:ln>
                    </p:spPr>
                  </p:pic>
                </p:oleObj>
              </mc:Fallback>
            </mc:AlternateContent>
          </a:graphicData>
        </a:graphic>
      </p:graphicFrame>
      <p:graphicFrame>
        <p:nvGraphicFramePr>
          <p:cNvPr id="76811" name="对象 752652"/>
          <p:cNvGraphicFramePr/>
          <p:nvPr/>
        </p:nvGraphicFramePr>
        <p:xfrm>
          <a:off x="520700" y="2870200"/>
          <a:ext cx="990600" cy="644525"/>
        </p:xfrm>
        <a:graphic>
          <a:graphicData uri="http://schemas.openxmlformats.org/presentationml/2006/ole">
            <mc:AlternateContent xmlns:mc="http://schemas.openxmlformats.org/markup-compatibility/2006">
              <mc:Choice xmlns:v="urn:schemas-microsoft-com:vml" Requires="v">
                <p:oleObj spid="_x0000_s22560" name="" r:id="rId9" imgW="647700" imgH="431800" progId="Equation.3">
                  <p:embed/>
                </p:oleObj>
              </mc:Choice>
              <mc:Fallback>
                <p:oleObj name="" r:id="rId9" imgW="647700" imgH="431800" progId="Equation.3">
                  <p:embed/>
                  <p:pic>
                    <p:nvPicPr>
                      <p:cNvPr id="0" name="图片 3122"/>
                      <p:cNvPicPr/>
                      <p:nvPr/>
                    </p:nvPicPr>
                    <p:blipFill>
                      <a:blip r:embed="rId10"/>
                      <a:stretch>
                        <a:fillRect/>
                      </a:stretch>
                    </p:blipFill>
                    <p:spPr>
                      <a:xfrm>
                        <a:off x="520700" y="2870200"/>
                        <a:ext cx="990600" cy="644525"/>
                      </a:xfrm>
                      <a:prstGeom prst="rect">
                        <a:avLst/>
                      </a:prstGeom>
                      <a:solidFill>
                        <a:srgbClr val="FFFF00"/>
                      </a:solidFill>
                      <a:ln w="38100">
                        <a:noFill/>
                        <a:miter/>
                      </a:ln>
                    </p:spPr>
                  </p:pic>
                </p:oleObj>
              </mc:Fallback>
            </mc:AlternateContent>
          </a:graphicData>
        </a:graphic>
      </p:graphicFrame>
      <p:sp>
        <p:nvSpPr>
          <p:cNvPr id="76812" name="文本框 752655"/>
          <p:cNvSpPr txBox="1"/>
          <p:nvPr/>
        </p:nvSpPr>
        <p:spPr>
          <a:xfrm>
            <a:off x="771525" y="5665788"/>
            <a:ext cx="7243763" cy="816610"/>
          </a:xfrm>
          <a:prstGeom prst="rect">
            <a:avLst/>
          </a:prstGeom>
          <a:noFill/>
          <a:ln w="9525">
            <a:noFill/>
          </a:ln>
        </p:spPr>
        <p:txBody>
          <a:bodyPr>
            <a:spAutoFit/>
          </a:bodyPr>
          <a:lstStyle/>
          <a:p>
            <a:pPr indent="2241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对于大的</a:t>
            </a:r>
            <a:r>
              <a:rPr lang="en-US" altLang="zh-CN" dirty="0">
                <a:latin typeface="Times New Roman" panose="02020603050405020304" pitchFamily="18" charset="0"/>
                <a:ea typeface="宋体" panose="02010600030101010101" pitchFamily="2" charset="-122"/>
              </a:rPr>
              <a:t> L</a:t>
            </a:r>
            <a:r>
              <a:rPr lang="en-US" altLang="zh-CN" baseline="-25000"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S</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比值</a:t>
            </a:r>
            <a:r>
              <a:rPr lang="en-US" altLang="zh-CN" dirty="0">
                <a:latin typeface="Times New Roman" panose="02020603050405020304" pitchFamily="18" charset="0"/>
                <a:ea typeface="宋体" panose="02010600030101010101" pitchFamily="2" charset="-122"/>
              </a:rPr>
              <a:t>, LLC </a:t>
            </a:r>
            <a:r>
              <a:rPr lang="zh-CN" altLang="en-US" dirty="0">
                <a:latin typeface="Times New Roman" panose="02020603050405020304" pitchFamily="18" charset="0"/>
                <a:ea typeface="宋体" panose="02010600030101010101" pitchFamily="2" charset="-122"/>
              </a:rPr>
              <a:t>变换器的特性接近于</a:t>
            </a:r>
            <a:r>
              <a:rPr lang="en-US" altLang="zh-CN" dirty="0">
                <a:latin typeface="Times New Roman" panose="02020603050405020304" pitchFamily="18" charset="0"/>
                <a:ea typeface="宋体" panose="02010600030101010101" pitchFamily="2" charset="-122"/>
              </a:rPr>
              <a:t>SRC</a:t>
            </a:r>
            <a:endParaRPr lang="en-US" altLang="zh-CN" dirty="0">
              <a:latin typeface="Times New Roman" panose="02020603050405020304" pitchFamily="18" charset="0"/>
              <a:ea typeface="宋体" panose="02010600030101010101" pitchFamily="2" charset="-122"/>
            </a:endParaRPr>
          </a:p>
          <a:p>
            <a:pPr lvl="1" indent="227330"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直流增益变化变得平缓</a:t>
            </a:r>
            <a:endParaRPr lang="zh-CN" altLang="en-US" dirty="0">
              <a:latin typeface="Times New Roman" panose="02020603050405020304" pitchFamily="18" charset="0"/>
              <a:ea typeface="宋体" panose="02010600030101010101" pitchFamily="2" charset="-122"/>
            </a:endParaRPr>
          </a:p>
          <a:p>
            <a:pPr lvl="2" indent="225425" eaLnBrk="1" hangingPunct="1">
              <a:lnSpc>
                <a:spcPct val="65000"/>
              </a:lnSpc>
              <a:spcBef>
                <a:spcPct val="50000"/>
              </a:spcBef>
              <a:buClr>
                <a:schemeClr val="accent1"/>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轻载时调压能力丧失</a:t>
            </a:r>
            <a:endParaRPr lang="zh-CN" altLang="en-US" dirty="0">
              <a:latin typeface="Times New Roman" panose="02020603050405020304" pitchFamily="18" charset="0"/>
              <a:ea typeface="宋体" panose="02010600030101010101" pitchFamily="2" charset="-122"/>
            </a:endParaRPr>
          </a:p>
        </p:txBody>
      </p:sp>
      <p:sp>
        <p:nvSpPr>
          <p:cNvPr id="2" name="矩形 746549"/>
          <p:cNvSpPr/>
          <p:nvPr/>
        </p:nvSpPr>
        <p:spPr>
          <a:xfrm>
            <a:off x="373380" y="479743"/>
            <a:ext cx="8229600" cy="39052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关键参数理解</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直流</a:t>
            </a:r>
            <a:r>
              <a:rPr lang="en-US" altLang="zh-CN" dirty="0">
                <a:latin typeface="Arial" panose="020B0604020202020204" pitchFamily="34" charset="0"/>
                <a:ea typeface="宋体" panose="02010600030101010101" pitchFamily="2" charset="-122"/>
              </a:rPr>
              <a:t> V.S. </a:t>
            </a:r>
            <a:r>
              <a:rPr lang="zh-CN" altLang="en-US" dirty="0">
                <a:latin typeface="Arial" panose="020B0604020202020204" pitchFamily="34" charset="0"/>
                <a:ea typeface="宋体" panose="02010600030101010101" pitchFamily="2" charset="-122"/>
              </a:rPr>
              <a:t>额定开关频率</a:t>
            </a:r>
            <a:endParaRPr lang="zh-CN" altLang="en-US" dirty="0">
              <a:latin typeface="Arial" panose="020B0604020202020204" pitchFamily="34" charset="0"/>
              <a:ea typeface="宋体" panose="02010600030101010101" pitchFamily="2" charset="-122"/>
            </a:endParaRPr>
          </a:p>
          <a:p>
            <a:pPr algn="ctr" eaLnBrk="1" hangingPunct="1"/>
            <a:endParaRPr lang="en-US" altLang="zh-CN"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组合 764931"/>
          <p:cNvGrpSpPr/>
          <p:nvPr/>
        </p:nvGrpSpPr>
        <p:grpSpPr>
          <a:xfrm>
            <a:off x="358775" y="1081088"/>
            <a:ext cx="2808288" cy="4879975"/>
            <a:chOff x="249" y="772"/>
            <a:chExt cx="1946" cy="3484"/>
          </a:xfrm>
        </p:grpSpPr>
        <p:sp>
          <p:nvSpPr>
            <p:cNvPr id="78971" name="文本框 764932"/>
            <p:cNvSpPr txBox="1"/>
            <p:nvPr/>
          </p:nvSpPr>
          <p:spPr>
            <a:xfrm>
              <a:off x="1041" y="772"/>
              <a:ext cx="539" cy="262"/>
            </a:xfrm>
            <a:prstGeom prst="rect">
              <a:avLst/>
            </a:prstGeom>
            <a:noFill/>
            <a:ln w="9525">
              <a:noFill/>
            </a:ln>
          </p:spPr>
          <p:txBody>
            <a:bodyPr wrap="none" lIns="91429" tIns="45714" rIns="91429" bIns="45714">
              <a:spAutoFit/>
            </a:bodyPr>
            <a:lstStyle/>
            <a:p>
              <a:pPr algn="ctr" eaLnBrk="1" hangingPunct="1"/>
              <a:r>
                <a:rPr lang="en-US" altLang="zh-CN" sz="1800" dirty="0">
                  <a:latin typeface="Times New Roman" panose="02020603050405020304" pitchFamily="18" charset="0"/>
                  <a:ea typeface="宋体" panose="02010600030101010101" pitchFamily="2" charset="-122"/>
                </a:rPr>
                <a:t>Q=0.2</a:t>
              </a:r>
              <a:endParaRPr lang="en-US" altLang="zh-CN" sz="1800" dirty="0">
                <a:latin typeface="Times New Roman" panose="02020603050405020304" pitchFamily="18" charset="0"/>
                <a:ea typeface="宋体" panose="02010600030101010101" pitchFamily="2" charset="-122"/>
              </a:endParaRPr>
            </a:p>
          </p:txBody>
        </p:sp>
        <p:sp>
          <p:nvSpPr>
            <p:cNvPr id="78972" name="椭圆 764933"/>
            <p:cNvSpPr/>
            <p:nvPr/>
          </p:nvSpPr>
          <p:spPr>
            <a:xfrm>
              <a:off x="1173" y="3947"/>
              <a:ext cx="299" cy="309"/>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78973" name="组合 764934"/>
            <p:cNvGrpSpPr/>
            <p:nvPr/>
          </p:nvGrpSpPr>
          <p:grpSpPr>
            <a:xfrm>
              <a:off x="731" y="3877"/>
              <a:ext cx="432" cy="236"/>
              <a:chOff x="4818" y="3556"/>
              <a:chExt cx="432" cy="236"/>
            </a:xfrm>
          </p:grpSpPr>
          <p:sp>
            <p:nvSpPr>
              <p:cNvPr id="79063" name="椭圆 764935"/>
              <p:cNvSpPr/>
              <p:nvPr/>
            </p:nvSpPr>
            <p:spPr>
              <a:xfrm>
                <a:off x="4818" y="3556"/>
                <a:ext cx="432" cy="221"/>
              </a:xfrm>
              <a:prstGeom prst="ellipse">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9064" name="对象 764936"/>
              <p:cNvGraphicFramePr/>
              <p:nvPr/>
            </p:nvGraphicFramePr>
            <p:xfrm>
              <a:off x="4864" y="3584"/>
              <a:ext cx="309" cy="208"/>
            </p:xfrm>
            <a:graphic>
              <a:graphicData uri="http://schemas.openxmlformats.org/presentationml/2006/ole">
                <mc:AlternateContent xmlns:mc="http://schemas.openxmlformats.org/markup-compatibility/2006">
                  <mc:Choice xmlns:v="urn:schemas-microsoft-com:vml" Requires="v">
                    <p:oleObj spid="_x0000_s23620" name="" r:id="rId1" imgW="380365" imgH="254000" progId="Equation.3">
                      <p:embed/>
                    </p:oleObj>
                  </mc:Choice>
                  <mc:Fallback>
                    <p:oleObj name="" r:id="rId1" imgW="380365" imgH="254000" progId="Equation.3">
                      <p:embed/>
                      <p:pic>
                        <p:nvPicPr>
                          <p:cNvPr id="0" name="图片 3128"/>
                          <p:cNvPicPr/>
                          <p:nvPr/>
                        </p:nvPicPr>
                        <p:blipFill>
                          <a:blip r:embed="rId2"/>
                          <a:stretch>
                            <a:fillRect/>
                          </a:stretch>
                        </p:blipFill>
                        <p:spPr>
                          <a:xfrm>
                            <a:off x="4864" y="3584"/>
                            <a:ext cx="309" cy="208"/>
                          </a:xfrm>
                          <a:prstGeom prst="rect">
                            <a:avLst/>
                          </a:prstGeom>
                          <a:noFill/>
                          <a:ln w="38100">
                            <a:noFill/>
                            <a:miter/>
                          </a:ln>
                        </p:spPr>
                      </p:pic>
                    </p:oleObj>
                  </mc:Fallback>
                </mc:AlternateContent>
              </a:graphicData>
            </a:graphic>
          </p:graphicFrame>
        </p:grpSp>
        <p:grpSp>
          <p:nvGrpSpPr>
            <p:cNvPr id="78974" name="组合 764937"/>
            <p:cNvGrpSpPr/>
            <p:nvPr/>
          </p:nvGrpSpPr>
          <p:grpSpPr>
            <a:xfrm>
              <a:off x="698" y="3345"/>
              <a:ext cx="421" cy="244"/>
              <a:chOff x="698" y="3345"/>
              <a:chExt cx="421" cy="244"/>
            </a:xfrm>
          </p:grpSpPr>
          <p:sp>
            <p:nvSpPr>
              <p:cNvPr id="79061" name="椭圆 764938"/>
              <p:cNvSpPr/>
              <p:nvPr/>
            </p:nvSpPr>
            <p:spPr>
              <a:xfrm>
                <a:off x="698" y="3345"/>
                <a:ext cx="421" cy="244"/>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9062" name="对象 764939"/>
              <p:cNvGraphicFramePr/>
              <p:nvPr/>
            </p:nvGraphicFramePr>
            <p:xfrm>
              <a:off x="731" y="3349"/>
              <a:ext cx="347" cy="240"/>
            </p:xfrm>
            <a:graphic>
              <a:graphicData uri="http://schemas.openxmlformats.org/presentationml/2006/ole">
                <mc:AlternateContent xmlns:mc="http://schemas.openxmlformats.org/markup-compatibility/2006">
                  <mc:Choice xmlns:v="urn:schemas-microsoft-com:vml" Requires="v">
                    <p:oleObj spid="_x0000_s23621" name="" r:id="rId3" imgW="367665" imgH="254000" progId="Equation.3">
                      <p:embed/>
                    </p:oleObj>
                  </mc:Choice>
                  <mc:Fallback>
                    <p:oleObj name="" r:id="rId3" imgW="367665" imgH="254000" progId="Equation.3">
                      <p:embed/>
                      <p:pic>
                        <p:nvPicPr>
                          <p:cNvPr id="0" name="图片 3126"/>
                          <p:cNvPicPr/>
                          <p:nvPr/>
                        </p:nvPicPr>
                        <p:blipFill>
                          <a:blip r:embed="rId4"/>
                          <a:stretch>
                            <a:fillRect/>
                          </a:stretch>
                        </p:blipFill>
                        <p:spPr>
                          <a:xfrm>
                            <a:off x="731" y="3349"/>
                            <a:ext cx="347" cy="240"/>
                          </a:xfrm>
                          <a:prstGeom prst="rect">
                            <a:avLst/>
                          </a:prstGeom>
                          <a:noFill/>
                          <a:ln w="38100">
                            <a:noFill/>
                            <a:miter/>
                          </a:ln>
                        </p:spPr>
                      </p:pic>
                    </p:oleObj>
                  </mc:Fallback>
                </mc:AlternateContent>
              </a:graphicData>
            </a:graphic>
          </p:graphicFrame>
        </p:grpSp>
        <p:grpSp>
          <p:nvGrpSpPr>
            <p:cNvPr id="78975" name="组合 764940"/>
            <p:cNvGrpSpPr/>
            <p:nvPr/>
          </p:nvGrpSpPr>
          <p:grpSpPr>
            <a:xfrm>
              <a:off x="757" y="2230"/>
              <a:ext cx="421" cy="244"/>
              <a:chOff x="4833" y="3194"/>
              <a:chExt cx="421" cy="244"/>
            </a:xfrm>
          </p:grpSpPr>
          <p:sp>
            <p:nvSpPr>
              <p:cNvPr id="79059" name="椭圆 764941"/>
              <p:cNvSpPr/>
              <p:nvPr/>
            </p:nvSpPr>
            <p:spPr>
              <a:xfrm>
                <a:off x="4833" y="3194"/>
                <a:ext cx="421" cy="244"/>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9060" name="对象 764942"/>
              <p:cNvGraphicFramePr/>
              <p:nvPr/>
            </p:nvGraphicFramePr>
            <p:xfrm>
              <a:off x="4863" y="3195"/>
              <a:ext cx="385" cy="226"/>
            </p:xfrm>
            <a:graphic>
              <a:graphicData uri="http://schemas.openxmlformats.org/presentationml/2006/ole">
                <mc:AlternateContent xmlns:mc="http://schemas.openxmlformats.org/markup-compatibility/2006">
                  <mc:Choice xmlns:v="urn:schemas-microsoft-com:vml" Requires="v">
                    <p:oleObj spid="_x0000_s23622" name="" r:id="rId5" imgW="456565" imgH="266065" progId="Equation.3">
                      <p:embed/>
                    </p:oleObj>
                  </mc:Choice>
                  <mc:Fallback>
                    <p:oleObj name="" r:id="rId5" imgW="456565" imgH="266065" progId="Equation.3">
                      <p:embed/>
                      <p:pic>
                        <p:nvPicPr>
                          <p:cNvPr id="0" name="图片 3129"/>
                          <p:cNvPicPr/>
                          <p:nvPr/>
                        </p:nvPicPr>
                        <p:blipFill>
                          <a:blip r:embed="rId6"/>
                          <a:stretch>
                            <a:fillRect/>
                          </a:stretch>
                        </p:blipFill>
                        <p:spPr>
                          <a:xfrm>
                            <a:off x="4863" y="3195"/>
                            <a:ext cx="385" cy="226"/>
                          </a:xfrm>
                          <a:prstGeom prst="rect">
                            <a:avLst/>
                          </a:prstGeom>
                          <a:noFill/>
                          <a:ln w="38100">
                            <a:noFill/>
                            <a:miter/>
                          </a:ln>
                        </p:spPr>
                      </p:pic>
                    </p:oleObj>
                  </mc:Fallback>
                </mc:AlternateContent>
              </a:graphicData>
            </a:graphic>
          </p:graphicFrame>
        </p:grpSp>
        <p:grpSp>
          <p:nvGrpSpPr>
            <p:cNvPr id="78976" name="组合 764943"/>
            <p:cNvGrpSpPr/>
            <p:nvPr/>
          </p:nvGrpSpPr>
          <p:grpSpPr>
            <a:xfrm>
              <a:off x="1393" y="2234"/>
              <a:ext cx="454" cy="255"/>
              <a:chOff x="4830" y="3423"/>
              <a:chExt cx="454" cy="255"/>
            </a:xfrm>
          </p:grpSpPr>
          <p:sp>
            <p:nvSpPr>
              <p:cNvPr id="79057" name="椭圆 764944"/>
              <p:cNvSpPr/>
              <p:nvPr/>
            </p:nvSpPr>
            <p:spPr>
              <a:xfrm>
                <a:off x="4830" y="3423"/>
                <a:ext cx="454" cy="255"/>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9058" name="对象 764945"/>
              <p:cNvGraphicFramePr/>
              <p:nvPr/>
            </p:nvGraphicFramePr>
            <p:xfrm>
              <a:off x="4892" y="3457"/>
              <a:ext cx="358" cy="210"/>
            </p:xfrm>
            <a:graphic>
              <a:graphicData uri="http://schemas.openxmlformats.org/presentationml/2006/ole">
                <mc:AlternateContent xmlns:mc="http://schemas.openxmlformats.org/markup-compatibility/2006">
                  <mc:Choice xmlns:v="urn:schemas-microsoft-com:vml" Requires="v">
                    <p:oleObj spid="_x0000_s23623" name="" r:id="rId7" imgW="456565" imgH="266065" progId="Equation.3">
                      <p:embed/>
                    </p:oleObj>
                  </mc:Choice>
                  <mc:Fallback>
                    <p:oleObj name="" r:id="rId7" imgW="456565" imgH="266065" progId="Equation.3">
                      <p:embed/>
                      <p:pic>
                        <p:nvPicPr>
                          <p:cNvPr id="0" name="图片 3127"/>
                          <p:cNvPicPr/>
                          <p:nvPr/>
                        </p:nvPicPr>
                        <p:blipFill>
                          <a:blip r:embed="rId8"/>
                          <a:stretch>
                            <a:fillRect/>
                          </a:stretch>
                        </p:blipFill>
                        <p:spPr>
                          <a:xfrm>
                            <a:off x="4892" y="3457"/>
                            <a:ext cx="358" cy="210"/>
                          </a:xfrm>
                          <a:prstGeom prst="rect">
                            <a:avLst/>
                          </a:prstGeom>
                          <a:noFill/>
                          <a:ln w="38100">
                            <a:noFill/>
                            <a:miter/>
                          </a:ln>
                        </p:spPr>
                      </p:pic>
                    </p:oleObj>
                  </mc:Fallback>
                </mc:AlternateContent>
              </a:graphicData>
            </a:graphic>
          </p:graphicFrame>
        </p:grpSp>
        <p:grpSp>
          <p:nvGrpSpPr>
            <p:cNvPr id="78977" name="组合 764946"/>
            <p:cNvGrpSpPr/>
            <p:nvPr/>
          </p:nvGrpSpPr>
          <p:grpSpPr>
            <a:xfrm>
              <a:off x="249" y="1092"/>
              <a:ext cx="1946" cy="3154"/>
              <a:chOff x="3197" y="1464"/>
              <a:chExt cx="1769" cy="2783"/>
            </a:xfrm>
          </p:grpSpPr>
          <p:sp>
            <p:nvSpPr>
              <p:cNvPr id="78980" name="文本框 764947"/>
              <p:cNvSpPr txBox="1"/>
              <p:nvPr/>
            </p:nvSpPr>
            <p:spPr>
              <a:xfrm>
                <a:off x="3209" y="3428"/>
                <a:ext cx="277" cy="226"/>
              </a:xfrm>
              <a:prstGeom prst="rect">
                <a:avLst/>
              </a:prstGeom>
              <a:noFill/>
              <a:ln w="9525">
                <a:noFill/>
              </a:ln>
            </p:spPr>
            <p:txBody>
              <a:bodyPr wrap="none" lIns="91429" tIns="45714" rIns="91429" bIns="45714">
                <a:spAutoFit/>
              </a:bodyPr>
              <a:lstStyle/>
              <a:p>
                <a:pPr eaLnBrk="1" hangingPunct="1"/>
                <a:r>
                  <a:rPr lang="en-US" altLang="zh-CN" sz="1800" i="1" dirty="0">
                    <a:solidFill>
                      <a:schemeClr val="accent2"/>
                    </a:solidFill>
                    <a:latin typeface="Arial" panose="020B0604020202020204" pitchFamily="34" charset="0"/>
                    <a:ea typeface="宋体" panose="02010600030101010101" pitchFamily="2" charset="-122"/>
                  </a:rPr>
                  <a:t>i</a:t>
                </a:r>
                <a:r>
                  <a:rPr lang="en-US" altLang="zh-CN" sz="1800" i="1" baseline="-25000" dirty="0">
                    <a:solidFill>
                      <a:schemeClr val="accent2"/>
                    </a:solidFill>
                    <a:latin typeface="Arial" panose="020B0604020202020204" pitchFamily="34" charset="0"/>
                    <a:ea typeface="宋体" panose="02010600030101010101" pitchFamily="2" charset="-122"/>
                  </a:rPr>
                  <a:t>D1</a:t>
                </a:r>
                <a:endParaRPr lang="en-US" altLang="zh-CN" sz="1800" i="1" baseline="-25000" dirty="0">
                  <a:solidFill>
                    <a:srgbClr val="0099FF"/>
                  </a:solidFill>
                  <a:latin typeface="Arial" panose="020B0604020202020204" pitchFamily="34" charset="0"/>
                  <a:ea typeface="宋体" panose="02010600030101010101" pitchFamily="2" charset="-122"/>
                </a:endParaRPr>
              </a:p>
            </p:txBody>
          </p:sp>
          <p:sp>
            <p:nvSpPr>
              <p:cNvPr id="78981" name="矩形 764948"/>
              <p:cNvSpPr/>
              <p:nvPr/>
            </p:nvSpPr>
            <p:spPr>
              <a:xfrm>
                <a:off x="3235" y="2982"/>
                <a:ext cx="245" cy="209"/>
              </a:xfrm>
              <a:prstGeom prst="rect">
                <a:avLst/>
              </a:prstGeom>
              <a:noFill/>
              <a:ln w="9525">
                <a:noFill/>
              </a:ln>
            </p:spPr>
            <p:txBody>
              <a:bodyPr wrap="none" lIns="91429" tIns="45714" rIns="91429" bIns="45714">
                <a:spAutoFit/>
              </a:bodyPr>
              <a:lstStyle/>
              <a:p>
                <a:pPr eaLnBrk="1" hangingPunct="1">
                  <a:spcBef>
                    <a:spcPct val="50000"/>
                  </a:spcBef>
                </a:pPr>
                <a:r>
                  <a:rPr lang="en-US" altLang="zh-CN" dirty="0">
                    <a:latin typeface="Times New Roman" panose="02020603050405020304" pitchFamily="18" charset="0"/>
                    <a:ea typeface="宋体" panose="02010600030101010101" pitchFamily="2" charset="-122"/>
                  </a:rPr>
                  <a:t>v</a:t>
                </a:r>
                <a:r>
                  <a:rPr lang="en-US" altLang="zh-CN" baseline="-25000" dirty="0">
                    <a:latin typeface="Times New Roman" panose="02020603050405020304" pitchFamily="18" charset="0"/>
                    <a:ea typeface="宋体" panose="02010600030101010101" pitchFamily="2" charset="-122"/>
                  </a:rPr>
                  <a:t>A</a:t>
                </a:r>
                <a:endParaRPr lang="en-US" altLang="zh-CN" baseline="-25000" dirty="0">
                  <a:latin typeface="Times New Roman" panose="02020603050405020304" pitchFamily="18" charset="0"/>
                  <a:ea typeface="宋体" panose="02010600030101010101" pitchFamily="2" charset="-122"/>
                </a:endParaRPr>
              </a:p>
            </p:txBody>
          </p:sp>
          <p:sp>
            <p:nvSpPr>
              <p:cNvPr id="78982" name="直接连接符 764949"/>
              <p:cNvSpPr/>
              <p:nvPr/>
            </p:nvSpPr>
            <p:spPr>
              <a:xfrm>
                <a:off x="3530" y="1544"/>
                <a:ext cx="1436" cy="0"/>
              </a:xfrm>
              <a:prstGeom prst="line">
                <a:avLst/>
              </a:prstGeom>
              <a:ln w="9525" cap="flat" cmpd="sng">
                <a:solidFill>
                  <a:schemeClr val="tx1"/>
                </a:solidFill>
                <a:prstDash val="solid"/>
                <a:headEnd type="none" w="med" len="med"/>
                <a:tailEnd type="none" w="med" len="med"/>
              </a:ln>
            </p:spPr>
          </p:sp>
          <p:sp>
            <p:nvSpPr>
              <p:cNvPr id="78983" name="直接连接符 764950"/>
              <p:cNvSpPr/>
              <p:nvPr/>
            </p:nvSpPr>
            <p:spPr>
              <a:xfrm flipV="1">
                <a:off x="3537" y="1689"/>
                <a:ext cx="1429" cy="0"/>
              </a:xfrm>
              <a:prstGeom prst="line">
                <a:avLst/>
              </a:prstGeom>
              <a:ln w="9525" cap="flat" cmpd="sng">
                <a:solidFill>
                  <a:schemeClr val="tx1"/>
                </a:solidFill>
                <a:prstDash val="solid"/>
                <a:headEnd type="none" w="med" len="med"/>
                <a:tailEnd type="none" w="med" len="med"/>
              </a:ln>
            </p:spPr>
          </p:sp>
          <p:sp>
            <p:nvSpPr>
              <p:cNvPr id="78984" name="直接连接符 764951"/>
              <p:cNvSpPr/>
              <p:nvPr/>
            </p:nvSpPr>
            <p:spPr>
              <a:xfrm>
                <a:off x="3529" y="3211"/>
                <a:ext cx="1437" cy="0"/>
              </a:xfrm>
              <a:prstGeom prst="line">
                <a:avLst/>
              </a:prstGeom>
              <a:ln w="9525" cap="flat" cmpd="sng">
                <a:solidFill>
                  <a:schemeClr val="tx1"/>
                </a:solidFill>
                <a:prstDash val="solid"/>
                <a:headEnd type="none" w="med" len="med"/>
                <a:tailEnd type="none" w="med" len="med"/>
              </a:ln>
            </p:spPr>
          </p:sp>
          <p:sp>
            <p:nvSpPr>
              <p:cNvPr id="78985" name="直接连接符 764952"/>
              <p:cNvSpPr/>
              <p:nvPr/>
            </p:nvSpPr>
            <p:spPr>
              <a:xfrm>
                <a:off x="3529" y="3673"/>
                <a:ext cx="1437" cy="1"/>
              </a:xfrm>
              <a:prstGeom prst="line">
                <a:avLst/>
              </a:prstGeom>
              <a:ln w="9525" cap="flat" cmpd="sng">
                <a:solidFill>
                  <a:schemeClr val="tx1"/>
                </a:solidFill>
                <a:prstDash val="solid"/>
                <a:headEnd type="none" w="med" len="med"/>
                <a:tailEnd type="none" w="med" len="med"/>
              </a:ln>
            </p:spPr>
          </p:sp>
          <p:sp>
            <p:nvSpPr>
              <p:cNvPr id="78986" name="直接连接符 764953"/>
              <p:cNvSpPr/>
              <p:nvPr/>
            </p:nvSpPr>
            <p:spPr>
              <a:xfrm flipH="1">
                <a:off x="3525" y="1493"/>
                <a:ext cx="4" cy="2752"/>
              </a:xfrm>
              <a:prstGeom prst="line">
                <a:avLst/>
              </a:prstGeom>
              <a:ln w="9525" cap="flat" cmpd="sng">
                <a:solidFill>
                  <a:schemeClr val="tx1"/>
                </a:solidFill>
                <a:prstDash val="solid"/>
                <a:headEnd type="none" w="med" len="med"/>
                <a:tailEnd type="none" w="med" len="med"/>
              </a:ln>
            </p:spPr>
          </p:sp>
          <p:sp>
            <p:nvSpPr>
              <p:cNvPr id="78987" name="直接连接符 764954"/>
              <p:cNvSpPr/>
              <p:nvPr/>
            </p:nvSpPr>
            <p:spPr>
              <a:xfrm>
                <a:off x="3591" y="1488"/>
                <a:ext cx="0" cy="2757"/>
              </a:xfrm>
              <a:prstGeom prst="line">
                <a:avLst/>
              </a:prstGeom>
              <a:ln w="9525" cap="flat" cmpd="sng">
                <a:solidFill>
                  <a:schemeClr val="tx1"/>
                </a:solidFill>
                <a:prstDash val="sysDot"/>
                <a:headEnd type="none" w="med" len="med"/>
                <a:tailEnd type="none" w="med" len="med"/>
              </a:ln>
            </p:spPr>
          </p:sp>
          <p:sp>
            <p:nvSpPr>
              <p:cNvPr id="78988" name="直接连接符 764955"/>
              <p:cNvSpPr/>
              <p:nvPr/>
            </p:nvSpPr>
            <p:spPr>
              <a:xfrm>
                <a:off x="4179" y="1491"/>
                <a:ext cx="0" cy="2754"/>
              </a:xfrm>
              <a:prstGeom prst="line">
                <a:avLst/>
              </a:prstGeom>
              <a:ln w="9525" cap="flat" cmpd="sng">
                <a:solidFill>
                  <a:schemeClr val="tx1"/>
                </a:solidFill>
                <a:prstDash val="sysDot"/>
                <a:headEnd type="none" w="med" len="med"/>
                <a:tailEnd type="none" w="med" len="med"/>
              </a:ln>
            </p:spPr>
          </p:sp>
          <p:sp>
            <p:nvSpPr>
              <p:cNvPr id="78989" name="直接连接符 764956"/>
              <p:cNvSpPr/>
              <p:nvPr/>
            </p:nvSpPr>
            <p:spPr>
              <a:xfrm>
                <a:off x="4245" y="1492"/>
                <a:ext cx="0" cy="2753"/>
              </a:xfrm>
              <a:prstGeom prst="line">
                <a:avLst/>
              </a:prstGeom>
              <a:ln w="9525" cap="flat" cmpd="sng">
                <a:solidFill>
                  <a:schemeClr val="tx1"/>
                </a:solidFill>
                <a:prstDash val="sysDot"/>
                <a:headEnd type="none" w="med" len="med"/>
                <a:tailEnd type="none" w="med" len="med"/>
              </a:ln>
            </p:spPr>
          </p:sp>
          <p:sp>
            <p:nvSpPr>
              <p:cNvPr id="78990" name="直接连接符 764957"/>
              <p:cNvSpPr/>
              <p:nvPr/>
            </p:nvSpPr>
            <p:spPr>
              <a:xfrm>
                <a:off x="4892" y="1490"/>
                <a:ext cx="0" cy="2755"/>
              </a:xfrm>
              <a:prstGeom prst="line">
                <a:avLst/>
              </a:prstGeom>
              <a:ln w="9525" cap="flat" cmpd="sng">
                <a:solidFill>
                  <a:schemeClr val="tx1"/>
                </a:solidFill>
                <a:prstDash val="sysDot"/>
                <a:headEnd type="none" w="med" len="med"/>
                <a:tailEnd type="none" w="med" len="med"/>
              </a:ln>
            </p:spPr>
          </p:sp>
          <p:sp>
            <p:nvSpPr>
              <p:cNvPr id="78991" name="直接连接符 764958"/>
              <p:cNvSpPr/>
              <p:nvPr/>
            </p:nvSpPr>
            <p:spPr>
              <a:xfrm>
                <a:off x="3533" y="1544"/>
                <a:ext cx="65" cy="1"/>
              </a:xfrm>
              <a:prstGeom prst="line">
                <a:avLst/>
              </a:prstGeom>
              <a:ln w="19050" cap="flat" cmpd="sng">
                <a:solidFill>
                  <a:schemeClr val="tx1"/>
                </a:solidFill>
                <a:prstDash val="solid"/>
                <a:headEnd type="none" w="med" len="med"/>
                <a:tailEnd type="none" w="med" len="med"/>
              </a:ln>
            </p:spPr>
          </p:sp>
          <p:sp>
            <p:nvSpPr>
              <p:cNvPr id="78992" name="文本框 764959"/>
              <p:cNvSpPr txBox="1"/>
              <p:nvPr/>
            </p:nvSpPr>
            <p:spPr>
              <a:xfrm>
                <a:off x="3279" y="1464"/>
                <a:ext cx="214" cy="15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a:t>
                </a:r>
                <a:endParaRPr lang="en-US" altLang="zh-TW" sz="1000" dirty="0">
                  <a:latin typeface="Arial" panose="020B0604020202020204" pitchFamily="34" charset="0"/>
                </a:endParaRPr>
              </a:p>
            </p:txBody>
          </p:sp>
          <p:sp>
            <p:nvSpPr>
              <p:cNvPr id="78993" name="矩形 764960"/>
              <p:cNvSpPr/>
              <p:nvPr/>
            </p:nvSpPr>
            <p:spPr>
              <a:xfrm>
                <a:off x="3277" y="1608"/>
                <a:ext cx="215" cy="15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a:t>
                </a:r>
                <a:endParaRPr lang="en-US" altLang="zh-TW" sz="1000" dirty="0">
                  <a:latin typeface="Arial" panose="020B0604020202020204" pitchFamily="34" charset="0"/>
                </a:endParaRPr>
              </a:p>
            </p:txBody>
          </p:sp>
          <p:grpSp>
            <p:nvGrpSpPr>
              <p:cNvPr id="78994" name="组合 764961"/>
              <p:cNvGrpSpPr/>
              <p:nvPr/>
            </p:nvGrpSpPr>
            <p:grpSpPr>
              <a:xfrm>
                <a:off x="3590" y="1491"/>
                <a:ext cx="1304" cy="51"/>
                <a:chOff x="2879" y="1297"/>
                <a:chExt cx="1204" cy="51"/>
              </a:xfrm>
            </p:grpSpPr>
            <p:sp>
              <p:nvSpPr>
                <p:cNvPr id="79052" name="矩形 764962"/>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79053" name="直接连接符 764963"/>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79054" name="直接连接符 764964"/>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79055" name="直接连接符 764965"/>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79056" name="直接连接符 764966"/>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sp>
            <p:nvSpPr>
              <p:cNvPr id="78995" name="矩形 764967"/>
              <p:cNvSpPr/>
              <p:nvPr/>
            </p:nvSpPr>
            <p:spPr>
              <a:xfrm>
                <a:off x="4245" y="1639"/>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78996" name="直接连接符 764968"/>
              <p:cNvSpPr/>
              <p:nvPr/>
            </p:nvSpPr>
            <p:spPr>
              <a:xfrm flipV="1">
                <a:off x="4238" y="1637"/>
                <a:ext cx="0" cy="48"/>
              </a:xfrm>
              <a:prstGeom prst="line">
                <a:avLst/>
              </a:prstGeom>
              <a:ln w="19050" cap="flat" cmpd="sng">
                <a:solidFill>
                  <a:schemeClr val="tx1"/>
                </a:solidFill>
                <a:prstDash val="solid"/>
                <a:headEnd type="none" w="med" len="med"/>
                <a:tailEnd type="none" w="med" len="med"/>
              </a:ln>
            </p:spPr>
          </p:sp>
          <p:sp>
            <p:nvSpPr>
              <p:cNvPr id="78997" name="直接连接符 764969"/>
              <p:cNvSpPr/>
              <p:nvPr/>
            </p:nvSpPr>
            <p:spPr>
              <a:xfrm>
                <a:off x="4237" y="1640"/>
                <a:ext cx="592" cy="0"/>
              </a:xfrm>
              <a:prstGeom prst="line">
                <a:avLst/>
              </a:prstGeom>
              <a:ln w="19050" cap="flat" cmpd="sng">
                <a:solidFill>
                  <a:schemeClr val="tx1"/>
                </a:solidFill>
                <a:prstDash val="solid"/>
                <a:headEnd type="none" w="med" len="med"/>
                <a:tailEnd type="none" w="med" len="med"/>
              </a:ln>
            </p:spPr>
          </p:sp>
          <p:sp>
            <p:nvSpPr>
              <p:cNvPr id="78998" name="直接连接符 764970"/>
              <p:cNvSpPr/>
              <p:nvPr/>
            </p:nvSpPr>
            <p:spPr>
              <a:xfrm flipV="1">
                <a:off x="4825" y="1635"/>
                <a:ext cx="0" cy="48"/>
              </a:xfrm>
              <a:prstGeom prst="line">
                <a:avLst/>
              </a:prstGeom>
              <a:ln w="19050" cap="flat" cmpd="sng">
                <a:solidFill>
                  <a:schemeClr val="tx1"/>
                </a:solidFill>
                <a:prstDash val="solid"/>
                <a:headEnd type="none" w="med" len="med"/>
                <a:tailEnd type="none" w="med" len="med"/>
              </a:ln>
            </p:spPr>
          </p:sp>
          <p:sp>
            <p:nvSpPr>
              <p:cNvPr id="78999" name="直接连接符 764971"/>
              <p:cNvSpPr/>
              <p:nvPr/>
            </p:nvSpPr>
            <p:spPr>
              <a:xfrm>
                <a:off x="3529" y="1685"/>
                <a:ext cx="719" cy="0"/>
              </a:xfrm>
              <a:prstGeom prst="line">
                <a:avLst/>
              </a:prstGeom>
              <a:ln w="19050" cap="flat" cmpd="sng">
                <a:solidFill>
                  <a:schemeClr val="tx1"/>
                </a:solidFill>
                <a:prstDash val="solid"/>
                <a:headEnd type="none" w="med" len="med"/>
                <a:tailEnd type="none" w="med" len="med"/>
              </a:ln>
            </p:spPr>
          </p:sp>
          <p:sp>
            <p:nvSpPr>
              <p:cNvPr id="79000" name="直接连接符 764972"/>
              <p:cNvSpPr/>
              <p:nvPr/>
            </p:nvSpPr>
            <p:spPr>
              <a:xfrm>
                <a:off x="3530" y="2123"/>
                <a:ext cx="1436" cy="0"/>
              </a:xfrm>
              <a:prstGeom prst="line">
                <a:avLst/>
              </a:prstGeom>
              <a:ln w="9525" cap="flat" cmpd="sng">
                <a:solidFill>
                  <a:schemeClr val="tx1"/>
                </a:solidFill>
                <a:prstDash val="solid"/>
                <a:headEnd type="none" w="med" len="med"/>
                <a:tailEnd type="none" w="med" len="med"/>
              </a:ln>
            </p:spPr>
          </p:sp>
          <p:sp>
            <p:nvSpPr>
              <p:cNvPr id="79001" name="文本框 764973"/>
              <p:cNvSpPr txBox="1"/>
              <p:nvPr/>
            </p:nvSpPr>
            <p:spPr>
              <a:xfrm>
                <a:off x="4579" y="1801"/>
                <a:ext cx="298" cy="226"/>
              </a:xfrm>
              <a:prstGeom prst="rect">
                <a:avLst/>
              </a:prstGeom>
              <a:noFill/>
              <a:ln w="19050">
                <a:noFill/>
              </a:ln>
            </p:spPr>
            <p:txBody>
              <a:bodyPr wrap="none" lIns="91429" tIns="45714" rIns="91429" bIns="45714">
                <a:spAutoFit/>
              </a:bodyPr>
              <a:lstStyle/>
              <a:p>
                <a:pPr eaLnBrk="1" hangingPunct="1"/>
                <a:r>
                  <a:rPr lang="en-US" altLang="zh-TW" sz="1800" i="1" dirty="0">
                    <a:latin typeface="Arial" panose="020B0604020202020204" pitchFamily="34" charset="0"/>
                    <a:ea typeface="宋体" panose="02010600030101010101" pitchFamily="2" charset="-122"/>
                  </a:rPr>
                  <a:t>i</a:t>
                </a:r>
                <a:r>
                  <a:rPr lang="en-US" altLang="zh-TW" sz="1800" i="1" baseline="-25000" dirty="0">
                    <a:latin typeface="Arial" panose="020B0604020202020204" pitchFamily="34" charset="0"/>
                    <a:ea typeface="宋体" panose="02010600030101010101" pitchFamily="2" charset="-122"/>
                  </a:rPr>
                  <a:t>Lm</a:t>
                </a:r>
                <a:endParaRPr lang="en-US" altLang="zh-TW" sz="1800" i="1" baseline="-25000" dirty="0">
                  <a:latin typeface="Arial" panose="020B0604020202020204" pitchFamily="34" charset="0"/>
                  <a:ea typeface="宋体" panose="02010600030101010101" pitchFamily="2" charset="-122"/>
                </a:endParaRPr>
              </a:p>
            </p:txBody>
          </p:sp>
          <p:sp>
            <p:nvSpPr>
              <p:cNvPr id="79002" name="直接连接符 764974"/>
              <p:cNvSpPr/>
              <p:nvPr/>
            </p:nvSpPr>
            <p:spPr>
              <a:xfrm flipH="1">
                <a:off x="4536" y="2019"/>
                <a:ext cx="156" cy="144"/>
              </a:xfrm>
              <a:prstGeom prst="line">
                <a:avLst/>
              </a:prstGeom>
              <a:ln w="6350" cap="flat" cmpd="sng">
                <a:solidFill>
                  <a:schemeClr val="tx1"/>
                </a:solidFill>
                <a:prstDash val="solid"/>
                <a:headEnd type="none" w="sm" len="sm"/>
                <a:tailEnd type="triangle" w="sm" len="sm"/>
              </a:ln>
            </p:spPr>
          </p:sp>
          <p:sp>
            <p:nvSpPr>
              <p:cNvPr id="79003" name="直接连接符 764975"/>
              <p:cNvSpPr/>
              <p:nvPr/>
            </p:nvSpPr>
            <p:spPr>
              <a:xfrm flipV="1">
                <a:off x="3542" y="2870"/>
                <a:ext cx="26" cy="340"/>
              </a:xfrm>
              <a:prstGeom prst="line">
                <a:avLst/>
              </a:prstGeom>
              <a:ln w="28575" cap="flat" cmpd="sng">
                <a:solidFill>
                  <a:schemeClr val="tx1"/>
                </a:solidFill>
                <a:prstDash val="solid"/>
                <a:headEnd type="none" w="med" len="med"/>
                <a:tailEnd type="none" w="med" len="med"/>
              </a:ln>
            </p:spPr>
          </p:sp>
          <p:sp>
            <p:nvSpPr>
              <p:cNvPr id="79004" name="直接连接符 764976"/>
              <p:cNvSpPr/>
              <p:nvPr/>
            </p:nvSpPr>
            <p:spPr>
              <a:xfrm>
                <a:off x="3577" y="2886"/>
                <a:ext cx="611" cy="0"/>
              </a:xfrm>
              <a:prstGeom prst="line">
                <a:avLst/>
              </a:prstGeom>
              <a:ln w="28575" cap="flat" cmpd="sng">
                <a:solidFill>
                  <a:schemeClr val="tx1"/>
                </a:solidFill>
                <a:prstDash val="solid"/>
                <a:headEnd type="none" w="med" len="med"/>
                <a:tailEnd type="none" w="med" len="med"/>
              </a:ln>
            </p:spPr>
          </p:sp>
          <p:sp>
            <p:nvSpPr>
              <p:cNvPr id="79005" name="直接连接符 764977"/>
              <p:cNvSpPr/>
              <p:nvPr/>
            </p:nvSpPr>
            <p:spPr>
              <a:xfrm>
                <a:off x="4197" y="2886"/>
                <a:ext cx="17" cy="315"/>
              </a:xfrm>
              <a:prstGeom prst="line">
                <a:avLst/>
              </a:prstGeom>
              <a:ln w="28575" cap="flat" cmpd="sng">
                <a:solidFill>
                  <a:schemeClr val="tx1"/>
                </a:solidFill>
                <a:prstDash val="solid"/>
                <a:headEnd type="none" w="med" len="med"/>
                <a:tailEnd type="none" w="med" len="med"/>
              </a:ln>
            </p:spPr>
          </p:sp>
          <p:sp>
            <p:nvSpPr>
              <p:cNvPr id="79006" name="直接连接符 764978"/>
              <p:cNvSpPr/>
              <p:nvPr/>
            </p:nvSpPr>
            <p:spPr>
              <a:xfrm>
                <a:off x="4214" y="3193"/>
                <a:ext cx="632" cy="0"/>
              </a:xfrm>
              <a:prstGeom prst="line">
                <a:avLst/>
              </a:prstGeom>
              <a:ln w="28575" cap="flat" cmpd="sng">
                <a:solidFill>
                  <a:schemeClr val="tx1"/>
                </a:solidFill>
                <a:prstDash val="solid"/>
                <a:headEnd type="none" w="med" len="med"/>
                <a:tailEnd type="none" w="med" len="med"/>
              </a:ln>
            </p:spPr>
          </p:sp>
          <p:sp>
            <p:nvSpPr>
              <p:cNvPr id="79007" name="直接连接符 764979"/>
              <p:cNvSpPr/>
              <p:nvPr/>
            </p:nvSpPr>
            <p:spPr>
              <a:xfrm flipV="1">
                <a:off x="4853" y="2867"/>
                <a:ext cx="26" cy="340"/>
              </a:xfrm>
              <a:prstGeom prst="line">
                <a:avLst/>
              </a:prstGeom>
              <a:ln w="28575" cap="flat" cmpd="sng">
                <a:solidFill>
                  <a:schemeClr val="tx1"/>
                </a:solidFill>
                <a:prstDash val="solid"/>
                <a:headEnd type="none" w="med" len="med"/>
                <a:tailEnd type="none" w="med" len="med"/>
              </a:ln>
            </p:spPr>
          </p:sp>
          <p:sp>
            <p:nvSpPr>
              <p:cNvPr id="79008" name="文本框 764980"/>
              <p:cNvSpPr txBox="1"/>
              <p:nvPr/>
            </p:nvSpPr>
            <p:spPr>
              <a:xfrm>
                <a:off x="3243" y="1939"/>
                <a:ext cx="268" cy="226"/>
              </a:xfrm>
              <a:prstGeom prst="rect">
                <a:avLst/>
              </a:prstGeom>
              <a:noFill/>
              <a:ln w="19050">
                <a:noFill/>
              </a:ln>
            </p:spPr>
            <p:txBody>
              <a:bodyPr wrap="none" lIns="91429" tIns="45714" rIns="91429" bIns="45714">
                <a:spAutoFit/>
              </a:bodyPr>
              <a:lstStyle/>
              <a:p>
                <a:pPr eaLnBrk="1" hangingPunct="1"/>
                <a:r>
                  <a:rPr lang="en-US" altLang="zh-TW" sz="1800" i="1" dirty="0">
                    <a:solidFill>
                      <a:srgbClr val="FF0000"/>
                    </a:solidFill>
                    <a:latin typeface="Arial" panose="020B0604020202020204" pitchFamily="34" charset="0"/>
                    <a:ea typeface="宋体" panose="02010600030101010101" pitchFamily="2" charset="-122"/>
                  </a:rPr>
                  <a:t>i</a:t>
                </a:r>
                <a:r>
                  <a:rPr lang="en-US" altLang="zh-TW" sz="1800" i="1" baseline="-25000" dirty="0">
                    <a:solidFill>
                      <a:srgbClr val="FF0000"/>
                    </a:solidFill>
                    <a:latin typeface="Arial" panose="020B0604020202020204" pitchFamily="34" charset="0"/>
                    <a:ea typeface="宋体" panose="02010600030101010101" pitchFamily="2" charset="-122"/>
                  </a:rPr>
                  <a:t>Ls</a:t>
                </a:r>
                <a:endParaRPr lang="en-US" altLang="zh-TW" sz="1800" i="1" baseline="-25000" dirty="0">
                  <a:solidFill>
                    <a:srgbClr val="FF0000"/>
                  </a:solidFill>
                  <a:latin typeface="Arial" panose="020B0604020202020204" pitchFamily="34" charset="0"/>
                  <a:ea typeface="宋体" panose="02010600030101010101" pitchFamily="2" charset="-122"/>
                </a:endParaRPr>
              </a:p>
            </p:txBody>
          </p:sp>
          <p:sp>
            <p:nvSpPr>
              <p:cNvPr id="79009" name="直接连接符 764981"/>
              <p:cNvSpPr/>
              <p:nvPr/>
            </p:nvSpPr>
            <p:spPr>
              <a:xfrm>
                <a:off x="3523" y="4245"/>
                <a:ext cx="1443" cy="0"/>
              </a:xfrm>
              <a:prstGeom prst="line">
                <a:avLst/>
              </a:prstGeom>
              <a:ln w="9525" cap="flat" cmpd="sng">
                <a:solidFill>
                  <a:schemeClr val="tx1"/>
                </a:solidFill>
                <a:prstDash val="solid"/>
                <a:headEnd type="none" w="med" len="med"/>
                <a:tailEnd type="none" w="med" len="med"/>
              </a:ln>
            </p:spPr>
          </p:sp>
          <p:sp>
            <p:nvSpPr>
              <p:cNvPr id="79010" name="直接连接符 764982"/>
              <p:cNvSpPr/>
              <p:nvPr/>
            </p:nvSpPr>
            <p:spPr>
              <a:xfrm>
                <a:off x="3523" y="4031"/>
                <a:ext cx="59" cy="214"/>
              </a:xfrm>
              <a:prstGeom prst="line">
                <a:avLst/>
              </a:prstGeom>
              <a:ln w="28575" cap="flat" cmpd="sng">
                <a:solidFill>
                  <a:schemeClr val="tx1"/>
                </a:solidFill>
                <a:prstDash val="solid"/>
                <a:headEnd type="none" w="med" len="med"/>
                <a:tailEnd type="none" w="med" len="med"/>
              </a:ln>
            </p:spPr>
          </p:sp>
          <p:sp>
            <p:nvSpPr>
              <p:cNvPr id="79011" name="文本框 764983"/>
              <p:cNvSpPr txBox="1"/>
              <p:nvPr/>
            </p:nvSpPr>
            <p:spPr>
              <a:xfrm>
                <a:off x="3197" y="3927"/>
                <a:ext cx="318" cy="226"/>
              </a:xfrm>
              <a:prstGeom prst="rect">
                <a:avLst/>
              </a:prstGeom>
              <a:noFill/>
              <a:ln w="9525">
                <a:noFill/>
              </a:ln>
            </p:spPr>
            <p:txBody>
              <a:bodyPr wrap="none" lIns="91429" tIns="45714" rIns="91429" bIns="45714">
                <a:spAutoFit/>
              </a:bodyPr>
              <a:lstStyle/>
              <a:p>
                <a:pPr eaLnBrk="1" hangingPunct="1"/>
                <a:r>
                  <a:rPr lang="en-US" altLang="zh-CN" sz="1800" i="1" dirty="0">
                    <a:latin typeface="Arial" panose="020B0604020202020204" pitchFamily="34" charset="0"/>
                    <a:ea typeface="宋体" panose="02010600030101010101" pitchFamily="2" charset="-122"/>
                  </a:rPr>
                  <a:t>v</a:t>
                </a:r>
                <a:r>
                  <a:rPr lang="en-US" altLang="zh-CN" sz="1800" i="1" baseline="-25000" dirty="0">
                    <a:latin typeface="Arial" panose="020B0604020202020204" pitchFamily="34" charset="0"/>
                    <a:ea typeface="宋体" panose="02010600030101010101" pitchFamily="2" charset="-122"/>
                  </a:rPr>
                  <a:t>D1</a:t>
                </a:r>
                <a:endParaRPr lang="en-US" altLang="zh-CN" sz="1800" i="1" baseline="-25000" dirty="0">
                  <a:latin typeface="Arial" panose="020B0604020202020204" pitchFamily="34" charset="0"/>
                  <a:ea typeface="宋体" panose="02010600030101010101" pitchFamily="2" charset="-122"/>
                </a:endParaRPr>
              </a:p>
            </p:txBody>
          </p:sp>
          <p:sp>
            <p:nvSpPr>
              <p:cNvPr id="79012" name="文本框 764984"/>
              <p:cNvSpPr txBox="1"/>
              <p:nvPr/>
            </p:nvSpPr>
            <p:spPr>
              <a:xfrm>
                <a:off x="4331" y="3962"/>
                <a:ext cx="353" cy="192"/>
              </a:xfrm>
              <a:prstGeom prst="rect">
                <a:avLst/>
              </a:prstGeom>
              <a:noFill/>
              <a:ln w="9525">
                <a:noFill/>
              </a:ln>
            </p:spPr>
            <p:txBody>
              <a:bodyPr wrap="none" lIns="91429" tIns="45714" rIns="91429" bIns="45714">
                <a:spAutoFit/>
              </a:bodyPr>
              <a:lstStyle/>
              <a:p>
                <a:pPr eaLnBrk="1" hangingPunct="1"/>
                <a:r>
                  <a:rPr lang="en-US" altLang="zh-CN" sz="1400" i="1" dirty="0">
                    <a:latin typeface="Arial" panose="020B0604020202020204" pitchFamily="34" charset="0"/>
                    <a:ea typeface="宋体" panose="02010600030101010101" pitchFamily="2" charset="-122"/>
                  </a:rPr>
                  <a:t>2∙V</a:t>
                </a:r>
                <a:r>
                  <a:rPr lang="en-US" altLang="zh-CN" sz="1400" i="1" baseline="-25000" dirty="0">
                    <a:latin typeface="Arial" panose="020B0604020202020204" pitchFamily="34" charset="0"/>
                    <a:ea typeface="宋体" panose="02010600030101010101" pitchFamily="2" charset="-122"/>
                  </a:rPr>
                  <a:t>o</a:t>
                </a:r>
                <a:endParaRPr lang="en-US" altLang="zh-CN" sz="1400" i="1" baseline="-25000" dirty="0">
                  <a:latin typeface="Arial" panose="020B0604020202020204" pitchFamily="34" charset="0"/>
                  <a:ea typeface="宋体" panose="02010600030101010101" pitchFamily="2" charset="-122"/>
                </a:endParaRPr>
              </a:p>
            </p:txBody>
          </p:sp>
          <p:sp>
            <p:nvSpPr>
              <p:cNvPr id="79013" name="直接连接符 764985"/>
              <p:cNvSpPr/>
              <p:nvPr/>
            </p:nvSpPr>
            <p:spPr>
              <a:xfrm flipV="1">
                <a:off x="4475" y="3882"/>
                <a:ext cx="0" cy="136"/>
              </a:xfrm>
              <a:prstGeom prst="line">
                <a:avLst/>
              </a:prstGeom>
              <a:ln w="6350" cap="flat" cmpd="sng">
                <a:solidFill>
                  <a:schemeClr val="tx1"/>
                </a:solidFill>
                <a:prstDash val="solid"/>
                <a:headEnd type="none" w="med" len="med"/>
                <a:tailEnd type="triangle" w="med" len="med"/>
              </a:ln>
            </p:spPr>
          </p:sp>
          <p:sp>
            <p:nvSpPr>
              <p:cNvPr id="79014" name="直接连接符 764986"/>
              <p:cNvSpPr/>
              <p:nvPr/>
            </p:nvSpPr>
            <p:spPr>
              <a:xfrm>
                <a:off x="4475" y="4109"/>
                <a:ext cx="0" cy="136"/>
              </a:xfrm>
              <a:prstGeom prst="line">
                <a:avLst/>
              </a:prstGeom>
              <a:ln w="6350" cap="flat" cmpd="sng">
                <a:solidFill>
                  <a:schemeClr val="tx1"/>
                </a:solidFill>
                <a:prstDash val="solid"/>
                <a:headEnd type="none" w="med" len="med"/>
                <a:tailEnd type="triangle" w="med" len="med"/>
              </a:ln>
            </p:spPr>
          </p:sp>
          <p:sp>
            <p:nvSpPr>
              <p:cNvPr id="79015" name="直接连接符 764987"/>
              <p:cNvSpPr/>
              <p:nvPr/>
            </p:nvSpPr>
            <p:spPr>
              <a:xfrm>
                <a:off x="3529" y="2685"/>
                <a:ext cx="1437" cy="0"/>
              </a:xfrm>
              <a:prstGeom prst="line">
                <a:avLst/>
              </a:prstGeom>
              <a:ln w="9525" cap="flat" cmpd="sng">
                <a:solidFill>
                  <a:schemeClr val="tx1"/>
                </a:solidFill>
                <a:prstDash val="solid"/>
                <a:headEnd type="none" w="med" len="med"/>
                <a:tailEnd type="none" w="med" len="med"/>
              </a:ln>
            </p:spPr>
          </p:sp>
          <p:sp>
            <p:nvSpPr>
              <p:cNvPr id="79016" name="文本框 764988"/>
              <p:cNvSpPr txBox="1"/>
              <p:nvPr/>
            </p:nvSpPr>
            <p:spPr>
              <a:xfrm>
                <a:off x="3251" y="2376"/>
                <a:ext cx="271" cy="226"/>
              </a:xfrm>
              <a:prstGeom prst="rect">
                <a:avLst/>
              </a:prstGeom>
              <a:noFill/>
              <a:ln w="19050">
                <a:noFill/>
              </a:ln>
            </p:spPr>
            <p:txBody>
              <a:bodyPr wrap="none" lIns="91429" tIns="45714" rIns="91429" bIns="45714">
                <a:spAutoFit/>
              </a:bodyPr>
              <a:lstStyle/>
              <a:p>
                <a:pPr eaLnBrk="1" hangingPunct="1"/>
                <a:r>
                  <a:rPr lang="en-US" altLang="zh-TW" sz="1800" i="1" dirty="0">
                    <a:solidFill>
                      <a:srgbClr val="3366FF"/>
                    </a:solidFill>
                    <a:latin typeface="Arial" panose="020B0604020202020204" pitchFamily="34" charset="0"/>
                    <a:ea typeface="宋体" panose="02010600030101010101" pitchFamily="2" charset="-122"/>
                  </a:rPr>
                  <a:t>i</a:t>
                </a:r>
                <a:r>
                  <a:rPr lang="en-US" altLang="zh-TW" sz="1800" i="1" baseline="-25000" dirty="0">
                    <a:solidFill>
                      <a:srgbClr val="3366FF"/>
                    </a:solidFill>
                    <a:latin typeface="Arial" panose="020B0604020202020204" pitchFamily="34" charset="0"/>
                    <a:ea typeface="宋体" panose="02010600030101010101" pitchFamily="2" charset="-122"/>
                  </a:rPr>
                  <a:t>S1</a:t>
                </a:r>
                <a:endParaRPr lang="en-US" altLang="zh-TW" sz="1800" i="1" baseline="-25000" dirty="0">
                  <a:solidFill>
                    <a:srgbClr val="3366FF"/>
                  </a:solidFill>
                  <a:latin typeface="Arial" panose="020B0604020202020204" pitchFamily="34" charset="0"/>
                  <a:ea typeface="宋体" panose="02010600030101010101" pitchFamily="2" charset="-122"/>
                </a:endParaRPr>
              </a:p>
            </p:txBody>
          </p:sp>
          <p:sp>
            <p:nvSpPr>
              <p:cNvPr id="79017" name="任意多边形 764989"/>
              <p:cNvSpPr/>
              <p:nvPr/>
            </p:nvSpPr>
            <p:spPr>
              <a:xfrm>
                <a:off x="4052" y="3671"/>
                <a:ext cx="69" cy="55"/>
              </a:xfrm>
              <a:custGeom>
                <a:avLst/>
                <a:gdLst/>
                <a:ahLst/>
                <a:cxnLst>
                  <a:cxn ang="0">
                    <a:pos x="0" y="3"/>
                  </a:cxn>
                  <a:cxn ang="0">
                    <a:pos x="18" y="51"/>
                  </a:cxn>
                  <a:cxn ang="0">
                    <a:pos x="39" y="26"/>
                  </a:cxn>
                  <a:cxn ang="0">
                    <a:pos x="69" y="0"/>
                  </a:cxn>
                </a:cxnLst>
                <a:rect l="0" t="0" r="0" b="0"/>
                <a:pathLst>
                  <a:path w="117" h="55">
                    <a:moveTo>
                      <a:pt x="0" y="3"/>
                    </a:moveTo>
                    <a:cubicBezTo>
                      <a:pt x="5" y="11"/>
                      <a:pt x="19" y="47"/>
                      <a:pt x="30" y="51"/>
                    </a:cubicBezTo>
                    <a:cubicBezTo>
                      <a:pt x="41" y="55"/>
                      <a:pt x="52" y="34"/>
                      <a:pt x="66" y="26"/>
                    </a:cubicBezTo>
                    <a:cubicBezTo>
                      <a:pt x="80" y="18"/>
                      <a:pt x="107" y="5"/>
                      <a:pt x="117" y="0"/>
                    </a:cubicBez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79018" name="直接连接符 764990"/>
              <p:cNvSpPr/>
              <p:nvPr/>
            </p:nvSpPr>
            <p:spPr>
              <a:xfrm>
                <a:off x="4826" y="1680"/>
                <a:ext cx="65" cy="1"/>
              </a:xfrm>
              <a:prstGeom prst="line">
                <a:avLst/>
              </a:prstGeom>
              <a:ln w="19050" cap="flat" cmpd="sng">
                <a:solidFill>
                  <a:schemeClr val="tx1"/>
                </a:solidFill>
                <a:prstDash val="solid"/>
                <a:headEnd type="none" w="med" len="med"/>
                <a:tailEnd type="none" w="med" len="med"/>
              </a:ln>
            </p:spPr>
          </p:sp>
          <p:sp>
            <p:nvSpPr>
              <p:cNvPr id="79019" name="直接连接符 764991"/>
              <p:cNvSpPr/>
              <p:nvPr/>
            </p:nvSpPr>
            <p:spPr>
              <a:xfrm flipV="1">
                <a:off x="4823" y="3560"/>
                <a:ext cx="93" cy="107"/>
              </a:xfrm>
              <a:prstGeom prst="line">
                <a:avLst/>
              </a:prstGeom>
              <a:ln w="28575" cap="flat" cmpd="sng">
                <a:solidFill>
                  <a:schemeClr val="accent2"/>
                </a:solidFill>
                <a:prstDash val="solid"/>
                <a:headEnd type="none" w="med" len="med"/>
                <a:tailEnd type="none" w="med" len="med"/>
              </a:ln>
            </p:spPr>
          </p:sp>
          <p:sp>
            <p:nvSpPr>
              <p:cNvPr id="79020" name="直接连接符 764992"/>
              <p:cNvSpPr/>
              <p:nvPr/>
            </p:nvSpPr>
            <p:spPr>
              <a:xfrm>
                <a:off x="4830" y="1489"/>
                <a:ext cx="0" cy="2755"/>
              </a:xfrm>
              <a:prstGeom prst="line">
                <a:avLst/>
              </a:prstGeom>
              <a:ln w="9525" cap="flat" cmpd="sng">
                <a:solidFill>
                  <a:schemeClr val="tx1"/>
                </a:solidFill>
                <a:prstDash val="sysDot"/>
                <a:headEnd type="none" w="med" len="med"/>
                <a:tailEnd type="none" w="med" len="med"/>
              </a:ln>
            </p:spPr>
          </p:sp>
          <p:grpSp>
            <p:nvGrpSpPr>
              <p:cNvPr id="79021" name="组合 764993"/>
              <p:cNvGrpSpPr/>
              <p:nvPr/>
            </p:nvGrpSpPr>
            <p:grpSpPr>
              <a:xfrm>
                <a:off x="3518" y="1735"/>
                <a:ext cx="1393" cy="803"/>
                <a:chOff x="2158" y="1569"/>
                <a:chExt cx="1393" cy="803"/>
              </a:xfrm>
            </p:grpSpPr>
            <p:sp>
              <p:nvSpPr>
                <p:cNvPr id="79043" name="直接连接符 764994"/>
                <p:cNvSpPr/>
                <p:nvPr/>
              </p:nvSpPr>
              <p:spPr>
                <a:xfrm flipV="1">
                  <a:off x="3470" y="2061"/>
                  <a:ext cx="81" cy="162"/>
                </a:xfrm>
                <a:prstGeom prst="line">
                  <a:avLst/>
                </a:prstGeom>
                <a:ln w="31750" cap="flat" cmpd="sng">
                  <a:solidFill>
                    <a:srgbClr val="FF0000"/>
                  </a:solidFill>
                  <a:prstDash val="solid"/>
                  <a:headEnd type="none" w="med" len="med"/>
                  <a:tailEnd type="none" w="med" len="med"/>
                </a:ln>
              </p:spPr>
            </p:sp>
            <p:sp>
              <p:nvSpPr>
                <p:cNvPr id="79044" name="直接连接符 764995"/>
                <p:cNvSpPr/>
                <p:nvPr/>
              </p:nvSpPr>
              <p:spPr>
                <a:xfrm flipV="1">
                  <a:off x="2158" y="1764"/>
                  <a:ext cx="550" cy="450"/>
                </a:xfrm>
                <a:prstGeom prst="line">
                  <a:avLst/>
                </a:prstGeom>
                <a:ln w="6350" cap="flat" cmpd="sng">
                  <a:solidFill>
                    <a:srgbClr val="800000"/>
                  </a:solidFill>
                  <a:prstDash val="solid"/>
                  <a:headEnd type="none" w="sm" len="sm"/>
                  <a:tailEnd type="none" w="sm" len="sm"/>
                </a:ln>
              </p:spPr>
            </p:sp>
            <p:sp>
              <p:nvSpPr>
                <p:cNvPr id="79045" name="直接连接符 764996"/>
                <p:cNvSpPr/>
                <p:nvPr/>
              </p:nvSpPr>
              <p:spPr>
                <a:xfrm>
                  <a:off x="2816" y="1727"/>
                  <a:ext cx="541" cy="435"/>
                </a:xfrm>
                <a:prstGeom prst="line">
                  <a:avLst/>
                </a:prstGeom>
                <a:ln w="6350" cap="flat" cmpd="sng">
                  <a:solidFill>
                    <a:srgbClr val="993300"/>
                  </a:solidFill>
                  <a:prstDash val="solid"/>
                  <a:headEnd type="none" w="sm" len="sm"/>
                  <a:tailEnd type="none" w="sm" len="sm"/>
                </a:ln>
              </p:spPr>
            </p:sp>
            <p:grpSp>
              <p:nvGrpSpPr>
                <p:cNvPr id="79046" name="组合 764997"/>
                <p:cNvGrpSpPr>
                  <a:grpSpLocks noChangeAspect="1"/>
                </p:cNvGrpSpPr>
                <p:nvPr/>
              </p:nvGrpSpPr>
              <p:grpSpPr>
                <a:xfrm>
                  <a:off x="2162" y="1569"/>
                  <a:ext cx="651" cy="647"/>
                  <a:chOff x="1948" y="113"/>
                  <a:chExt cx="844" cy="839"/>
                </a:xfrm>
              </p:grpSpPr>
              <p:sp>
                <p:nvSpPr>
                  <p:cNvPr id="79050" name="任意多边形 764998"/>
                  <p:cNvSpPr>
                    <a:spLocks noChangeAspect="1"/>
                  </p:cNvSpPr>
                  <p:nvPr/>
                </p:nvSpPr>
                <p:spPr>
                  <a:xfrm>
                    <a:off x="1948" y="113"/>
                    <a:ext cx="696" cy="839"/>
                  </a:xfrm>
                  <a:custGeom>
                    <a:avLst/>
                    <a:gdLst/>
                    <a:ahLst/>
                    <a:cxnLst>
                      <a:cxn ang="0">
                        <a:pos x="0" y="839"/>
                      </a:cxn>
                      <a:cxn ang="0">
                        <a:pos x="344" y="131"/>
                      </a:cxn>
                      <a:cxn ang="0">
                        <a:pos x="540" y="51"/>
                      </a:cxn>
                      <a:cxn ang="0">
                        <a:pos x="696" y="259"/>
                      </a:cxn>
                    </a:cxnLst>
                    <a:rect l="0" t="0" r="0" b="0"/>
                    <a:pathLst>
                      <a:path w="696" h="839">
                        <a:moveTo>
                          <a:pt x="0" y="839"/>
                        </a:moveTo>
                        <a:cubicBezTo>
                          <a:pt x="57" y="721"/>
                          <a:pt x="254" y="262"/>
                          <a:pt x="344" y="131"/>
                        </a:cubicBezTo>
                        <a:cubicBezTo>
                          <a:pt x="434" y="0"/>
                          <a:pt x="481" y="30"/>
                          <a:pt x="540" y="51"/>
                        </a:cubicBezTo>
                        <a:cubicBezTo>
                          <a:pt x="599" y="72"/>
                          <a:pt x="664" y="216"/>
                          <a:pt x="696" y="259"/>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9051" name="任意多边形 764999"/>
                  <p:cNvSpPr>
                    <a:spLocks noChangeAspect="1"/>
                  </p:cNvSpPr>
                  <p:nvPr/>
                </p:nvSpPr>
                <p:spPr>
                  <a:xfrm>
                    <a:off x="2648" y="316"/>
                    <a:ext cx="144" cy="56"/>
                  </a:xfrm>
                  <a:custGeom>
                    <a:avLst/>
                    <a:gdLst/>
                    <a:ahLst/>
                    <a:cxnLst>
                      <a:cxn ang="0">
                        <a:pos x="0" y="56"/>
                      </a:cxn>
                      <a:cxn ang="0">
                        <a:pos x="144" y="0"/>
                      </a:cxn>
                    </a:cxnLst>
                    <a:rect l="0" t="0" r="0" b="0"/>
                    <a:pathLst>
                      <a:path w="144" h="56">
                        <a:moveTo>
                          <a:pt x="0" y="56"/>
                        </a:moveTo>
                        <a:lnTo>
                          <a:pt x="144" y="0"/>
                        </a:ln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79047" name="组合 765000"/>
                <p:cNvGrpSpPr>
                  <a:grpSpLocks noChangeAspect="1"/>
                </p:cNvGrpSpPr>
                <p:nvPr/>
              </p:nvGrpSpPr>
              <p:grpSpPr>
                <a:xfrm flipV="1">
                  <a:off x="2819" y="1725"/>
                  <a:ext cx="651" cy="647"/>
                  <a:chOff x="1948" y="113"/>
                  <a:chExt cx="844" cy="839"/>
                </a:xfrm>
              </p:grpSpPr>
              <p:sp>
                <p:nvSpPr>
                  <p:cNvPr id="79048" name="任意多边形 765001"/>
                  <p:cNvSpPr>
                    <a:spLocks noChangeAspect="1"/>
                  </p:cNvSpPr>
                  <p:nvPr/>
                </p:nvSpPr>
                <p:spPr>
                  <a:xfrm>
                    <a:off x="1948" y="113"/>
                    <a:ext cx="696" cy="839"/>
                  </a:xfrm>
                  <a:custGeom>
                    <a:avLst/>
                    <a:gdLst/>
                    <a:ahLst/>
                    <a:cxnLst>
                      <a:cxn ang="0">
                        <a:pos x="0" y="839"/>
                      </a:cxn>
                      <a:cxn ang="0">
                        <a:pos x="344" y="131"/>
                      </a:cxn>
                      <a:cxn ang="0">
                        <a:pos x="540" y="51"/>
                      </a:cxn>
                      <a:cxn ang="0">
                        <a:pos x="696" y="259"/>
                      </a:cxn>
                    </a:cxnLst>
                    <a:rect l="0" t="0" r="0" b="0"/>
                    <a:pathLst>
                      <a:path w="696" h="839">
                        <a:moveTo>
                          <a:pt x="0" y="839"/>
                        </a:moveTo>
                        <a:cubicBezTo>
                          <a:pt x="57" y="721"/>
                          <a:pt x="254" y="262"/>
                          <a:pt x="344" y="131"/>
                        </a:cubicBezTo>
                        <a:cubicBezTo>
                          <a:pt x="434" y="0"/>
                          <a:pt x="481" y="30"/>
                          <a:pt x="540" y="51"/>
                        </a:cubicBezTo>
                        <a:cubicBezTo>
                          <a:pt x="599" y="72"/>
                          <a:pt x="664" y="216"/>
                          <a:pt x="696" y="259"/>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9049" name="任意多边形 765002"/>
                  <p:cNvSpPr>
                    <a:spLocks noChangeAspect="1"/>
                  </p:cNvSpPr>
                  <p:nvPr/>
                </p:nvSpPr>
                <p:spPr>
                  <a:xfrm>
                    <a:off x="2648" y="316"/>
                    <a:ext cx="144" cy="56"/>
                  </a:xfrm>
                  <a:custGeom>
                    <a:avLst/>
                    <a:gdLst/>
                    <a:ahLst/>
                    <a:cxnLst>
                      <a:cxn ang="0">
                        <a:pos x="0" y="56"/>
                      </a:cxn>
                      <a:cxn ang="0">
                        <a:pos x="144" y="0"/>
                      </a:cxn>
                    </a:cxnLst>
                    <a:rect l="0" t="0" r="0" b="0"/>
                    <a:pathLst>
                      <a:path w="144" h="56">
                        <a:moveTo>
                          <a:pt x="0" y="56"/>
                        </a:moveTo>
                        <a:lnTo>
                          <a:pt x="144" y="0"/>
                        </a:ln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grpSp>
          </p:grpSp>
          <p:grpSp>
            <p:nvGrpSpPr>
              <p:cNvPr id="79022" name="组合 765003"/>
              <p:cNvGrpSpPr/>
              <p:nvPr/>
            </p:nvGrpSpPr>
            <p:grpSpPr>
              <a:xfrm>
                <a:off x="3530" y="2281"/>
                <a:ext cx="1381" cy="647"/>
                <a:chOff x="2170" y="2115"/>
                <a:chExt cx="1381" cy="647"/>
              </a:xfrm>
            </p:grpSpPr>
            <p:sp>
              <p:nvSpPr>
                <p:cNvPr id="79036" name="直接连接符 765004"/>
                <p:cNvSpPr/>
                <p:nvPr/>
              </p:nvSpPr>
              <p:spPr>
                <a:xfrm flipV="1">
                  <a:off x="3470" y="2577"/>
                  <a:ext cx="81" cy="162"/>
                </a:xfrm>
                <a:prstGeom prst="line">
                  <a:avLst/>
                </a:prstGeom>
                <a:ln w="31750" cap="flat" cmpd="sng">
                  <a:solidFill>
                    <a:srgbClr val="3333FF"/>
                  </a:solidFill>
                  <a:prstDash val="solid"/>
                  <a:headEnd type="none" w="med" len="med"/>
                  <a:tailEnd type="none" w="med" len="med"/>
                </a:ln>
              </p:spPr>
            </p:sp>
            <p:sp>
              <p:nvSpPr>
                <p:cNvPr id="79037" name="直接连接符 765005"/>
                <p:cNvSpPr/>
                <p:nvPr/>
              </p:nvSpPr>
              <p:spPr>
                <a:xfrm>
                  <a:off x="2811" y="2516"/>
                  <a:ext cx="659" cy="0"/>
                </a:xfrm>
                <a:prstGeom prst="line">
                  <a:avLst/>
                </a:prstGeom>
                <a:ln w="28575" cap="flat" cmpd="sng">
                  <a:solidFill>
                    <a:srgbClr val="3333FF"/>
                  </a:solidFill>
                  <a:prstDash val="solid"/>
                  <a:headEnd type="none" w="med" len="med"/>
                  <a:tailEnd type="none" w="med" len="med"/>
                </a:ln>
              </p:spPr>
            </p:sp>
            <p:grpSp>
              <p:nvGrpSpPr>
                <p:cNvPr id="79038" name="组合 765006"/>
                <p:cNvGrpSpPr>
                  <a:grpSpLocks noChangeAspect="1"/>
                </p:cNvGrpSpPr>
                <p:nvPr/>
              </p:nvGrpSpPr>
              <p:grpSpPr>
                <a:xfrm>
                  <a:off x="2170" y="2115"/>
                  <a:ext cx="651" cy="647"/>
                  <a:chOff x="1948" y="113"/>
                  <a:chExt cx="844" cy="839"/>
                </a:xfrm>
              </p:grpSpPr>
              <p:sp>
                <p:nvSpPr>
                  <p:cNvPr id="79041" name="任意多边形 765007"/>
                  <p:cNvSpPr>
                    <a:spLocks noChangeAspect="1"/>
                  </p:cNvSpPr>
                  <p:nvPr/>
                </p:nvSpPr>
                <p:spPr>
                  <a:xfrm>
                    <a:off x="1948" y="113"/>
                    <a:ext cx="696" cy="839"/>
                  </a:xfrm>
                  <a:custGeom>
                    <a:avLst/>
                    <a:gdLst/>
                    <a:ahLst/>
                    <a:cxnLst>
                      <a:cxn ang="0">
                        <a:pos x="0" y="839"/>
                      </a:cxn>
                      <a:cxn ang="0">
                        <a:pos x="344" y="131"/>
                      </a:cxn>
                      <a:cxn ang="0">
                        <a:pos x="540" y="51"/>
                      </a:cxn>
                      <a:cxn ang="0">
                        <a:pos x="696" y="259"/>
                      </a:cxn>
                    </a:cxnLst>
                    <a:rect l="0" t="0" r="0" b="0"/>
                    <a:pathLst>
                      <a:path w="696" h="839">
                        <a:moveTo>
                          <a:pt x="0" y="839"/>
                        </a:moveTo>
                        <a:cubicBezTo>
                          <a:pt x="57" y="721"/>
                          <a:pt x="254" y="262"/>
                          <a:pt x="344" y="131"/>
                        </a:cubicBezTo>
                        <a:cubicBezTo>
                          <a:pt x="434" y="0"/>
                          <a:pt x="481" y="30"/>
                          <a:pt x="540" y="51"/>
                        </a:cubicBezTo>
                        <a:cubicBezTo>
                          <a:pt x="599" y="72"/>
                          <a:pt x="664" y="216"/>
                          <a:pt x="696" y="259"/>
                        </a:cubicBezTo>
                      </a:path>
                    </a:pathLst>
                  </a:custGeom>
                  <a:noFill/>
                  <a:ln w="31750" cap="flat" cmpd="sng">
                    <a:solidFill>
                      <a:srgbClr val="3333FF">
                        <a:alpha val="100000"/>
                      </a:srgbClr>
                    </a:solidFill>
                    <a:prstDash val="solid"/>
                    <a:round/>
                    <a:headEnd type="none" w="med" len="med"/>
                    <a:tailEnd type="none" w="med" len="med"/>
                  </a:ln>
                </p:spPr>
                <p:txBody>
                  <a:bodyPr/>
                  <a:lstStyle/>
                  <a:p>
                    <a:endParaRPr lang="zh-CN" altLang="en-US"/>
                  </a:p>
                </p:txBody>
              </p:sp>
              <p:sp>
                <p:nvSpPr>
                  <p:cNvPr id="79042" name="任意多边形 765008"/>
                  <p:cNvSpPr>
                    <a:spLocks noChangeAspect="1"/>
                  </p:cNvSpPr>
                  <p:nvPr/>
                </p:nvSpPr>
                <p:spPr>
                  <a:xfrm>
                    <a:off x="2648" y="316"/>
                    <a:ext cx="144" cy="56"/>
                  </a:xfrm>
                  <a:custGeom>
                    <a:avLst/>
                    <a:gdLst/>
                    <a:ahLst/>
                    <a:cxnLst>
                      <a:cxn ang="0">
                        <a:pos x="0" y="56"/>
                      </a:cxn>
                      <a:cxn ang="0">
                        <a:pos x="144" y="0"/>
                      </a:cxn>
                    </a:cxnLst>
                    <a:rect l="0" t="0" r="0" b="0"/>
                    <a:pathLst>
                      <a:path w="144" h="56">
                        <a:moveTo>
                          <a:pt x="0" y="56"/>
                        </a:moveTo>
                        <a:lnTo>
                          <a:pt x="144" y="0"/>
                        </a:lnTo>
                      </a:path>
                    </a:pathLst>
                  </a:custGeom>
                  <a:noFill/>
                  <a:ln w="31750" cap="flat" cmpd="sng">
                    <a:solidFill>
                      <a:srgbClr val="3333FF">
                        <a:alpha val="100000"/>
                      </a:srgbClr>
                    </a:solidFill>
                    <a:prstDash val="solid"/>
                    <a:round/>
                    <a:headEnd type="none" w="med" len="med"/>
                    <a:tailEnd type="none" w="med" len="med"/>
                  </a:ln>
                </p:spPr>
                <p:txBody>
                  <a:bodyPr/>
                  <a:lstStyle/>
                  <a:p>
                    <a:endParaRPr lang="zh-CN" altLang="en-US"/>
                  </a:p>
                </p:txBody>
              </p:sp>
            </p:grpSp>
            <p:sp>
              <p:nvSpPr>
                <p:cNvPr id="79039" name="直接连接符 765009"/>
                <p:cNvSpPr/>
                <p:nvPr/>
              </p:nvSpPr>
              <p:spPr>
                <a:xfrm>
                  <a:off x="2817" y="2283"/>
                  <a:ext cx="0" cy="239"/>
                </a:xfrm>
                <a:prstGeom prst="line">
                  <a:avLst/>
                </a:prstGeom>
                <a:ln w="28575" cap="flat" cmpd="sng">
                  <a:solidFill>
                    <a:srgbClr val="3333FF"/>
                  </a:solidFill>
                  <a:prstDash val="solid"/>
                  <a:headEnd type="none" w="med" len="med"/>
                  <a:tailEnd type="none" w="med" len="med"/>
                </a:ln>
              </p:spPr>
            </p:sp>
            <p:sp>
              <p:nvSpPr>
                <p:cNvPr id="79040" name="直接连接符 765010"/>
                <p:cNvSpPr/>
                <p:nvPr/>
              </p:nvSpPr>
              <p:spPr>
                <a:xfrm>
                  <a:off x="3470" y="2511"/>
                  <a:ext cx="0" cy="239"/>
                </a:xfrm>
                <a:prstGeom prst="line">
                  <a:avLst/>
                </a:prstGeom>
                <a:ln w="28575" cap="flat" cmpd="sng">
                  <a:solidFill>
                    <a:srgbClr val="3333FF"/>
                  </a:solidFill>
                  <a:prstDash val="solid"/>
                  <a:headEnd type="none" w="med" len="med"/>
                  <a:tailEnd type="none" w="med" len="med"/>
                </a:ln>
              </p:spPr>
            </p:sp>
          </p:grpSp>
          <p:sp>
            <p:nvSpPr>
              <p:cNvPr id="79023" name="任意多边形 765011"/>
              <p:cNvSpPr>
                <a:spLocks noChangeAspect="1"/>
              </p:cNvSpPr>
              <p:nvPr/>
            </p:nvSpPr>
            <p:spPr>
              <a:xfrm>
                <a:off x="3518" y="3330"/>
                <a:ext cx="533" cy="345"/>
              </a:xfrm>
              <a:custGeom>
                <a:avLst/>
                <a:gdLst/>
                <a:ahLst/>
                <a:cxnLst>
                  <a:cxn ang="0">
                    <a:pos x="0" y="345"/>
                  </a:cxn>
                  <a:cxn ang="0">
                    <a:pos x="192" y="69"/>
                  </a:cxn>
                  <a:cxn ang="0">
                    <a:pos x="307" y="1"/>
                  </a:cxn>
                  <a:cxn ang="0">
                    <a:pos x="412" y="75"/>
                  </a:cxn>
                  <a:cxn ang="0">
                    <a:pos x="533" y="339"/>
                  </a:cxn>
                </a:cxnLst>
                <a:rect l="0" t="0" r="0" b="0"/>
                <a:pathLst>
                  <a:path w="688" h="445">
                    <a:moveTo>
                      <a:pt x="0" y="445"/>
                    </a:moveTo>
                    <a:cubicBezTo>
                      <a:pt x="41" y="386"/>
                      <a:pt x="182" y="163"/>
                      <a:pt x="248" y="89"/>
                    </a:cubicBezTo>
                    <a:cubicBezTo>
                      <a:pt x="314" y="15"/>
                      <a:pt x="349" y="0"/>
                      <a:pt x="396" y="1"/>
                    </a:cubicBezTo>
                    <a:cubicBezTo>
                      <a:pt x="443" y="2"/>
                      <a:pt x="483" y="24"/>
                      <a:pt x="532" y="97"/>
                    </a:cubicBezTo>
                    <a:cubicBezTo>
                      <a:pt x="581" y="170"/>
                      <a:pt x="656" y="366"/>
                      <a:pt x="688" y="437"/>
                    </a:cubicBez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grpSp>
            <p:nvGrpSpPr>
              <p:cNvPr id="79024" name="组合 765012"/>
              <p:cNvGrpSpPr/>
              <p:nvPr/>
            </p:nvGrpSpPr>
            <p:grpSpPr>
              <a:xfrm>
                <a:off x="3578" y="3876"/>
                <a:ext cx="646" cy="367"/>
                <a:chOff x="3578" y="3876"/>
                <a:chExt cx="646" cy="367"/>
              </a:xfrm>
            </p:grpSpPr>
            <p:sp>
              <p:nvSpPr>
                <p:cNvPr id="79031" name="直接连接符 765013"/>
                <p:cNvSpPr/>
                <p:nvPr/>
              </p:nvSpPr>
              <p:spPr>
                <a:xfrm>
                  <a:off x="3578" y="4243"/>
                  <a:ext cx="510" cy="0"/>
                </a:xfrm>
                <a:prstGeom prst="line">
                  <a:avLst/>
                </a:prstGeom>
                <a:ln w="28575" cap="flat" cmpd="sng">
                  <a:solidFill>
                    <a:schemeClr val="tx1"/>
                  </a:solidFill>
                  <a:prstDash val="solid"/>
                  <a:headEnd type="none" w="med" len="med"/>
                  <a:tailEnd type="none" w="med" len="med"/>
                </a:ln>
              </p:spPr>
            </p:sp>
            <p:grpSp>
              <p:nvGrpSpPr>
                <p:cNvPr id="79032" name="组合 765014"/>
                <p:cNvGrpSpPr>
                  <a:grpSpLocks noChangeAspect="1"/>
                </p:cNvGrpSpPr>
                <p:nvPr/>
              </p:nvGrpSpPr>
              <p:grpSpPr>
                <a:xfrm>
                  <a:off x="4085" y="3876"/>
                  <a:ext cx="139" cy="363"/>
                  <a:chOff x="3879" y="2930"/>
                  <a:chExt cx="271" cy="1180"/>
                </a:xfrm>
              </p:grpSpPr>
              <p:sp>
                <p:nvSpPr>
                  <p:cNvPr id="79033" name="直接连接符 765015"/>
                  <p:cNvSpPr>
                    <a:spLocks noChangeAspect="1"/>
                  </p:cNvSpPr>
                  <p:nvPr/>
                </p:nvSpPr>
                <p:spPr>
                  <a:xfrm flipV="1">
                    <a:off x="4106" y="2930"/>
                    <a:ext cx="44" cy="862"/>
                  </a:xfrm>
                  <a:prstGeom prst="line">
                    <a:avLst/>
                  </a:prstGeom>
                  <a:ln w="28575" cap="flat" cmpd="sng">
                    <a:solidFill>
                      <a:schemeClr val="tx1"/>
                    </a:solidFill>
                    <a:prstDash val="solid"/>
                    <a:headEnd type="none" w="med" len="med"/>
                    <a:tailEnd type="none" w="med" len="med"/>
                  </a:ln>
                </p:spPr>
              </p:sp>
              <p:sp>
                <p:nvSpPr>
                  <p:cNvPr id="79034" name="直接连接符 765016"/>
                  <p:cNvSpPr>
                    <a:spLocks noChangeAspect="1"/>
                  </p:cNvSpPr>
                  <p:nvPr/>
                </p:nvSpPr>
                <p:spPr>
                  <a:xfrm flipV="1">
                    <a:off x="3879" y="3883"/>
                    <a:ext cx="45" cy="227"/>
                  </a:xfrm>
                  <a:prstGeom prst="line">
                    <a:avLst/>
                  </a:prstGeom>
                  <a:ln w="28575" cap="flat" cmpd="sng">
                    <a:solidFill>
                      <a:schemeClr val="tx1"/>
                    </a:solidFill>
                    <a:prstDash val="solid"/>
                    <a:headEnd type="none" w="med" len="med"/>
                    <a:tailEnd type="none" w="med" len="med"/>
                  </a:ln>
                </p:spPr>
              </p:sp>
              <p:sp>
                <p:nvSpPr>
                  <p:cNvPr id="79035" name="直接连接符 765017"/>
                  <p:cNvSpPr>
                    <a:spLocks noChangeAspect="1"/>
                  </p:cNvSpPr>
                  <p:nvPr/>
                </p:nvSpPr>
                <p:spPr>
                  <a:xfrm flipV="1">
                    <a:off x="3914" y="3804"/>
                    <a:ext cx="192" cy="92"/>
                  </a:xfrm>
                  <a:prstGeom prst="line">
                    <a:avLst/>
                  </a:prstGeom>
                  <a:ln w="28575" cap="flat" cmpd="sng">
                    <a:solidFill>
                      <a:schemeClr val="tx1"/>
                    </a:solidFill>
                    <a:prstDash val="solid"/>
                    <a:headEnd type="none" w="med" len="med"/>
                    <a:tailEnd type="none" w="med" len="med"/>
                  </a:ln>
                </p:spPr>
              </p:sp>
            </p:grpSp>
          </p:grpSp>
          <p:grpSp>
            <p:nvGrpSpPr>
              <p:cNvPr id="79025" name="组合 765018"/>
              <p:cNvGrpSpPr/>
              <p:nvPr/>
            </p:nvGrpSpPr>
            <p:grpSpPr>
              <a:xfrm flipV="1">
                <a:off x="4232" y="3880"/>
                <a:ext cx="646" cy="367"/>
                <a:chOff x="3578" y="3876"/>
                <a:chExt cx="646" cy="367"/>
              </a:xfrm>
            </p:grpSpPr>
            <p:sp>
              <p:nvSpPr>
                <p:cNvPr id="79026" name="直接连接符 765019"/>
                <p:cNvSpPr/>
                <p:nvPr/>
              </p:nvSpPr>
              <p:spPr>
                <a:xfrm>
                  <a:off x="3578" y="4243"/>
                  <a:ext cx="510" cy="0"/>
                </a:xfrm>
                <a:prstGeom prst="line">
                  <a:avLst/>
                </a:prstGeom>
                <a:ln w="28575" cap="flat" cmpd="sng">
                  <a:solidFill>
                    <a:schemeClr val="tx1"/>
                  </a:solidFill>
                  <a:prstDash val="solid"/>
                  <a:headEnd type="none" w="med" len="med"/>
                  <a:tailEnd type="none" w="med" len="med"/>
                </a:ln>
              </p:spPr>
            </p:sp>
            <p:grpSp>
              <p:nvGrpSpPr>
                <p:cNvPr id="79027" name="组合 765020"/>
                <p:cNvGrpSpPr>
                  <a:grpSpLocks noChangeAspect="1"/>
                </p:cNvGrpSpPr>
                <p:nvPr/>
              </p:nvGrpSpPr>
              <p:grpSpPr>
                <a:xfrm>
                  <a:off x="4085" y="3876"/>
                  <a:ext cx="139" cy="363"/>
                  <a:chOff x="3879" y="2930"/>
                  <a:chExt cx="271" cy="1180"/>
                </a:xfrm>
              </p:grpSpPr>
              <p:sp>
                <p:nvSpPr>
                  <p:cNvPr id="79028" name="直接连接符 765021"/>
                  <p:cNvSpPr>
                    <a:spLocks noChangeAspect="1"/>
                  </p:cNvSpPr>
                  <p:nvPr/>
                </p:nvSpPr>
                <p:spPr>
                  <a:xfrm flipV="1">
                    <a:off x="4106" y="2930"/>
                    <a:ext cx="44" cy="862"/>
                  </a:xfrm>
                  <a:prstGeom prst="line">
                    <a:avLst/>
                  </a:prstGeom>
                  <a:ln w="28575" cap="flat" cmpd="sng">
                    <a:solidFill>
                      <a:schemeClr val="tx1"/>
                    </a:solidFill>
                    <a:prstDash val="solid"/>
                    <a:headEnd type="none" w="med" len="med"/>
                    <a:tailEnd type="none" w="med" len="med"/>
                  </a:ln>
                </p:spPr>
              </p:sp>
              <p:sp>
                <p:nvSpPr>
                  <p:cNvPr id="79029" name="直接连接符 765022"/>
                  <p:cNvSpPr>
                    <a:spLocks noChangeAspect="1"/>
                  </p:cNvSpPr>
                  <p:nvPr/>
                </p:nvSpPr>
                <p:spPr>
                  <a:xfrm flipV="1">
                    <a:off x="3879" y="3883"/>
                    <a:ext cx="45" cy="227"/>
                  </a:xfrm>
                  <a:prstGeom prst="line">
                    <a:avLst/>
                  </a:prstGeom>
                  <a:ln w="28575" cap="flat" cmpd="sng">
                    <a:solidFill>
                      <a:schemeClr val="tx1"/>
                    </a:solidFill>
                    <a:prstDash val="solid"/>
                    <a:headEnd type="none" w="med" len="med"/>
                    <a:tailEnd type="none" w="med" len="med"/>
                  </a:ln>
                </p:spPr>
              </p:sp>
              <p:sp>
                <p:nvSpPr>
                  <p:cNvPr id="79030" name="直接连接符 765023"/>
                  <p:cNvSpPr>
                    <a:spLocks noChangeAspect="1"/>
                  </p:cNvSpPr>
                  <p:nvPr/>
                </p:nvSpPr>
                <p:spPr>
                  <a:xfrm flipV="1">
                    <a:off x="3914" y="3804"/>
                    <a:ext cx="192" cy="92"/>
                  </a:xfrm>
                  <a:prstGeom prst="line">
                    <a:avLst/>
                  </a:prstGeom>
                  <a:ln w="28575" cap="flat" cmpd="sng">
                    <a:solidFill>
                      <a:schemeClr val="tx1"/>
                    </a:solidFill>
                    <a:prstDash val="solid"/>
                    <a:headEnd type="none" w="med" len="med"/>
                    <a:tailEnd type="none" w="med" len="med"/>
                  </a:ln>
                </p:spPr>
              </p:sp>
            </p:grpSp>
          </p:grpSp>
        </p:grpSp>
        <p:sp>
          <p:nvSpPr>
            <p:cNvPr id="78978" name="直接连接符 765024"/>
            <p:cNvSpPr/>
            <p:nvPr/>
          </p:nvSpPr>
          <p:spPr>
            <a:xfrm flipH="1" flipV="1">
              <a:off x="1356" y="2214"/>
              <a:ext cx="144" cy="84"/>
            </a:xfrm>
            <a:prstGeom prst="line">
              <a:avLst/>
            </a:prstGeom>
            <a:ln w="38100" cap="flat" cmpd="sng">
              <a:solidFill>
                <a:srgbClr val="FF0000"/>
              </a:solidFill>
              <a:prstDash val="solid"/>
              <a:headEnd type="none" w="med" len="med"/>
              <a:tailEnd type="triangle" w="med" len="med"/>
            </a:ln>
          </p:spPr>
        </p:sp>
        <p:sp>
          <p:nvSpPr>
            <p:cNvPr id="78979" name="直接连接符 765025"/>
            <p:cNvSpPr/>
            <p:nvPr/>
          </p:nvSpPr>
          <p:spPr>
            <a:xfrm>
              <a:off x="1050" y="4032"/>
              <a:ext cx="174" cy="108"/>
            </a:xfrm>
            <a:prstGeom prst="line">
              <a:avLst/>
            </a:prstGeom>
            <a:ln w="38100" cap="flat" cmpd="sng">
              <a:solidFill>
                <a:srgbClr val="FF0000"/>
              </a:solidFill>
              <a:prstDash val="solid"/>
              <a:headEnd type="none" w="med" len="med"/>
              <a:tailEnd type="triangle" w="med" len="med"/>
            </a:ln>
          </p:spPr>
        </p:sp>
      </p:grpSp>
      <p:grpSp>
        <p:nvGrpSpPr>
          <p:cNvPr id="78851" name="组合 765027"/>
          <p:cNvGrpSpPr/>
          <p:nvPr/>
        </p:nvGrpSpPr>
        <p:grpSpPr>
          <a:xfrm>
            <a:off x="6580637" y="1933575"/>
            <a:ext cx="2057045" cy="4405313"/>
            <a:chOff x="4439" y="1152"/>
            <a:chExt cx="1426" cy="3145"/>
          </a:xfrm>
        </p:grpSpPr>
        <p:grpSp>
          <p:nvGrpSpPr>
            <p:cNvPr id="78948" name="组合 765028"/>
            <p:cNvGrpSpPr/>
            <p:nvPr/>
          </p:nvGrpSpPr>
          <p:grpSpPr>
            <a:xfrm>
              <a:off x="4439" y="1152"/>
              <a:ext cx="1402" cy="709"/>
              <a:chOff x="4439" y="1152"/>
              <a:chExt cx="1402" cy="709"/>
            </a:xfrm>
          </p:grpSpPr>
          <p:sp>
            <p:nvSpPr>
              <p:cNvPr id="78966" name="矩形 765029"/>
              <p:cNvSpPr/>
              <p:nvPr/>
            </p:nvSpPr>
            <p:spPr>
              <a:xfrm>
                <a:off x="4497" y="1152"/>
                <a:ext cx="1264" cy="709"/>
              </a:xfrm>
              <a:prstGeom prst="rect">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78967" name="矩形 765030"/>
              <p:cNvSpPr/>
              <p:nvPr/>
            </p:nvSpPr>
            <p:spPr>
              <a:xfrm>
                <a:off x="4439" y="1548"/>
                <a:ext cx="1402" cy="240"/>
              </a:xfrm>
              <a:prstGeom prst="rect">
                <a:avLst/>
              </a:prstGeom>
              <a:noFill/>
              <a:ln w="9525">
                <a:noFill/>
              </a:ln>
            </p:spPr>
            <p:txBody>
              <a:bodyPr wrap="none" lIns="91429" tIns="45714" rIns="91429" bIns="45714">
                <a:spAutoFit/>
              </a:bodyPr>
              <a:lstStyle/>
              <a:p>
                <a:pPr algn="ctr" eaLnBrk="1" hangingPunct="1"/>
                <a:r>
                  <a:rPr lang="zh-CN" altLang="en-US" dirty="0">
                    <a:solidFill>
                      <a:srgbClr val="0000FF"/>
                    </a:solidFill>
                    <a:latin typeface="Arial" panose="020B0604020202020204" pitchFamily="34" charset="0"/>
                    <a:ea typeface="宋体" panose="02010600030101010101" pitchFamily="2" charset="-122"/>
                  </a:rPr>
                  <a:t>原边开关管导通损耗</a:t>
                </a:r>
                <a:endParaRPr lang="zh-CN" altLang="en-US" dirty="0">
                  <a:solidFill>
                    <a:srgbClr val="0000FF"/>
                  </a:solidFill>
                  <a:latin typeface="Arial" panose="020B0604020202020204" pitchFamily="34" charset="0"/>
                  <a:ea typeface="宋体" panose="02010600030101010101" pitchFamily="2" charset="-122"/>
                </a:endParaRPr>
              </a:p>
            </p:txBody>
          </p:sp>
          <p:grpSp>
            <p:nvGrpSpPr>
              <p:cNvPr id="78968" name="组合 765031"/>
              <p:cNvGrpSpPr/>
              <p:nvPr/>
            </p:nvGrpSpPr>
            <p:grpSpPr>
              <a:xfrm>
                <a:off x="4896" y="1184"/>
                <a:ext cx="487" cy="300"/>
                <a:chOff x="4833" y="3194"/>
                <a:chExt cx="421" cy="244"/>
              </a:xfrm>
            </p:grpSpPr>
            <p:sp>
              <p:nvSpPr>
                <p:cNvPr id="78969" name="椭圆 765032"/>
                <p:cNvSpPr/>
                <p:nvPr/>
              </p:nvSpPr>
              <p:spPr>
                <a:xfrm>
                  <a:off x="4833" y="3194"/>
                  <a:ext cx="421" cy="244"/>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70" name="对象 765033"/>
                <p:cNvGraphicFramePr/>
                <p:nvPr/>
              </p:nvGraphicFramePr>
              <p:xfrm>
                <a:off x="4863" y="3195"/>
                <a:ext cx="385" cy="226"/>
              </p:xfrm>
              <a:graphic>
                <a:graphicData uri="http://schemas.openxmlformats.org/presentationml/2006/ole">
                  <mc:AlternateContent xmlns:mc="http://schemas.openxmlformats.org/markup-compatibility/2006">
                    <mc:Choice xmlns:v="urn:schemas-microsoft-com:vml" Requires="v">
                      <p:oleObj spid="_x0000_s23624" name="" r:id="rId9" imgW="456565" imgH="266065" progId="Equation.3">
                        <p:embed/>
                      </p:oleObj>
                    </mc:Choice>
                    <mc:Fallback>
                      <p:oleObj name="" r:id="rId9" imgW="456565" imgH="266065" progId="Equation.3">
                        <p:embed/>
                        <p:pic>
                          <p:nvPicPr>
                            <p:cNvPr id="0" name="图片 3133"/>
                            <p:cNvPicPr/>
                            <p:nvPr/>
                          </p:nvPicPr>
                          <p:blipFill>
                            <a:blip r:embed="rId6"/>
                            <a:stretch>
                              <a:fillRect/>
                            </a:stretch>
                          </p:blipFill>
                          <p:spPr>
                            <a:xfrm>
                              <a:off x="4863" y="3195"/>
                              <a:ext cx="385" cy="226"/>
                            </a:xfrm>
                            <a:prstGeom prst="rect">
                              <a:avLst/>
                            </a:prstGeom>
                            <a:noFill/>
                            <a:ln w="38100">
                              <a:noFill/>
                              <a:miter/>
                            </a:ln>
                          </p:spPr>
                        </p:pic>
                      </p:oleObj>
                    </mc:Fallback>
                  </mc:AlternateContent>
                </a:graphicData>
              </a:graphic>
            </p:graphicFrame>
          </p:grpSp>
        </p:grpSp>
        <p:sp>
          <p:nvSpPr>
            <p:cNvPr id="78949" name="矩形 765034"/>
            <p:cNvSpPr/>
            <p:nvPr/>
          </p:nvSpPr>
          <p:spPr>
            <a:xfrm>
              <a:off x="4494" y="2787"/>
              <a:ext cx="1264" cy="709"/>
            </a:xfrm>
            <a:prstGeom prst="rect">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grpSp>
          <p:nvGrpSpPr>
            <p:cNvPr id="78951" name="组合 765036"/>
            <p:cNvGrpSpPr/>
            <p:nvPr/>
          </p:nvGrpSpPr>
          <p:grpSpPr>
            <a:xfrm>
              <a:off x="4927" y="2817"/>
              <a:ext cx="487" cy="300"/>
              <a:chOff x="5259" y="226"/>
              <a:chExt cx="487" cy="300"/>
            </a:xfrm>
          </p:grpSpPr>
          <p:sp>
            <p:nvSpPr>
              <p:cNvPr id="78964" name="椭圆 765037"/>
              <p:cNvSpPr/>
              <p:nvPr/>
            </p:nvSpPr>
            <p:spPr>
              <a:xfrm>
                <a:off x="5259" y="226"/>
                <a:ext cx="487" cy="300"/>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65" name="对象 765038"/>
              <p:cNvGraphicFramePr/>
              <p:nvPr/>
            </p:nvGraphicFramePr>
            <p:xfrm>
              <a:off x="5325" y="247"/>
              <a:ext cx="358" cy="263"/>
            </p:xfrm>
            <a:graphic>
              <a:graphicData uri="http://schemas.openxmlformats.org/presentationml/2006/ole">
                <mc:AlternateContent xmlns:mc="http://schemas.openxmlformats.org/markup-compatibility/2006">
                  <mc:Choice xmlns:v="urn:schemas-microsoft-com:vml" Requires="v">
                    <p:oleObj spid="_x0000_s23625" name="" r:id="rId10" imgW="367665" imgH="254000" progId="Equation.3">
                      <p:embed/>
                    </p:oleObj>
                  </mc:Choice>
                  <mc:Fallback>
                    <p:oleObj name="" r:id="rId10" imgW="367665" imgH="254000" progId="Equation.3">
                      <p:embed/>
                      <p:pic>
                        <p:nvPicPr>
                          <p:cNvPr id="0" name="图片 3134"/>
                          <p:cNvPicPr/>
                          <p:nvPr/>
                        </p:nvPicPr>
                        <p:blipFill>
                          <a:blip r:embed="rId11"/>
                          <a:stretch>
                            <a:fillRect/>
                          </a:stretch>
                        </p:blipFill>
                        <p:spPr>
                          <a:xfrm>
                            <a:off x="5325" y="247"/>
                            <a:ext cx="358" cy="263"/>
                          </a:xfrm>
                          <a:prstGeom prst="rect">
                            <a:avLst/>
                          </a:prstGeom>
                          <a:noFill/>
                          <a:ln w="38100">
                            <a:noFill/>
                            <a:miter/>
                          </a:ln>
                        </p:spPr>
                      </p:pic>
                    </p:oleObj>
                  </mc:Fallback>
                </mc:AlternateContent>
              </a:graphicData>
            </a:graphic>
          </p:graphicFrame>
        </p:grpSp>
        <p:grpSp>
          <p:nvGrpSpPr>
            <p:cNvPr id="78952" name="组合 765039"/>
            <p:cNvGrpSpPr/>
            <p:nvPr/>
          </p:nvGrpSpPr>
          <p:grpSpPr>
            <a:xfrm>
              <a:off x="4453" y="1952"/>
              <a:ext cx="1412" cy="709"/>
              <a:chOff x="4453" y="1952"/>
              <a:chExt cx="1412" cy="709"/>
            </a:xfrm>
          </p:grpSpPr>
          <p:sp>
            <p:nvSpPr>
              <p:cNvPr id="78959" name="矩形 765040"/>
              <p:cNvSpPr/>
              <p:nvPr/>
            </p:nvSpPr>
            <p:spPr>
              <a:xfrm>
                <a:off x="4516" y="1952"/>
                <a:ext cx="1264" cy="709"/>
              </a:xfrm>
              <a:prstGeom prst="rect">
                <a:avLst/>
              </a:prstGeom>
              <a:solidFill>
                <a:srgbClr val="99CCFF"/>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78960" name="矩形 765041"/>
              <p:cNvSpPr/>
              <p:nvPr/>
            </p:nvSpPr>
            <p:spPr>
              <a:xfrm>
                <a:off x="4453" y="2324"/>
                <a:ext cx="1412" cy="240"/>
              </a:xfrm>
              <a:prstGeom prst="rect">
                <a:avLst/>
              </a:prstGeom>
              <a:noFill/>
              <a:ln w="9525">
                <a:noFill/>
              </a:ln>
            </p:spPr>
            <p:txBody>
              <a:bodyPr wrap="none" lIns="91429" tIns="45714" rIns="91429" bIns="45714">
                <a:spAutoFit/>
              </a:bodyPr>
              <a:lstStyle/>
              <a:p>
                <a:pPr algn="ctr" eaLnBrk="1" hangingPunct="1"/>
                <a:r>
                  <a:rPr lang="zh-CN" altLang="en-US" dirty="0">
                    <a:solidFill>
                      <a:srgbClr val="0000FF"/>
                    </a:solidFill>
                    <a:latin typeface="Arial" panose="020B0604020202020204" pitchFamily="34" charset="0"/>
                    <a:ea typeface="宋体" panose="02010600030101010101" pitchFamily="2" charset="-122"/>
                  </a:rPr>
                  <a:t>原边开关管关断损耗</a:t>
                </a:r>
                <a:endParaRPr lang="zh-CN" altLang="en-US" dirty="0">
                  <a:solidFill>
                    <a:srgbClr val="0000FF"/>
                  </a:solidFill>
                  <a:latin typeface="Arial" panose="020B0604020202020204" pitchFamily="34" charset="0"/>
                  <a:ea typeface="宋体" panose="02010600030101010101" pitchFamily="2" charset="-122"/>
                </a:endParaRPr>
              </a:p>
            </p:txBody>
          </p:sp>
          <p:grpSp>
            <p:nvGrpSpPr>
              <p:cNvPr id="78961" name="组合 765042"/>
              <p:cNvGrpSpPr/>
              <p:nvPr/>
            </p:nvGrpSpPr>
            <p:grpSpPr>
              <a:xfrm>
                <a:off x="4915" y="1973"/>
                <a:ext cx="487" cy="300"/>
                <a:chOff x="5447" y="311"/>
                <a:chExt cx="487" cy="300"/>
              </a:xfrm>
            </p:grpSpPr>
            <p:sp>
              <p:nvSpPr>
                <p:cNvPr id="78962" name="椭圆 765043"/>
                <p:cNvSpPr/>
                <p:nvPr/>
              </p:nvSpPr>
              <p:spPr>
                <a:xfrm>
                  <a:off x="5447" y="311"/>
                  <a:ext cx="487" cy="300"/>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63" name="对象 765044"/>
                <p:cNvGraphicFramePr/>
                <p:nvPr/>
              </p:nvGraphicFramePr>
              <p:xfrm>
                <a:off x="5450" y="323"/>
                <a:ext cx="445" cy="278"/>
              </p:xfrm>
              <a:graphic>
                <a:graphicData uri="http://schemas.openxmlformats.org/presentationml/2006/ole">
                  <mc:AlternateContent xmlns:mc="http://schemas.openxmlformats.org/markup-compatibility/2006">
                    <mc:Choice xmlns:v="urn:schemas-microsoft-com:vml" Requires="v">
                      <p:oleObj spid="_x0000_s23626" name="" r:id="rId12" imgW="456565" imgH="266065" progId="Equation.3">
                        <p:embed/>
                      </p:oleObj>
                    </mc:Choice>
                    <mc:Fallback>
                      <p:oleObj name="" r:id="rId12" imgW="456565" imgH="266065" progId="Equation.3">
                        <p:embed/>
                        <p:pic>
                          <p:nvPicPr>
                            <p:cNvPr id="0" name="图片 3131"/>
                            <p:cNvPicPr/>
                            <p:nvPr/>
                          </p:nvPicPr>
                          <p:blipFill>
                            <a:blip r:embed="rId13"/>
                            <a:stretch>
                              <a:fillRect/>
                            </a:stretch>
                          </p:blipFill>
                          <p:spPr>
                            <a:xfrm>
                              <a:off x="5450" y="323"/>
                              <a:ext cx="445" cy="278"/>
                            </a:xfrm>
                            <a:prstGeom prst="rect">
                              <a:avLst/>
                            </a:prstGeom>
                            <a:noFill/>
                            <a:ln w="38100">
                              <a:noFill/>
                              <a:miter/>
                            </a:ln>
                          </p:spPr>
                        </p:pic>
                      </p:oleObj>
                    </mc:Fallback>
                  </mc:AlternateContent>
                </a:graphicData>
              </a:graphic>
            </p:graphicFrame>
          </p:grpSp>
        </p:grpSp>
        <p:grpSp>
          <p:nvGrpSpPr>
            <p:cNvPr id="78953" name="组合 765045"/>
            <p:cNvGrpSpPr/>
            <p:nvPr/>
          </p:nvGrpSpPr>
          <p:grpSpPr>
            <a:xfrm>
              <a:off x="4523" y="3588"/>
              <a:ext cx="1264" cy="709"/>
              <a:chOff x="4516" y="1952"/>
              <a:chExt cx="1264" cy="709"/>
            </a:xfrm>
          </p:grpSpPr>
          <p:sp>
            <p:nvSpPr>
              <p:cNvPr id="78954" name="矩形 765046"/>
              <p:cNvSpPr/>
              <p:nvPr/>
            </p:nvSpPr>
            <p:spPr>
              <a:xfrm>
                <a:off x="4516" y="1952"/>
                <a:ext cx="1264" cy="709"/>
              </a:xfrm>
              <a:prstGeom prst="rect">
                <a:avLst/>
              </a:prstGeom>
              <a:solidFill>
                <a:srgbClr val="99CCFF"/>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78955" name="矩形 765047"/>
              <p:cNvSpPr/>
              <p:nvPr/>
            </p:nvSpPr>
            <p:spPr>
              <a:xfrm>
                <a:off x="4670" y="2240"/>
                <a:ext cx="976" cy="416"/>
              </a:xfrm>
              <a:prstGeom prst="rect">
                <a:avLst/>
              </a:prstGeom>
              <a:noFill/>
              <a:ln w="9525">
                <a:noFill/>
              </a:ln>
            </p:spPr>
            <p:txBody>
              <a:bodyPr wrap="none" lIns="91429" tIns="45714" rIns="91429" bIns="45714">
                <a:spAutoFit/>
              </a:bodyPr>
              <a:lstStyle/>
              <a:p>
                <a:pPr algn="ctr" eaLnBrk="1" hangingPunct="1"/>
                <a:r>
                  <a:rPr lang="zh-CN" altLang="en-US" dirty="0">
                    <a:solidFill>
                      <a:srgbClr val="0000FF"/>
                    </a:solidFill>
                    <a:latin typeface="Arial" panose="020B0604020202020204" pitchFamily="34" charset="0"/>
                    <a:ea typeface="宋体" panose="02010600030101010101" pitchFamily="2" charset="-122"/>
                  </a:rPr>
                  <a:t>同步整流</a:t>
                </a:r>
                <a:endParaRPr lang="zh-CN" altLang="en-US" dirty="0">
                  <a:solidFill>
                    <a:srgbClr val="0000FF"/>
                  </a:solidFill>
                  <a:latin typeface="Arial" panose="020B0604020202020204" pitchFamily="34" charset="0"/>
                  <a:ea typeface="宋体" panose="02010600030101010101" pitchFamily="2" charset="-122"/>
                </a:endParaRPr>
              </a:p>
              <a:p>
                <a:pPr algn="ctr" eaLnBrk="1" hangingPunct="1"/>
                <a:r>
                  <a:rPr lang="zh-CN" altLang="en-US" dirty="0">
                    <a:solidFill>
                      <a:srgbClr val="0000FF"/>
                    </a:solidFill>
                    <a:latin typeface="Arial" panose="020B0604020202020204" pitchFamily="34" charset="0"/>
                    <a:ea typeface="宋体" panose="02010600030101010101" pitchFamily="2" charset="-122"/>
                  </a:rPr>
                  <a:t>反向恢复损耗</a:t>
                </a:r>
                <a:endParaRPr lang="zh-CN" altLang="en-US" dirty="0">
                  <a:solidFill>
                    <a:srgbClr val="0000FF"/>
                  </a:solidFill>
                  <a:latin typeface="Arial" panose="020B0604020202020204" pitchFamily="34" charset="0"/>
                  <a:ea typeface="宋体" panose="02010600030101010101" pitchFamily="2" charset="-122"/>
                </a:endParaRPr>
              </a:p>
            </p:txBody>
          </p:sp>
          <p:grpSp>
            <p:nvGrpSpPr>
              <p:cNvPr id="78956" name="组合 765048"/>
              <p:cNvGrpSpPr/>
              <p:nvPr/>
            </p:nvGrpSpPr>
            <p:grpSpPr>
              <a:xfrm>
                <a:off x="4915" y="1973"/>
                <a:ext cx="487" cy="300"/>
                <a:chOff x="5447" y="311"/>
                <a:chExt cx="487" cy="300"/>
              </a:xfrm>
            </p:grpSpPr>
            <p:sp>
              <p:nvSpPr>
                <p:cNvPr id="78957" name="椭圆 765049"/>
                <p:cNvSpPr/>
                <p:nvPr/>
              </p:nvSpPr>
              <p:spPr>
                <a:xfrm>
                  <a:off x="5447" y="311"/>
                  <a:ext cx="487" cy="300"/>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58" name="对象 765050"/>
                <p:cNvGraphicFramePr/>
                <p:nvPr/>
              </p:nvGraphicFramePr>
              <p:xfrm>
                <a:off x="5487" y="330"/>
                <a:ext cx="371" cy="264"/>
              </p:xfrm>
              <a:graphic>
                <a:graphicData uri="http://schemas.openxmlformats.org/presentationml/2006/ole">
                  <mc:AlternateContent xmlns:mc="http://schemas.openxmlformats.org/markup-compatibility/2006">
                    <mc:Choice xmlns:v="urn:schemas-microsoft-com:vml" Requires="v">
                      <p:oleObj spid="_x0000_s23627" name="" r:id="rId14" imgW="380365" imgH="254000" progId="Equation.3">
                        <p:embed/>
                      </p:oleObj>
                    </mc:Choice>
                    <mc:Fallback>
                      <p:oleObj name="" r:id="rId14" imgW="380365" imgH="254000" progId="Equation.3">
                        <p:embed/>
                        <p:pic>
                          <p:nvPicPr>
                            <p:cNvPr id="0" name="图片 3130"/>
                            <p:cNvPicPr/>
                            <p:nvPr/>
                          </p:nvPicPr>
                          <p:blipFill>
                            <a:blip r:embed="rId15"/>
                            <a:stretch>
                              <a:fillRect/>
                            </a:stretch>
                          </p:blipFill>
                          <p:spPr>
                            <a:xfrm>
                              <a:off x="5487" y="330"/>
                              <a:ext cx="371" cy="264"/>
                            </a:xfrm>
                            <a:prstGeom prst="rect">
                              <a:avLst/>
                            </a:prstGeom>
                            <a:noFill/>
                            <a:ln w="38100">
                              <a:noFill/>
                              <a:miter/>
                            </a:ln>
                          </p:spPr>
                        </p:pic>
                      </p:oleObj>
                    </mc:Fallback>
                  </mc:AlternateContent>
                </a:graphicData>
              </a:graphic>
            </p:graphicFrame>
          </p:grpSp>
        </p:grpSp>
      </p:grpSp>
      <p:sp>
        <p:nvSpPr>
          <p:cNvPr id="78852" name="文本框 765052"/>
          <p:cNvSpPr txBox="1"/>
          <p:nvPr/>
        </p:nvSpPr>
        <p:spPr>
          <a:xfrm>
            <a:off x="4378325" y="1095375"/>
            <a:ext cx="835025" cy="366713"/>
          </a:xfrm>
          <a:prstGeom prst="rect">
            <a:avLst/>
          </a:prstGeom>
          <a:noFill/>
          <a:ln w="9525">
            <a:noFill/>
          </a:ln>
        </p:spPr>
        <p:txBody>
          <a:bodyPr wrap="none" lIns="91429" tIns="45714" rIns="91429" bIns="45714">
            <a:spAutoFit/>
          </a:bodyPr>
          <a:lstStyle/>
          <a:p>
            <a:pPr eaLnBrk="1" hangingPunct="1"/>
            <a:r>
              <a:rPr lang="en-US" altLang="zh-CN" sz="1800" dirty="0">
                <a:latin typeface="Times New Roman" panose="02020603050405020304" pitchFamily="18" charset="0"/>
                <a:ea typeface="宋体" panose="02010600030101010101" pitchFamily="2" charset="-122"/>
              </a:rPr>
              <a:t>Q=0.5 </a:t>
            </a:r>
            <a:endParaRPr lang="en-US" altLang="zh-CN" sz="1800" dirty="0">
              <a:latin typeface="Times New Roman" panose="02020603050405020304" pitchFamily="18" charset="0"/>
              <a:ea typeface="宋体" panose="02010600030101010101" pitchFamily="2" charset="-122"/>
            </a:endParaRPr>
          </a:p>
        </p:txBody>
      </p:sp>
      <p:sp>
        <p:nvSpPr>
          <p:cNvPr id="78853" name="椭圆 765053"/>
          <p:cNvSpPr/>
          <p:nvPr/>
        </p:nvSpPr>
        <p:spPr>
          <a:xfrm>
            <a:off x="4572000" y="5499100"/>
            <a:ext cx="431800" cy="431800"/>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78854" name="组合 765054"/>
          <p:cNvGrpSpPr/>
          <p:nvPr/>
        </p:nvGrpSpPr>
        <p:grpSpPr>
          <a:xfrm>
            <a:off x="3884613" y="3149600"/>
            <a:ext cx="608012" cy="341313"/>
            <a:chOff x="4833" y="3194"/>
            <a:chExt cx="421" cy="244"/>
          </a:xfrm>
        </p:grpSpPr>
        <p:sp>
          <p:nvSpPr>
            <p:cNvPr id="78946" name="椭圆 765055"/>
            <p:cNvSpPr/>
            <p:nvPr/>
          </p:nvSpPr>
          <p:spPr>
            <a:xfrm>
              <a:off x="4833" y="3194"/>
              <a:ext cx="421" cy="244"/>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47" name="对象 765056"/>
            <p:cNvGraphicFramePr/>
            <p:nvPr/>
          </p:nvGraphicFramePr>
          <p:xfrm>
            <a:off x="4863" y="3195"/>
            <a:ext cx="385" cy="226"/>
          </p:xfrm>
          <a:graphic>
            <a:graphicData uri="http://schemas.openxmlformats.org/presentationml/2006/ole">
              <mc:AlternateContent xmlns:mc="http://schemas.openxmlformats.org/markup-compatibility/2006">
                <mc:Choice xmlns:v="urn:schemas-microsoft-com:vml" Requires="v">
                  <p:oleObj spid="_x0000_s23628" name="" r:id="rId16" imgW="456565" imgH="266065" progId="Equation.3">
                    <p:embed/>
                  </p:oleObj>
                </mc:Choice>
                <mc:Fallback>
                  <p:oleObj name="" r:id="rId16" imgW="456565" imgH="266065" progId="Equation.3">
                    <p:embed/>
                    <p:pic>
                      <p:nvPicPr>
                        <p:cNvPr id="0" name="图片 3132"/>
                        <p:cNvPicPr/>
                        <p:nvPr/>
                      </p:nvPicPr>
                      <p:blipFill>
                        <a:blip r:embed="rId6"/>
                        <a:stretch>
                          <a:fillRect/>
                        </a:stretch>
                      </p:blipFill>
                      <p:spPr>
                        <a:xfrm>
                          <a:off x="4863" y="3195"/>
                          <a:ext cx="385" cy="226"/>
                        </a:xfrm>
                        <a:prstGeom prst="rect">
                          <a:avLst/>
                        </a:prstGeom>
                        <a:noFill/>
                        <a:ln w="38100">
                          <a:noFill/>
                          <a:miter/>
                        </a:ln>
                      </p:spPr>
                    </p:pic>
                  </p:oleObj>
                </mc:Fallback>
              </mc:AlternateContent>
            </a:graphicData>
          </a:graphic>
        </p:graphicFrame>
      </p:grpSp>
      <p:grpSp>
        <p:nvGrpSpPr>
          <p:cNvPr id="78855" name="组合 765057"/>
          <p:cNvGrpSpPr/>
          <p:nvPr/>
        </p:nvGrpSpPr>
        <p:grpSpPr>
          <a:xfrm>
            <a:off x="3927475" y="5456238"/>
            <a:ext cx="622300" cy="330200"/>
            <a:chOff x="4818" y="3556"/>
            <a:chExt cx="432" cy="236"/>
          </a:xfrm>
        </p:grpSpPr>
        <p:sp>
          <p:nvSpPr>
            <p:cNvPr id="78944" name="椭圆 765058"/>
            <p:cNvSpPr/>
            <p:nvPr/>
          </p:nvSpPr>
          <p:spPr>
            <a:xfrm>
              <a:off x="4818" y="3556"/>
              <a:ext cx="432" cy="221"/>
            </a:xfrm>
            <a:prstGeom prst="ellipse">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45" name="对象 765059"/>
            <p:cNvGraphicFramePr/>
            <p:nvPr/>
          </p:nvGraphicFramePr>
          <p:xfrm>
            <a:off x="4864" y="3584"/>
            <a:ext cx="309" cy="208"/>
          </p:xfrm>
          <a:graphic>
            <a:graphicData uri="http://schemas.openxmlformats.org/presentationml/2006/ole">
              <mc:AlternateContent xmlns:mc="http://schemas.openxmlformats.org/markup-compatibility/2006">
                <mc:Choice xmlns:v="urn:schemas-microsoft-com:vml" Requires="v">
                  <p:oleObj spid="_x0000_s23629" name="" r:id="rId17" imgW="380365" imgH="254000" progId="Equation.3">
                    <p:embed/>
                  </p:oleObj>
                </mc:Choice>
                <mc:Fallback>
                  <p:oleObj name="" r:id="rId17" imgW="380365" imgH="254000" progId="Equation.3">
                    <p:embed/>
                    <p:pic>
                      <p:nvPicPr>
                        <p:cNvPr id="0" name="图片 3135"/>
                        <p:cNvPicPr/>
                        <p:nvPr/>
                      </p:nvPicPr>
                      <p:blipFill>
                        <a:blip r:embed="rId2"/>
                        <a:stretch>
                          <a:fillRect/>
                        </a:stretch>
                      </p:blipFill>
                      <p:spPr>
                        <a:xfrm>
                          <a:off x="4864" y="3584"/>
                          <a:ext cx="309" cy="208"/>
                        </a:xfrm>
                        <a:prstGeom prst="rect">
                          <a:avLst/>
                        </a:prstGeom>
                        <a:noFill/>
                        <a:ln w="38100">
                          <a:noFill/>
                          <a:miter/>
                        </a:ln>
                      </p:spPr>
                    </p:pic>
                  </p:oleObj>
                </mc:Fallback>
              </mc:AlternateContent>
            </a:graphicData>
          </a:graphic>
        </p:graphicFrame>
      </p:grpSp>
      <p:grpSp>
        <p:nvGrpSpPr>
          <p:cNvPr id="78856" name="组合 765060"/>
          <p:cNvGrpSpPr/>
          <p:nvPr/>
        </p:nvGrpSpPr>
        <p:grpSpPr>
          <a:xfrm>
            <a:off x="4926013" y="3135313"/>
            <a:ext cx="654050" cy="357187"/>
            <a:chOff x="4830" y="3423"/>
            <a:chExt cx="454" cy="255"/>
          </a:xfrm>
        </p:grpSpPr>
        <p:sp>
          <p:nvSpPr>
            <p:cNvPr id="78942" name="椭圆 765061"/>
            <p:cNvSpPr/>
            <p:nvPr/>
          </p:nvSpPr>
          <p:spPr>
            <a:xfrm>
              <a:off x="4830" y="3423"/>
              <a:ext cx="454" cy="255"/>
            </a:xfrm>
            <a:prstGeom prst="ellipse">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43" name="对象 765062"/>
            <p:cNvGraphicFramePr/>
            <p:nvPr/>
          </p:nvGraphicFramePr>
          <p:xfrm>
            <a:off x="4892" y="3457"/>
            <a:ext cx="358" cy="210"/>
          </p:xfrm>
          <a:graphic>
            <a:graphicData uri="http://schemas.openxmlformats.org/presentationml/2006/ole">
              <mc:AlternateContent xmlns:mc="http://schemas.openxmlformats.org/markup-compatibility/2006">
                <mc:Choice xmlns:v="urn:schemas-microsoft-com:vml" Requires="v">
                  <p:oleObj spid="_x0000_s23630" name="" r:id="rId18" imgW="456565" imgH="266065" progId="Equation.3">
                    <p:embed/>
                  </p:oleObj>
                </mc:Choice>
                <mc:Fallback>
                  <p:oleObj name="" r:id="rId18" imgW="456565" imgH="266065" progId="Equation.3">
                    <p:embed/>
                    <p:pic>
                      <p:nvPicPr>
                        <p:cNvPr id="0" name="图片 3136"/>
                        <p:cNvPicPr/>
                        <p:nvPr/>
                      </p:nvPicPr>
                      <p:blipFill>
                        <a:blip r:embed="rId19"/>
                        <a:stretch>
                          <a:fillRect/>
                        </a:stretch>
                      </p:blipFill>
                      <p:spPr>
                        <a:xfrm>
                          <a:off x="4892" y="3457"/>
                          <a:ext cx="358" cy="210"/>
                        </a:xfrm>
                        <a:prstGeom prst="rect">
                          <a:avLst/>
                        </a:prstGeom>
                        <a:noFill/>
                        <a:ln w="38100">
                          <a:noFill/>
                          <a:miter/>
                        </a:ln>
                      </p:spPr>
                    </p:pic>
                  </p:oleObj>
                </mc:Fallback>
              </mc:AlternateContent>
            </a:graphicData>
          </a:graphic>
        </p:graphicFrame>
      </p:grpSp>
      <p:sp>
        <p:nvSpPr>
          <p:cNvPr id="78857" name="直接连接符 765063"/>
          <p:cNvSpPr/>
          <p:nvPr/>
        </p:nvSpPr>
        <p:spPr>
          <a:xfrm flipH="1">
            <a:off x="4814888" y="3219450"/>
            <a:ext cx="215900" cy="100013"/>
          </a:xfrm>
          <a:prstGeom prst="line">
            <a:avLst/>
          </a:prstGeom>
          <a:ln w="38100" cap="flat" cmpd="sng">
            <a:solidFill>
              <a:srgbClr val="FF0000"/>
            </a:solidFill>
            <a:prstDash val="solid"/>
            <a:headEnd type="none" w="med" len="med"/>
            <a:tailEnd type="triangle" w="med" len="med"/>
          </a:ln>
        </p:spPr>
      </p:sp>
      <p:sp>
        <p:nvSpPr>
          <p:cNvPr id="78858" name="直接连接符 765064"/>
          <p:cNvSpPr/>
          <p:nvPr/>
        </p:nvSpPr>
        <p:spPr>
          <a:xfrm>
            <a:off x="4389438" y="5665788"/>
            <a:ext cx="260350" cy="33337"/>
          </a:xfrm>
          <a:prstGeom prst="line">
            <a:avLst/>
          </a:prstGeom>
          <a:ln w="38100" cap="flat" cmpd="sng">
            <a:solidFill>
              <a:srgbClr val="FF0000"/>
            </a:solidFill>
            <a:prstDash val="solid"/>
            <a:headEnd type="none" w="med" len="med"/>
            <a:tailEnd type="triangle" w="med" len="med"/>
          </a:ln>
        </p:spPr>
      </p:sp>
      <p:grpSp>
        <p:nvGrpSpPr>
          <p:cNvPr id="78859" name="组合 765065"/>
          <p:cNvGrpSpPr/>
          <p:nvPr/>
        </p:nvGrpSpPr>
        <p:grpSpPr>
          <a:xfrm>
            <a:off x="3879850" y="4665663"/>
            <a:ext cx="606425" cy="342900"/>
            <a:chOff x="698" y="3345"/>
            <a:chExt cx="421" cy="244"/>
          </a:xfrm>
        </p:grpSpPr>
        <p:sp>
          <p:nvSpPr>
            <p:cNvPr id="78940" name="椭圆 765066"/>
            <p:cNvSpPr/>
            <p:nvPr/>
          </p:nvSpPr>
          <p:spPr>
            <a:xfrm>
              <a:off x="698" y="3345"/>
              <a:ext cx="421" cy="244"/>
            </a:xfrm>
            <a:prstGeom prst="ellipse">
              <a:avLst/>
            </a:prstGeom>
            <a:solidFill>
              <a:srgbClr val="FF9900"/>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78941" name="对象 765067"/>
            <p:cNvGraphicFramePr/>
            <p:nvPr/>
          </p:nvGraphicFramePr>
          <p:xfrm>
            <a:off x="731" y="3349"/>
            <a:ext cx="347" cy="240"/>
          </p:xfrm>
          <a:graphic>
            <a:graphicData uri="http://schemas.openxmlformats.org/presentationml/2006/ole">
              <mc:AlternateContent xmlns:mc="http://schemas.openxmlformats.org/markup-compatibility/2006">
                <mc:Choice xmlns:v="urn:schemas-microsoft-com:vml" Requires="v">
                  <p:oleObj spid="_x0000_s23631" name="" r:id="rId20" imgW="367665" imgH="254000" progId="Equation.3">
                    <p:embed/>
                  </p:oleObj>
                </mc:Choice>
                <mc:Fallback>
                  <p:oleObj name="" r:id="rId20" imgW="367665" imgH="254000" progId="Equation.3">
                    <p:embed/>
                    <p:pic>
                      <p:nvPicPr>
                        <p:cNvPr id="0" name="图片 3137"/>
                        <p:cNvPicPr/>
                        <p:nvPr/>
                      </p:nvPicPr>
                      <p:blipFill>
                        <a:blip r:embed="rId4"/>
                        <a:stretch>
                          <a:fillRect/>
                        </a:stretch>
                      </p:blipFill>
                      <p:spPr>
                        <a:xfrm>
                          <a:off x="731" y="3349"/>
                          <a:ext cx="347" cy="240"/>
                        </a:xfrm>
                        <a:prstGeom prst="rect">
                          <a:avLst/>
                        </a:prstGeom>
                        <a:noFill/>
                        <a:ln w="38100">
                          <a:noFill/>
                          <a:miter/>
                        </a:ln>
                      </p:spPr>
                    </p:pic>
                  </p:oleObj>
                </mc:Fallback>
              </mc:AlternateContent>
            </a:graphicData>
          </a:graphic>
        </p:graphicFrame>
      </p:grpSp>
      <p:grpSp>
        <p:nvGrpSpPr>
          <p:cNvPr id="78860" name="组合 765068"/>
          <p:cNvGrpSpPr/>
          <p:nvPr/>
        </p:nvGrpSpPr>
        <p:grpSpPr>
          <a:xfrm>
            <a:off x="3238500" y="1530350"/>
            <a:ext cx="2808288" cy="4414838"/>
            <a:chOff x="1157" y="906"/>
            <a:chExt cx="1769" cy="2781"/>
          </a:xfrm>
        </p:grpSpPr>
        <p:sp>
          <p:nvSpPr>
            <p:cNvPr id="78864" name="文本框 765069"/>
            <p:cNvSpPr txBox="1"/>
            <p:nvPr/>
          </p:nvSpPr>
          <p:spPr>
            <a:xfrm>
              <a:off x="1169" y="2870"/>
              <a:ext cx="278" cy="231"/>
            </a:xfrm>
            <a:prstGeom prst="rect">
              <a:avLst/>
            </a:prstGeom>
            <a:noFill/>
            <a:ln w="9525">
              <a:noFill/>
            </a:ln>
          </p:spPr>
          <p:txBody>
            <a:bodyPr wrap="none" lIns="91429" tIns="45714" rIns="91429" bIns="45714">
              <a:spAutoFit/>
            </a:bodyPr>
            <a:lstStyle/>
            <a:p>
              <a:pPr eaLnBrk="1" hangingPunct="1"/>
              <a:r>
                <a:rPr lang="en-US" altLang="zh-CN" sz="1800" i="1" dirty="0">
                  <a:solidFill>
                    <a:schemeClr val="accent2"/>
                  </a:solidFill>
                  <a:latin typeface="Arial" panose="020B0604020202020204" pitchFamily="34" charset="0"/>
                  <a:ea typeface="宋体" panose="02010600030101010101" pitchFamily="2" charset="-122"/>
                </a:rPr>
                <a:t>i</a:t>
              </a:r>
              <a:r>
                <a:rPr lang="en-US" altLang="zh-CN" sz="1800" i="1" baseline="-25000" dirty="0">
                  <a:solidFill>
                    <a:schemeClr val="accent2"/>
                  </a:solidFill>
                  <a:latin typeface="Arial" panose="020B0604020202020204" pitchFamily="34" charset="0"/>
                  <a:ea typeface="宋体" panose="02010600030101010101" pitchFamily="2" charset="-122"/>
                </a:rPr>
                <a:t>D1</a:t>
              </a:r>
              <a:endParaRPr lang="en-US" altLang="zh-CN" sz="1800" i="1" baseline="-25000" dirty="0">
                <a:solidFill>
                  <a:srgbClr val="0099FF"/>
                </a:solidFill>
                <a:latin typeface="Arial" panose="020B0604020202020204" pitchFamily="34" charset="0"/>
                <a:ea typeface="宋体" panose="02010600030101010101" pitchFamily="2" charset="-122"/>
              </a:endParaRPr>
            </a:p>
          </p:txBody>
        </p:sp>
        <p:sp>
          <p:nvSpPr>
            <p:cNvPr id="78865" name="矩形 765070"/>
            <p:cNvSpPr/>
            <p:nvPr/>
          </p:nvSpPr>
          <p:spPr>
            <a:xfrm>
              <a:off x="1195" y="2424"/>
              <a:ext cx="244" cy="212"/>
            </a:xfrm>
            <a:prstGeom prst="rect">
              <a:avLst/>
            </a:prstGeom>
            <a:noFill/>
            <a:ln w="9525">
              <a:noFill/>
            </a:ln>
          </p:spPr>
          <p:txBody>
            <a:bodyPr wrap="none" lIns="91429" tIns="45714" rIns="91429" bIns="45714">
              <a:spAutoFit/>
            </a:bodyPr>
            <a:lstStyle/>
            <a:p>
              <a:pPr eaLnBrk="1" hangingPunct="1">
                <a:spcBef>
                  <a:spcPct val="50000"/>
                </a:spcBef>
              </a:pPr>
              <a:r>
                <a:rPr lang="en-US" altLang="zh-CN" dirty="0">
                  <a:latin typeface="Times New Roman" panose="02020603050405020304" pitchFamily="18" charset="0"/>
                  <a:ea typeface="宋体" panose="02010600030101010101" pitchFamily="2" charset="-122"/>
                </a:rPr>
                <a:t>v</a:t>
              </a:r>
              <a:r>
                <a:rPr lang="en-US" altLang="zh-CN" baseline="-25000" dirty="0">
                  <a:latin typeface="Times New Roman" panose="02020603050405020304" pitchFamily="18" charset="0"/>
                  <a:ea typeface="宋体" panose="02010600030101010101" pitchFamily="2" charset="-122"/>
                </a:rPr>
                <a:t>A</a:t>
              </a:r>
              <a:endParaRPr lang="en-US" altLang="zh-CN" baseline="-25000" dirty="0">
                <a:latin typeface="Times New Roman" panose="02020603050405020304" pitchFamily="18" charset="0"/>
                <a:ea typeface="宋体" panose="02010600030101010101" pitchFamily="2" charset="-122"/>
              </a:endParaRPr>
            </a:p>
          </p:txBody>
        </p:sp>
        <p:sp>
          <p:nvSpPr>
            <p:cNvPr id="78866" name="直接连接符 765071"/>
            <p:cNvSpPr/>
            <p:nvPr/>
          </p:nvSpPr>
          <p:spPr>
            <a:xfrm>
              <a:off x="1490" y="986"/>
              <a:ext cx="1436" cy="0"/>
            </a:xfrm>
            <a:prstGeom prst="line">
              <a:avLst/>
            </a:prstGeom>
            <a:ln w="9525" cap="flat" cmpd="sng">
              <a:solidFill>
                <a:schemeClr val="tx1"/>
              </a:solidFill>
              <a:prstDash val="solid"/>
              <a:headEnd type="none" w="med" len="med"/>
              <a:tailEnd type="none" w="med" len="med"/>
            </a:ln>
          </p:spPr>
        </p:sp>
        <p:sp>
          <p:nvSpPr>
            <p:cNvPr id="78867" name="直接连接符 765072"/>
            <p:cNvSpPr/>
            <p:nvPr/>
          </p:nvSpPr>
          <p:spPr>
            <a:xfrm flipV="1">
              <a:off x="1497" y="1131"/>
              <a:ext cx="1429" cy="0"/>
            </a:xfrm>
            <a:prstGeom prst="line">
              <a:avLst/>
            </a:prstGeom>
            <a:ln w="9525" cap="flat" cmpd="sng">
              <a:solidFill>
                <a:schemeClr val="tx1"/>
              </a:solidFill>
              <a:prstDash val="solid"/>
              <a:headEnd type="none" w="med" len="med"/>
              <a:tailEnd type="none" w="med" len="med"/>
            </a:ln>
          </p:spPr>
        </p:sp>
        <p:sp>
          <p:nvSpPr>
            <p:cNvPr id="78868" name="直接连接符 765073"/>
            <p:cNvSpPr/>
            <p:nvPr/>
          </p:nvSpPr>
          <p:spPr>
            <a:xfrm>
              <a:off x="1489" y="2653"/>
              <a:ext cx="1437" cy="0"/>
            </a:xfrm>
            <a:prstGeom prst="line">
              <a:avLst/>
            </a:prstGeom>
            <a:ln w="9525" cap="flat" cmpd="sng">
              <a:solidFill>
                <a:schemeClr val="tx1"/>
              </a:solidFill>
              <a:prstDash val="solid"/>
              <a:headEnd type="none" w="med" len="med"/>
              <a:tailEnd type="none" w="med" len="med"/>
            </a:ln>
          </p:spPr>
        </p:sp>
        <p:sp>
          <p:nvSpPr>
            <p:cNvPr id="78869" name="直接连接符 765074"/>
            <p:cNvSpPr/>
            <p:nvPr/>
          </p:nvSpPr>
          <p:spPr>
            <a:xfrm>
              <a:off x="1489" y="3115"/>
              <a:ext cx="1437" cy="1"/>
            </a:xfrm>
            <a:prstGeom prst="line">
              <a:avLst/>
            </a:prstGeom>
            <a:ln w="9525" cap="flat" cmpd="sng">
              <a:solidFill>
                <a:schemeClr val="tx1"/>
              </a:solidFill>
              <a:prstDash val="solid"/>
              <a:headEnd type="none" w="med" len="med"/>
              <a:tailEnd type="none" w="med" len="med"/>
            </a:ln>
          </p:spPr>
        </p:sp>
        <p:sp>
          <p:nvSpPr>
            <p:cNvPr id="78870" name="直接连接符 765075"/>
            <p:cNvSpPr/>
            <p:nvPr/>
          </p:nvSpPr>
          <p:spPr>
            <a:xfrm flipH="1">
              <a:off x="1485" y="935"/>
              <a:ext cx="4" cy="2752"/>
            </a:xfrm>
            <a:prstGeom prst="line">
              <a:avLst/>
            </a:prstGeom>
            <a:ln w="9525" cap="flat" cmpd="sng">
              <a:solidFill>
                <a:schemeClr val="tx1"/>
              </a:solidFill>
              <a:prstDash val="solid"/>
              <a:headEnd type="none" w="med" len="med"/>
              <a:tailEnd type="none" w="med" len="med"/>
            </a:ln>
          </p:spPr>
        </p:sp>
        <p:sp>
          <p:nvSpPr>
            <p:cNvPr id="78871" name="直接连接符 765076"/>
            <p:cNvSpPr/>
            <p:nvPr/>
          </p:nvSpPr>
          <p:spPr>
            <a:xfrm>
              <a:off x="1551" y="930"/>
              <a:ext cx="0" cy="2757"/>
            </a:xfrm>
            <a:prstGeom prst="line">
              <a:avLst/>
            </a:prstGeom>
            <a:ln w="9525" cap="flat" cmpd="sng">
              <a:solidFill>
                <a:schemeClr val="tx1"/>
              </a:solidFill>
              <a:prstDash val="sysDot"/>
              <a:headEnd type="none" w="med" len="med"/>
              <a:tailEnd type="none" w="med" len="med"/>
            </a:ln>
          </p:spPr>
        </p:sp>
        <p:sp>
          <p:nvSpPr>
            <p:cNvPr id="78872" name="直接连接符 765077"/>
            <p:cNvSpPr/>
            <p:nvPr/>
          </p:nvSpPr>
          <p:spPr>
            <a:xfrm>
              <a:off x="2139" y="933"/>
              <a:ext cx="0" cy="2754"/>
            </a:xfrm>
            <a:prstGeom prst="line">
              <a:avLst/>
            </a:prstGeom>
            <a:ln w="9525" cap="flat" cmpd="sng">
              <a:solidFill>
                <a:schemeClr val="tx1"/>
              </a:solidFill>
              <a:prstDash val="sysDot"/>
              <a:headEnd type="none" w="med" len="med"/>
              <a:tailEnd type="none" w="med" len="med"/>
            </a:ln>
          </p:spPr>
        </p:sp>
        <p:sp>
          <p:nvSpPr>
            <p:cNvPr id="78873" name="直接连接符 765078"/>
            <p:cNvSpPr/>
            <p:nvPr/>
          </p:nvSpPr>
          <p:spPr>
            <a:xfrm>
              <a:off x="2205" y="934"/>
              <a:ext cx="0" cy="2753"/>
            </a:xfrm>
            <a:prstGeom prst="line">
              <a:avLst/>
            </a:prstGeom>
            <a:ln w="9525" cap="flat" cmpd="sng">
              <a:solidFill>
                <a:schemeClr val="tx1"/>
              </a:solidFill>
              <a:prstDash val="sysDot"/>
              <a:headEnd type="none" w="med" len="med"/>
              <a:tailEnd type="none" w="med" len="med"/>
            </a:ln>
          </p:spPr>
        </p:sp>
        <p:sp>
          <p:nvSpPr>
            <p:cNvPr id="78874" name="直接连接符 765079"/>
            <p:cNvSpPr/>
            <p:nvPr/>
          </p:nvSpPr>
          <p:spPr>
            <a:xfrm>
              <a:off x="2852" y="932"/>
              <a:ext cx="0" cy="2755"/>
            </a:xfrm>
            <a:prstGeom prst="line">
              <a:avLst/>
            </a:prstGeom>
            <a:ln w="9525" cap="flat" cmpd="sng">
              <a:solidFill>
                <a:schemeClr val="tx1"/>
              </a:solidFill>
              <a:prstDash val="sysDot"/>
              <a:headEnd type="none" w="med" len="med"/>
              <a:tailEnd type="none" w="med" len="med"/>
            </a:ln>
          </p:spPr>
        </p:sp>
        <p:sp>
          <p:nvSpPr>
            <p:cNvPr id="78875" name="直接连接符 765080"/>
            <p:cNvSpPr/>
            <p:nvPr/>
          </p:nvSpPr>
          <p:spPr>
            <a:xfrm>
              <a:off x="1493" y="986"/>
              <a:ext cx="65" cy="1"/>
            </a:xfrm>
            <a:prstGeom prst="line">
              <a:avLst/>
            </a:prstGeom>
            <a:ln w="19050" cap="flat" cmpd="sng">
              <a:solidFill>
                <a:schemeClr val="tx1"/>
              </a:solidFill>
              <a:prstDash val="solid"/>
              <a:headEnd type="none" w="med" len="med"/>
              <a:tailEnd type="none" w="med" len="med"/>
            </a:ln>
          </p:spPr>
        </p:sp>
        <p:sp>
          <p:nvSpPr>
            <p:cNvPr id="78876" name="文本框 765081"/>
            <p:cNvSpPr txBox="1"/>
            <p:nvPr/>
          </p:nvSpPr>
          <p:spPr>
            <a:xfrm>
              <a:off x="1239" y="906"/>
              <a:ext cx="213" cy="154"/>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a:t>
              </a:r>
              <a:endParaRPr lang="en-US" altLang="zh-TW" sz="1000" dirty="0">
                <a:latin typeface="Arial" panose="020B0604020202020204" pitchFamily="34" charset="0"/>
              </a:endParaRPr>
            </a:p>
          </p:txBody>
        </p:sp>
        <p:sp>
          <p:nvSpPr>
            <p:cNvPr id="78877" name="矩形 765082"/>
            <p:cNvSpPr/>
            <p:nvPr/>
          </p:nvSpPr>
          <p:spPr>
            <a:xfrm>
              <a:off x="1237" y="1050"/>
              <a:ext cx="213" cy="154"/>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a:t>
              </a:r>
              <a:endParaRPr lang="en-US" altLang="zh-TW" sz="1000" dirty="0">
                <a:latin typeface="Arial" panose="020B0604020202020204" pitchFamily="34" charset="0"/>
              </a:endParaRPr>
            </a:p>
          </p:txBody>
        </p:sp>
        <p:grpSp>
          <p:nvGrpSpPr>
            <p:cNvPr id="78878" name="组合 765083"/>
            <p:cNvGrpSpPr/>
            <p:nvPr/>
          </p:nvGrpSpPr>
          <p:grpSpPr>
            <a:xfrm>
              <a:off x="1550" y="933"/>
              <a:ext cx="1304" cy="51"/>
              <a:chOff x="2879" y="1297"/>
              <a:chExt cx="1204" cy="51"/>
            </a:xfrm>
          </p:grpSpPr>
          <p:sp>
            <p:nvSpPr>
              <p:cNvPr id="78935" name="矩形 765084"/>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78936" name="直接连接符 765085"/>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78937" name="直接连接符 765086"/>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78938" name="直接连接符 765087"/>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78939" name="直接连接符 765088"/>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sp>
          <p:nvSpPr>
            <p:cNvPr id="78879" name="矩形 765089"/>
            <p:cNvSpPr/>
            <p:nvPr/>
          </p:nvSpPr>
          <p:spPr>
            <a:xfrm>
              <a:off x="2205" y="1081"/>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78880" name="直接连接符 765090"/>
            <p:cNvSpPr/>
            <p:nvPr/>
          </p:nvSpPr>
          <p:spPr>
            <a:xfrm flipV="1">
              <a:off x="2198" y="1079"/>
              <a:ext cx="0" cy="48"/>
            </a:xfrm>
            <a:prstGeom prst="line">
              <a:avLst/>
            </a:prstGeom>
            <a:ln w="19050" cap="flat" cmpd="sng">
              <a:solidFill>
                <a:schemeClr val="tx1"/>
              </a:solidFill>
              <a:prstDash val="solid"/>
              <a:headEnd type="none" w="med" len="med"/>
              <a:tailEnd type="none" w="med" len="med"/>
            </a:ln>
          </p:spPr>
        </p:sp>
        <p:sp>
          <p:nvSpPr>
            <p:cNvPr id="78881" name="直接连接符 765091"/>
            <p:cNvSpPr/>
            <p:nvPr/>
          </p:nvSpPr>
          <p:spPr>
            <a:xfrm>
              <a:off x="2197" y="1082"/>
              <a:ext cx="592" cy="0"/>
            </a:xfrm>
            <a:prstGeom prst="line">
              <a:avLst/>
            </a:prstGeom>
            <a:ln w="19050" cap="flat" cmpd="sng">
              <a:solidFill>
                <a:schemeClr val="tx1"/>
              </a:solidFill>
              <a:prstDash val="solid"/>
              <a:headEnd type="none" w="med" len="med"/>
              <a:tailEnd type="none" w="med" len="med"/>
            </a:ln>
          </p:spPr>
        </p:sp>
        <p:sp>
          <p:nvSpPr>
            <p:cNvPr id="78882" name="直接连接符 765092"/>
            <p:cNvSpPr/>
            <p:nvPr/>
          </p:nvSpPr>
          <p:spPr>
            <a:xfrm flipV="1">
              <a:off x="2785" y="1077"/>
              <a:ext cx="0" cy="48"/>
            </a:xfrm>
            <a:prstGeom prst="line">
              <a:avLst/>
            </a:prstGeom>
            <a:ln w="19050" cap="flat" cmpd="sng">
              <a:solidFill>
                <a:schemeClr val="tx1"/>
              </a:solidFill>
              <a:prstDash val="solid"/>
              <a:headEnd type="none" w="med" len="med"/>
              <a:tailEnd type="none" w="med" len="med"/>
            </a:ln>
          </p:spPr>
        </p:sp>
        <p:sp>
          <p:nvSpPr>
            <p:cNvPr id="78883" name="直接连接符 765093"/>
            <p:cNvSpPr/>
            <p:nvPr/>
          </p:nvSpPr>
          <p:spPr>
            <a:xfrm>
              <a:off x="1489" y="1127"/>
              <a:ext cx="719" cy="0"/>
            </a:xfrm>
            <a:prstGeom prst="line">
              <a:avLst/>
            </a:prstGeom>
            <a:ln w="19050" cap="flat" cmpd="sng">
              <a:solidFill>
                <a:schemeClr val="tx1"/>
              </a:solidFill>
              <a:prstDash val="solid"/>
              <a:headEnd type="none" w="med" len="med"/>
              <a:tailEnd type="none" w="med" len="med"/>
            </a:ln>
          </p:spPr>
        </p:sp>
        <p:sp>
          <p:nvSpPr>
            <p:cNvPr id="78884" name="直接连接符 765094"/>
            <p:cNvSpPr/>
            <p:nvPr/>
          </p:nvSpPr>
          <p:spPr>
            <a:xfrm>
              <a:off x="1490" y="1565"/>
              <a:ext cx="1436" cy="0"/>
            </a:xfrm>
            <a:prstGeom prst="line">
              <a:avLst/>
            </a:prstGeom>
            <a:ln w="9525" cap="flat" cmpd="sng">
              <a:solidFill>
                <a:schemeClr val="tx1"/>
              </a:solidFill>
              <a:prstDash val="solid"/>
              <a:headEnd type="none" w="med" len="med"/>
              <a:tailEnd type="none" w="med" len="med"/>
            </a:ln>
          </p:spPr>
        </p:sp>
        <p:sp>
          <p:nvSpPr>
            <p:cNvPr id="78885" name="直接连接符 765095"/>
            <p:cNvSpPr/>
            <p:nvPr/>
          </p:nvSpPr>
          <p:spPr>
            <a:xfrm flipV="1">
              <a:off x="2790" y="1475"/>
              <a:ext cx="81" cy="162"/>
            </a:xfrm>
            <a:prstGeom prst="line">
              <a:avLst/>
            </a:prstGeom>
            <a:ln w="31750" cap="flat" cmpd="sng">
              <a:solidFill>
                <a:srgbClr val="FF0000"/>
              </a:solidFill>
              <a:prstDash val="solid"/>
              <a:headEnd type="none" w="med" len="med"/>
              <a:tailEnd type="none" w="med" len="med"/>
            </a:ln>
          </p:spPr>
        </p:sp>
        <p:sp>
          <p:nvSpPr>
            <p:cNvPr id="78886" name="直接连接符 765096"/>
            <p:cNvSpPr/>
            <p:nvPr/>
          </p:nvSpPr>
          <p:spPr>
            <a:xfrm flipV="1">
              <a:off x="1494" y="1473"/>
              <a:ext cx="501" cy="170"/>
            </a:xfrm>
            <a:prstGeom prst="line">
              <a:avLst/>
            </a:prstGeom>
            <a:ln w="6350" cap="flat" cmpd="sng">
              <a:solidFill>
                <a:srgbClr val="800000"/>
              </a:solidFill>
              <a:prstDash val="solid"/>
              <a:headEnd type="none" w="sm" len="sm"/>
              <a:tailEnd type="none" w="sm" len="sm"/>
            </a:ln>
          </p:spPr>
        </p:sp>
        <p:sp>
          <p:nvSpPr>
            <p:cNvPr id="78887" name="直接连接符 765097"/>
            <p:cNvSpPr/>
            <p:nvPr/>
          </p:nvSpPr>
          <p:spPr>
            <a:xfrm>
              <a:off x="2148" y="1479"/>
              <a:ext cx="496" cy="167"/>
            </a:xfrm>
            <a:prstGeom prst="line">
              <a:avLst/>
            </a:prstGeom>
            <a:ln w="6350" cap="flat" cmpd="sng">
              <a:solidFill>
                <a:srgbClr val="993300"/>
              </a:solidFill>
              <a:prstDash val="solid"/>
              <a:headEnd type="none" w="sm" len="sm"/>
              <a:tailEnd type="none" w="sm" len="sm"/>
            </a:ln>
          </p:spPr>
        </p:sp>
        <p:sp>
          <p:nvSpPr>
            <p:cNvPr id="78888" name="文本框 765098"/>
            <p:cNvSpPr txBox="1"/>
            <p:nvPr/>
          </p:nvSpPr>
          <p:spPr>
            <a:xfrm>
              <a:off x="2539" y="1243"/>
              <a:ext cx="300" cy="231"/>
            </a:xfrm>
            <a:prstGeom prst="rect">
              <a:avLst/>
            </a:prstGeom>
            <a:noFill/>
            <a:ln w="19050">
              <a:noFill/>
            </a:ln>
          </p:spPr>
          <p:txBody>
            <a:bodyPr wrap="none" lIns="91429" tIns="45714" rIns="91429" bIns="45714">
              <a:spAutoFit/>
            </a:bodyPr>
            <a:lstStyle/>
            <a:p>
              <a:pPr eaLnBrk="1" hangingPunct="1"/>
              <a:r>
                <a:rPr lang="en-US" altLang="zh-TW" sz="1800" i="1" dirty="0">
                  <a:latin typeface="Arial" panose="020B0604020202020204" pitchFamily="34" charset="0"/>
                  <a:ea typeface="宋体" panose="02010600030101010101" pitchFamily="2" charset="-122"/>
                </a:rPr>
                <a:t>i</a:t>
              </a:r>
              <a:r>
                <a:rPr lang="en-US" altLang="zh-TW" sz="1800" i="1" baseline="-25000" dirty="0">
                  <a:latin typeface="Arial" panose="020B0604020202020204" pitchFamily="34" charset="0"/>
                  <a:ea typeface="宋体" panose="02010600030101010101" pitchFamily="2" charset="-122"/>
                </a:rPr>
                <a:t>Lm</a:t>
              </a:r>
              <a:endParaRPr lang="en-US" altLang="zh-TW" sz="1800" i="1" baseline="-25000" dirty="0">
                <a:latin typeface="Arial" panose="020B0604020202020204" pitchFamily="34" charset="0"/>
                <a:ea typeface="宋体" panose="02010600030101010101" pitchFamily="2" charset="-122"/>
              </a:endParaRPr>
            </a:p>
          </p:txBody>
        </p:sp>
        <p:sp>
          <p:nvSpPr>
            <p:cNvPr id="78889" name="直接连接符 765099"/>
            <p:cNvSpPr/>
            <p:nvPr/>
          </p:nvSpPr>
          <p:spPr>
            <a:xfrm flipH="1">
              <a:off x="2424" y="1448"/>
              <a:ext cx="146" cy="96"/>
            </a:xfrm>
            <a:prstGeom prst="line">
              <a:avLst/>
            </a:prstGeom>
            <a:ln w="6350" cap="flat" cmpd="sng">
              <a:solidFill>
                <a:schemeClr val="tx1"/>
              </a:solidFill>
              <a:prstDash val="solid"/>
              <a:headEnd type="none" w="sm" len="sm"/>
              <a:tailEnd type="triangle" w="sm" len="sm"/>
            </a:ln>
          </p:spPr>
        </p:sp>
        <p:sp>
          <p:nvSpPr>
            <p:cNvPr id="78890" name="直接连接符 765100"/>
            <p:cNvSpPr/>
            <p:nvPr/>
          </p:nvSpPr>
          <p:spPr>
            <a:xfrm flipV="1">
              <a:off x="1502" y="2312"/>
              <a:ext cx="26" cy="340"/>
            </a:xfrm>
            <a:prstGeom prst="line">
              <a:avLst/>
            </a:prstGeom>
            <a:ln w="28575" cap="flat" cmpd="sng">
              <a:solidFill>
                <a:schemeClr val="tx1"/>
              </a:solidFill>
              <a:prstDash val="solid"/>
              <a:headEnd type="none" w="med" len="med"/>
              <a:tailEnd type="none" w="med" len="med"/>
            </a:ln>
          </p:spPr>
        </p:sp>
        <p:sp>
          <p:nvSpPr>
            <p:cNvPr id="78891" name="直接连接符 765101"/>
            <p:cNvSpPr/>
            <p:nvPr/>
          </p:nvSpPr>
          <p:spPr>
            <a:xfrm>
              <a:off x="1537" y="2328"/>
              <a:ext cx="611" cy="0"/>
            </a:xfrm>
            <a:prstGeom prst="line">
              <a:avLst/>
            </a:prstGeom>
            <a:ln w="28575" cap="flat" cmpd="sng">
              <a:solidFill>
                <a:schemeClr val="tx1"/>
              </a:solidFill>
              <a:prstDash val="solid"/>
              <a:headEnd type="none" w="med" len="med"/>
              <a:tailEnd type="none" w="med" len="med"/>
            </a:ln>
          </p:spPr>
        </p:sp>
        <p:sp>
          <p:nvSpPr>
            <p:cNvPr id="78892" name="直接连接符 765102"/>
            <p:cNvSpPr/>
            <p:nvPr/>
          </p:nvSpPr>
          <p:spPr>
            <a:xfrm>
              <a:off x="2157" y="2328"/>
              <a:ext cx="17" cy="315"/>
            </a:xfrm>
            <a:prstGeom prst="line">
              <a:avLst/>
            </a:prstGeom>
            <a:ln w="28575" cap="flat" cmpd="sng">
              <a:solidFill>
                <a:schemeClr val="tx1"/>
              </a:solidFill>
              <a:prstDash val="solid"/>
              <a:headEnd type="none" w="med" len="med"/>
              <a:tailEnd type="none" w="med" len="med"/>
            </a:ln>
          </p:spPr>
        </p:sp>
        <p:sp>
          <p:nvSpPr>
            <p:cNvPr id="78893" name="直接连接符 765103"/>
            <p:cNvSpPr/>
            <p:nvPr/>
          </p:nvSpPr>
          <p:spPr>
            <a:xfrm>
              <a:off x="2174" y="2635"/>
              <a:ext cx="632" cy="0"/>
            </a:xfrm>
            <a:prstGeom prst="line">
              <a:avLst/>
            </a:prstGeom>
            <a:ln w="28575" cap="flat" cmpd="sng">
              <a:solidFill>
                <a:schemeClr val="tx1"/>
              </a:solidFill>
              <a:prstDash val="solid"/>
              <a:headEnd type="none" w="med" len="med"/>
              <a:tailEnd type="none" w="med" len="med"/>
            </a:ln>
          </p:spPr>
        </p:sp>
        <p:sp>
          <p:nvSpPr>
            <p:cNvPr id="78894" name="直接连接符 765104"/>
            <p:cNvSpPr/>
            <p:nvPr/>
          </p:nvSpPr>
          <p:spPr>
            <a:xfrm flipV="1">
              <a:off x="2813" y="2309"/>
              <a:ext cx="26" cy="340"/>
            </a:xfrm>
            <a:prstGeom prst="line">
              <a:avLst/>
            </a:prstGeom>
            <a:ln w="28575" cap="flat" cmpd="sng">
              <a:solidFill>
                <a:schemeClr val="tx1"/>
              </a:solidFill>
              <a:prstDash val="solid"/>
              <a:headEnd type="none" w="med" len="med"/>
              <a:tailEnd type="none" w="med" len="med"/>
            </a:ln>
          </p:spPr>
        </p:sp>
        <p:sp>
          <p:nvSpPr>
            <p:cNvPr id="78895" name="文本框 765105"/>
            <p:cNvSpPr txBox="1"/>
            <p:nvPr/>
          </p:nvSpPr>
          <p:spPr>
            <a:xfrm>
              <a:off x="1203" y="1381"/>
              <a:ext cx="268" cy="231"/>
            </a:xfrm>
            <a:prstGeom prst="rect">
              <a:avLst/>
            </a:prstGeom>
            <a:noFill/>
            <a:ln w="19050">
              <a:noFill/>
            </a:ln>
          </p:spPr>
          <p:txBody>
            <a:bodyPr wrap="none" lIns="91429" tIns="45714" rIns="91429" bIns="45714">
              <a:spAutoFit/>
            </a:bodyPr>
            <a:lstStyle/>
            <a:p>
              <a:pPr eaLnBrk="1" hangingPunct="1"/>
              <a:r>
                <a:rPr lang="en-US" altLang="zh-TW" sz="1800" i="1" dirty="0">
                  <a:solidFill>
                    <a:srgbClr val="FF0000"/>
                  </a:solidFill>
                  <a:latin typeface="Arial" panose="020B0604020202020204" pitchFamily="34" charset="0"/>
                  <a:ea typeface="宋体" panose="02010600030101010101" pitchFamily="2" charset="-122"/>
                </a:rPr>
                <a:t>i</a:t>
              </a:r>
              <a:r>
                <a:rPr lang="en-US" altLang="zh-TW" sz="1800" i="1" baseline="-25000" dirty="0">
                  <a:solidFill>
                    <a:srgbClr val="FF0000"/>
                  </a:solidFill>
                  <a:latin typeface="Arial" panose="020B0604020202020204" pitchFamily="34" charset="0"/>
                  <a:ea typeface="宋体" panose="02010600030101010101" pitchFamily="2" charset="-122"/>
                </a:rPr>
                <a:t>Ls</a:t>
              </a:r>
              <a:endParaRPr lang="en-US" altLang="zh-TW" sz="1800" i="1" baseline="-25000" dirty="0">
                <a:solidFill>
                  <a:srgbClr val="FF0000"/>
                </a:solidFill>
                <a:latin typeface="Arial" panose="020B0604020202020204" pitchFamily="34" charset="0"/>
                <a:ea typeface="宋体" panose="02010600030101010101" pitchFamily="2" charset="-122"/>
              </a:endParaRPr>
            </a:p>
          </p:txBody>
        </p:sp>
        <p:sp>
          <p:nvSpPr>
            <p:cNvPr id="78896" name="直接连接符 765106"/>
            <p:cNvSpPr/>
            <p:nvPr/>
          </p:nvSpPr>
          <p:spPr>
            <a:xfrm>
              <a:off x="1483" y="3687"/>
              <a:ext cx="1443" cy="0"/>
            </a:xfrm>
            <a:prstGeom prst="line">
              <a:avLst/>
            </a:prstGeom>
            <a:ln w="9525" cap="flat" cmpd="sng">
              <a:solidFill>
                <a:schemeClr val="tx1"/>
              </a:solidFill>
              <a:prstDash val="solid"/>
              <a:headEnd type="none" w="med" len="med"/>
              <a:tailEnd type="none" w="med" len="med"/>
            </a:ln>
          </p:spPr>
        </p:sp>
        <p:sp>
          <p:nvSpPr>
            <p:cNvPr id="78897" name="直接连接符 765107"/>
            <p:cNvSpPr/>
            <p:nvPr/>
          </p:nvSpPr>
          <p:spPr>
            <a:xfrm>
              <a:off x="1483" y="3473"/>
              <a:ext cx="59" cy="214"/>
            </a:xfrm>
            <a:prstGeom prst="line">
              <a:avLst/>
            </a:prstGeom>
            <a:ln w="28575" cap="flat" cmpd="sng">
              <a:solidFill>
                <a:schemeClr val="tx1"/>
              </a:solidFill>
              <a:prstDash val="solid"/>
              <a:headEnd type="none" w="med" len="med"/>
              <a:tailEnd type="none" w="med" len="med"/>
            </a:ln>
          </p:spPr>
        </p:sp>
        <p:sp>
          <p:nvSpPr>
            <p:cNvPr id="78898" name="文本框 765108"/>
            <p:cNvSpPr txBox="1"/>
            <p:nvPr/>
          </p:nvSpPr>
          <p:spPr>
            <a:xfrm>
              <a:off x="1157" y="3369"/>
              <a:ext cx="318" cy="231"/>
            </a:xfrm>
            <a:prstGeom prst="rect">
              <a:avLst/>
            </a:prstGeom>
            <a:noFill/>
            <a:ln w="9525">
              <a:noFill/>
            </a:ln>
          </p:spPr>
          <p:txBody>
            <a:bodyPr wrap="none" lIns="91429" tIns="45714" rIns="91429" bIns="45714">
              <a:spAutoFit/>
            </a:bodyPr>
            <a:lstStyle/>
            <a:p>
              <a:pPr eaLnBrk="1" hangingPunct="1"/>
              <a:r>
                <a:rPr lang="en-US" altLang="zh-CN" sz="1800" i="1" dirty="0">
                  <a:latin typeface="Arial" panose="020B0604020202020204" pitchFamily="34" charset="0"/>
                  <a:ea typeface="宋体" panose="02010600030101010101" pitchFamily="2" charset="-122"/>
                </a:rPr>
                <a:t>v</a:t>
              </a:r>
              <a:r>
                <a:rPr lang="en-US" altLang="zh-CN" sz="1800" i="1" baseline="-25000" dirty="0">
                  <a:latin typeface="Arial" panose="020B0604020202020204" pitchFamily="34" charset="0"/>
                  <a:ea typeface="宋体" panose="02010600030101010101" pitchFamily="2" charset="-122"/>
                </a:rPr>
                <a:t>D1</a:t>
              </a:r>
              <a:endParaRPr lang="en-US" altLang="zh-CN" sz="1800" i="1" baseline="-25000" dirty="0">
                <a:latin typeface="Arial" panose="020B0604020202020204" pitchFamily="34" charset="0"/>
                <a:ea typeface="宋体" panose="02010600030101010101" pitchFamily="2" charset="-122"/>
              </a:endParaRPr>
            </a:p>
          </p:txBody>
        </p:sp>
        <p:sp>
          <p:nvSpPr>
            <p:cNvPr id="78899" name="文本框 765109"/>
            <p:cNvSpPr txBox="1"/>
            <p:nvPr/>
          </p:nvSpPr>
          <p:spPr>
            <a:xfrm>
              <a:off x="2291" y="3404"/>
              <a:ext cx="409" cy="192"/>
            </a:xfrm>
            <a:prstGeom prst="rect">
              <a:avLst/>
            </a:prstGeom>
            <a:noFill/>
            <a:ln w="9525">
              <a:noFill/>
            </a:ln>
          </p:spPr>
          <p:txBody>
            <a:bodyPr wrap="none" lIns="91429" tIns="45714" rIns="91429" bIns="45714">
              <a:spAutoFit/>
            </a:bodyPr>
            <a:lstStyle/>
            <a:p>
              <a:pPr eaLnBrk="1" hangingPunct="1"/>
              <a:r>
                <a:rPr lang="en-US" altLang="zh-CN" sz="1400" i="1" dirty="0">
                  <a:latin typeface="Arial" panose="020B0604020202020204" pitchFamily="34" charset="0"/>
                  <a:ea typeface="宋体" panose="02010600030101010101" pitchFamily="2" charset="-122"/>
                </a:rPr>
                <a:t>2∙V</a:t>
              </a:r>
              <a:r>
                <a:rPr lang="en-US" altLang="zh-CN" sz="1400" i="1" baseline="-25000" dirty="0">
                  <a:latin typeface="Arial" panose="020B0604020202020204" pitchFamily="34" charset="0"/>
                  <a:ea typeface="宋体" panose="02010600030101010101" pitchFamily="2" charset="-122"/>
                </a:rPr>
                <a:t>o</a:t>
              </a:r>
              <a:endParaRPr lang="en-US" altLang="zh-CN" sz="1400" i="1" baseline="-25000" dirty="0">
                <a:latin typeface="Arial" panose="020B0604020202020204" pitchFamily="34" charset="0"/>
                <a:ea typeface="宋体" panose="02010600030101010101" pitchFamily="2" charset="-122"/>
              </a:endParaRPr>
            </a:p>
          </p:txBody>
        </p:sp>
        <p:sp>
          <p:nvSpPr>
            <p:cNvPr id="78900" name="直接连接符 765110"/>
            <p:cNvSpPr/>
            <p:nvPr/>
          </p:nvSpPr>
          <p:spPr>
            <a:xfrm flipV="1">
              <a:off x="2435" y="3324"/>
              <a:ext cx="0" cy="136"/>
            </a:xfrm>
            <a:prstGeom prst="line">
              <a:avLst/>
            </a:prstGeom>
            <a:ln w="6350" cap="flat" cmpd="sng">
              <a:solidFill>
                <a:schemeClr val="tx1"/>
              </a:solidFill>
              <a:prstDash val="solid"/>
              <a:headEnd type="none" w="med" len="med"/>
              <a:tailEnd type="triangle" w="med" len="med"/>
            </a:ln>
          </p:spPr>
        </p:sp>
        <p:sp>
          <p:nvSpPr>
            <p:cNvPr id="78901" name="直接连接符 765111"/>
            <p:cNvSpPr/>
            <p:nvPr/>
          </p:nvSpPr>
          <p:spPr>
            <a:xfrm>
              <a:off x="2435" y="3551"/>
              <a:ext cx="0" cy="136"/>
            </a:xfrm>
            <a:prstGeom prst="line">
              <a:avLst/>
            </a:prstGeom>
            <a:ln w="6350" cap="flat" cmpd="sng">
              <a:solidFill>
                <a:schemeClr val="tx1"/>
              </a:solidFill>
              <a:prstDash val="solid"/>
              <a:headEnd type="none" w="med" len="med"/>
              <a:tailEnd type="triangle" w="med" len="med"/>
            </a:ln>
          </p:spPr>
        </p:sp>
        <p:sp>
          <p:nvSpPr>
            <p:cNvPr id="78902" name="直接连接符 765112"/>
            <p:cNvSpPr/>
            <p:nvPr/>
          </p:nvSpPr>
          <p:spPr>
            <a:xfrm>
              <a:off x="1489" y="2127"/>
              <a:ext cx="1437" cy="0"/>
            </a:xfrm>
            <a:prstGeom prst="line">
              <a:avLst/>
            </a:prstGeom>
            <a:ln w="9525" cap="flat" cmpd="sng">
              <a:solidFill>
                <a:schemeClr val="tx1"/>
              </a:solidFill>
              <a:prstDash val="solid"/>
              <a:headEnd type="none" w="med" len="med"/>
              <a:tailEnd type="none" w="med" len="med"/>
            </a:ln>
          </p:spPr>
        </p:sp>
        <p:sp>
          <p:nvSpPr>
            <p:cNvPr id="78903" name="文本框 765113"/>
            <p:cNvSpPr txBox="1"/>
            <p:nvPr/>
          </p:nvSpPr>
          <p:spPr>
            <a:xfrm>
              <a:off x="1211" y="1818"/>
              <a:ext cx="273" cy="231"/>
            </a:xfrm>
            <a:prstGeom prst="rect">
              <a:avLst/>
            </a:prstGeom>
            <a:noFill/>
            <a:ln w="19050">
              <a:noFill/>
            </a:ln>
          </p:spPr>
          <p:txBody>
            <a:bodyPr wrap="none" lIns="91429" tIns="45714" rIns="91429" bIns="45714">
              <a:spAutoFit/>
            </a:bodyPr>
            <a:lstStyle/>
            <a:p>
              <a:pPr eaLnBrk="1" hangingPunct="1"/>
              <a:r>
                <a:rPr lang="en-US" altLang="zh-TW" sz="1800" i="1" dirty="0">
                  <a:solidFill>
                    <a:srgbClr val="3366FF"/>
                  </a:solidFill>
                  <a:latin typeface="Arial" panose="020B0604020202020204" pitchFamily="34" charset="0"/>
                  <a:ea typeface="宋体" panose="02010600030101010101" pitchFamily="2" charset="-122"/>
                </a:rPr>
                <a:t>i</a:t>
              </a:r>
              <a:r>
                <a:rPr lang="en-US" altLang="zh-TW" sz="1800" i="1" baseline="-25000" dirty="0">
                  <a:solidFill>
                    <a:srgbClr val="3366FF"/>
                  </a:solidFill>
                  <a:latin typeface="Arial" panose="020B0604020202020204" pitchFamily="34" charset="0"/>
                  <a:ea typeface="宋体" panose="02010600030101010101" pitchFamily="2" charset="-122"/>
                </a:rPr>
                <a:t>S1</a:t>
              </a:r>
              <a:endParaRPr lang="en-US" altLang="zh-TW" sz="1800" i="1" baseline="-25000" dirty="0">
                <a:solidFill>
                  <a:srgbClr val="3366FF"/>
                </a:solidFill>
                <a:latin typeface="Arial" panose="020B0604020202020204" pitchFamily="34" charset="0"/>
                <a:ea typeface="宋体" panose="02010600030101010101" pitchFamily="2" charset="-122"/>
              </a:endParaRPr>
            </a:p>
          </p:txBody>
        </p:sp>
        <p:sp>
          <p:nvSpPr>
            <p:cNvPr id="78904" name="任意多边形 765114"/>
            <p:cNvSpPr/>
            <p:nvPr/>
          </p:nvSpPr>
          <p:spPr>
            <a:xfrm>
              <a:off x="2004" y="3113"/>
              <a:ext cx="69" cy="55"/>
            </a:xfrm>
            <a:custGeom>
              <a:avLst/>
              <a:gdLst/>
              <a:ahLst/>
              <a:cxnLst>
                <a:cxn ang="0">
                  <a:pos x="0" y="3"/>
                </a:cxn>
                <a:cxn ang="0">
                  <a:pos x="18" y="51"/>
                </a:cxn>
                <a:cxn ang="0">
                  <a:pos x="39" y="26"/>
                </a:cxn>
                <a:cxn ang="0">
                  <a:pos x="69" y="0"/>
                </a:cxn>
              </a:cxnLst>
              <a:rect l="0" t="0" r="0" b="0"/>
              <a:pathLst>
                <a:path w="117" h="55">
                  <a:moveTo>
                    <a:pt x="0" y="3"/>
                  </a:moveTo>
                  <a:cubicBezTo>
                    <a:pt x="5" y="11"/>
                    <a:pt x="19" y="47"/>
                    <a:pt x="30" y="51"/>
                  </a:cubicBezTo>
                  <a:cubicBezTo>
                    <a:pt x="41" y="55"/>
                    <a:pt x="52" y="34"/>
                    <a:pt x="66" y="26"/>
                  </a:cubicBezTo>
                  <a:cubicBezTo>
                    <a:pt x="80" y="18"/>
                    <a:pt x="107" y="5"/>
                    <a:pt x="117" y="0"/>
                  </a:cubicBez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78905" name="直接连接符 765115"/>
            <p:cNvSpPr/>
            <p:nvPr/>
          </p:nvSpPr>
          <p:spPr>
            <a:xfrm>
              <a:off x="2786" y="1122"/>
              <a:ext cx="65" cy="1"/>
            </a:xfrm>
            <a:prstGeom prst="line">
              <a:avLst/>
            </a:prstGeom>
            <a:ln w="19050" cap="flat" cmpd="sng">
              <a:solidFill>
                <a:schemeClr val="tx1"/>
              </a:solidFill>
              <a:prstDash val="solid"/>
              <a:headEnd type="none" w="med" len="med"/>
              <a:tailEnd type="none" w="med" len="med"/>
            </a:ln>
          </p:spPr>
        </p:sp>
        <p:sp>
          <p:nvSpPr>
            <p:cNvPr id="78906" name="直接连接符 765116"/>
            <p:cNvSpPr/>
            <p:nvPr/>
          </p:nvSpPr>
          <p:spPr>
            <a:xfrm flipV="1">
              <a:off x="2783" y="2994"/>
              <a:ext cx="69" cy="115"/>
            </a:xfrm>
            <a:prstGeom prst="line">
              <a:avLst/>
            </a:prstGeom>
            <a:ln w="28575" cap="flat" cmpd="sng">
              <a:solidFill>
                <a:schemeClr val="accent2"/>
              </a:solidFill>
              <a:prstDash val="solid"/>
              <a:headEnd type="none" w="med" len="med"/>
              <a:tailEnd type="none" w="med" len="med"/>
            </a:ln>
          </p:spPr>
        </p:sp>
        <p:sp>
          <p:nvSpPr>
            <p:cNvPr id="78907" name="直接连接符 765117"/>
            <p:cNvSpPr/>
            <p:nvPr/>
          </p:nvSpPr>
          <p:spPr>
            <a:xfrm>
              <a:off x="2790" y="931"/>
              <a:ext cx="0" cy="2755"/>
            </a:xfrm>
            <a:prstGeom prst="line">
              <a:avLst/>
            </a:prstGeom>
            <a:ln w="9525" cap="flat" cmpd="sng">
              <a:solidFill>
                <a:schemeClr val="tx1"/>
              </a:solidFill>
              <a:prstDash val="sysDot"/>
              <a:headEnd type="none" w="med" len="med"/>
              <a:tailEnd type="none" w="med" len="med"/>
            </a:ln>
          </p:spPr>
        </p:sp>
        <p:grpSp>
          <p:nvGrpSpPr>
            <p:cNvPr id="78908" name="组合 765118"/>
            <p:cNvGrpSpPr>
              <a:grpSpLocks noChangeAspect="1"/>
            </p:cNvGrpSpPr>
            <p:nvPr/>
          </p:nvGrpSpPr>
          <p:grpSpPr>
            <a:xfrm>
              <a:off x="1494" y="1180"/>
              <a:ext cx="651" cy="462"/>
              <a:chOff x="2824" y="305"/>
              <a:chExt cx="844" cy="599"/>
            </a:xfrm>
          </p:grpSpPr>
          <p:sp>
            <p:nvSpPr>
              <p:cNvPr id="78933" name="任意多边形 765119"/>
              <p:cNvSpPr>
                <a:spLocks noChangeAspect="1"/>
              </p:cNvSpPr>
              <p:nvPr/>
            </p:nvSpPr>
            <p:spPr>
              <a:xfrm>
                <a:off x="2824" y="305"/>
                <a:ext cx="656" cy="599"/>
              </a:xfrm>
              <a:custGeom>
                <a:avLst/>
                <a:gdLst/>
                <a:ahLst/>
                <a:cxnLst>
                  <a:cxn ang="0">
                    <a:pos x="0" y="599"/>
                  </a:cxn>
                  <a:cxn ang="0">
                    <a:pos x="256" y="103"/>
                  </a:cxn>
                  <a:cxn ang="0">
                    <a:pos x="432" y="47"/>
                  </a:cxn>
                  <a:cxn ang="0">
                    <a:pos x="656" y="383"/>
                  </a:cxn>
                </a:cxnLst>
                <a:rect l="0" t="0" r="0" b="0"/>
                <a:pathLst>
                  <a:path w="656" h="599">
                    <a:moveTo>
                      <a:pt x="0" y="599"/>
                    </a:moveTo>
                    <a:cubicBezTo>
                      <a:pt x="43" y="516"/>
                      <a:pt x="184" y="195"/>
                      <a:pt x="256" y="103"/>
                    </a:cubicBezTo>
                    <a:cubicBezTo>
                      <a:pt x="328" y="11"/>
                      <a:pt x="365" y="0"/>
                      <a:pt x="432" y="47"/>
                    </a:cubicBezTo>
                    <a:cubicBezTo>
                      <a:pt x="499" y="94"/>
                      <a:pt x="609" y="313"/>
                      <a:pt x="656" y="383"/>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8934" name="任意多边形 765120"/>
              <p:cNvSpPr>
                <a:spLocks noChangeAspect="1"/>
              </p:cNvSpPr>
              <p:nvPr/>
            </p:nvSpPr>
            <p:spPr>
              <a:xfrm>
                <a:off x="3480" y="692"/>
                <a:ext cx="188" cy="1"/>
              </a:xfrm>
              <a:custGeom>
                <a:avLst/>
                <a:gdLst/>
                <a:ahLst/>
                <a:cxnLst>
                  <a:cxn ang="0">
                    <a:pos x="0" y="0"/>
                  </a:cxn>
                  <a:cxn ang="0">
                    <a:pos x="188" y="0"/>
                  </a:cxn>
                </a:cxnLst>
                <a:rect l="0" t="0" r="0" b="0"/>
                <a:pathLst>
                  <a:path w="188" h="1">
                    <a:moveTo>
                      <a:pt x="0" y="0"/>
                    </a:moveTo>
                    <a:lnTo>
                      <a:pt x="188" y="0"/>
                    </a:ln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78909" name="组合 765121"/>
            <p:cNvGrpSpPr>
              <a:grpSpLocks noChangeAspect="1"/>
            </p:cNvGrpSpPr>
            <p:nvPr/>
          </p:nvGrpSpPr>
          <p:grpSpPr>
            <a:xfrm flipV="1">
              <a:off x="2143" y="1477"/>
              <a:ext cx="651" cy="462"/>
              <a:chOff x="2824" y="305"/>
              <a:chExt cx="844" cy="599"/>
            </a:xfrm>
          </p:grpSpPr>
          <p:sp>
            <p:nvSpPr>
              <p:cNvPr id="78931" name="任意多边形 765122"/>
              <p:cNvSpPr>
                <a:spLocks noChangeAspect="1"/>
              </p:cNvSpPr>
              <p:nvPr/>
            </p:nvSpPr>
            <p:spPr>
              <a:xfrm>
                <a:off x="2824" y="305"/>
                <a:ext cx="656" cy="599"/>
              </a:xfrm>
              <a:custGeom>
                <a:avLst/>
                <a:gdLst/>
                <a:ahLst/>
                <a:cxnLst>
                  <a:cxn ang="0">
                    <a:pos x="0" y="599"/>
                  </a:cxn>
                  <a:cxn ang="0">
                    <a:pos x="256" y="103"/>
                  </a:cxn>
                  <a:cxn ang="0">
                    <a:pos x="432" y="47"/>
                  </a:cxn>
                  <a:cxn ang="0">
                    <a:pos x="656" y="383"/>
                  </a:cxn>
                </a:cxnLst>
                <a:rect l="0" t="0" r="0" b="0"/>
                <a:pathLst>
                  <a:path w="656" h="599">
                    <a:moveTo>
                      <a:pt x="0" y="599"/>
                    </a:moveTo>
                    <a:cubicBezTo>
                      <a:pt x="43" y="516"/>
                      <a:pt x="184" y="195"/>
                      <a:pt x="256" y="103"/>
                    </a:cubicBezTo>
                    <a:cubicBezTo>
                      <a:pt x="328" y="11"/>
                      <a:pt x="365" y="0"/>
                      <a:pt x="432" y="47"/>
                    </a:cubicBezTo>
                    <a:cubicBezTo>
                      <a:pt x="499" y="94"/>
                      <a:pt x="609" y="313"/>
                      <a:pt x="656" y="383"/>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8932" name="任意多边形 765123"/>
              <p:cNvSpPr>
                <a:spLocks noChangeAspect="1"/>
              </p:cNvSpPr>
              <p:nvPr/>
            </p:nvSpPr>
            <p:spPr>
              <a:xfrm>
                <a:off x="3480" y="692"/>
                <a:ext cx="188" cy="1"/>
              </a:xfrm>
              <a:custGeom>
                <a:avLst/>
                <a:gdLst/>
                <a:ahLst/>
                <a:cxnLst>
                  <a:cxn ang="0">
                    <a:pos x="0" y="0"/>
                  </a:cxn>
                  <a:cxn ang="0">
                    <a:pos x="188" y="0"/>
                  </a:cxn>
                </a:cxnLst>
                <a:rect l="0" t="0" r="0" b="0"/>
                <a:pathLst>
                  <a:path w="188" h="1">
                    <a:moveTo>
                      <a:pt x="0" y="0"/>
                    </a:moveTo>
                    <a:lnTo>
                      <a:pt x="188" y="0"/>
                    </a:ln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78910" name="组合 765124"/>
            <p:cNvGrpSpPr/>
            <p:nvPr/>
          </p:nvGrpSpPr>
          <p:grpSpPr>
            <a:xfrm>
              <a:off x="1492" y="1748"/>
              <a:ext cx="1379" cy="466"/>
              <a:chOff x="1265" y="2308"/>
              <a:chExt cx="1379" cy="466"/>
            </a:xfrm>
          </p:grpSpPr>
          <p:sp>
            <p:nvSpPr>
              <p:cNvPr id="78924" name="直接连接符 765125"/>
              <p:cNvSpPr/>
              <p:nvPr/>
            </p:nvSpPr>
            <p:spPr>
              <a:xfrm flipV="1">
                <a:off x="2563" y="2607"/>
                <a:ext cx="81" cy="162"/>
              </a:xfrm>
              <a:prstGeom prst="line">
                <a:avLst/>
              </a:prstGeom>
              <a:ln w="31750" cap="flat" cmpd="sng">
                <a:solidFill>
                  <a:srgbClr val="3333FF"/>
                </a:solidFill>
                <a:prstDash val="solid"/>
                <a:headEnd type="none" w="med" len="med"/>
                <a:tailEnd type="none" w="med" len="med"/>
              </a:ln>
            </p:spPr>
          </p:sp>
          <p:sp>
            <p:nvSpPr>
              <p:cNvPr id="78925" name="直接连接符 765126"/>
              <p:cNvSpPr/>
              <p:nvPr/>
            </p:nvSpPr>
            <p:spPr>
              <a:xfrm>
                <a:off x="1904" y="2684"/>
                <a:ext cx="659" cy="0"/>
              </a:xfrm>
              <a:prstGeom prst="line">
                <a:avLst/>
              </a:prstGeom>
              <a:ln w="28575" cap="flat" cmpd="sng">
                <a:solidFill>
                  <a:srgbClr val="3333FF"/>
                </a:solidFill>
                <a:prstDash val="solid"/>
                <a:headEnd type="none" w="med" len="med"/>
                <a:tailEnd type="none" w="med" len="med"/>
              </a:ln>
            </p:spPr>
          </p:sp>
          <p:grpSp>
            <p:nvGrpSpPr>
              <p:cNvPr id="78926" name="组合 765127"/>
              <p:cNvGrpSpPr>
                <a:grpSpLocks noChangeAspect="1"/>
              </p:cNvGrpSpPr>
              <p:nvPr/>
            </p:nvGrpSpPr>
            <p:grpSpPr>
              <a:xfrm>
                <a:off x="1265" y="2308"/>
                <a:ext cx="651" cy="462"/>
                <a:chOff x="2824" y="305"/>
                <a:chExt cx="844" cy="599"/>
              </a:xfrm>
            </p:grpSpPr>
            <p:sp>
              <p:nvSpPr>
                <p:cNvPr id="78929" name="任意多边形 765128"/>
                <p:cNvSpPr>
                  <a:spLocks noChangeAspect="1"/>
                </p:cNvSpPr>
                <p:nvPr/>
              </p:nvSpPr>
              <p:spPr>
                <a:xfrm>
                  <a:off x="2824" y="305"/>
                  <a:ext cx="656" cy="599"/>
                </a:xfrm>
                <a:custGeom>
                  <a:avLst/>
                  <a:gdLst/>
                  <a:ahLst/>
                  <a:cxnLst>
                    <a:cxn ang="0">
                      <a:pos x="0" y="599"/>
                    </a:cxn>
                    <a:cxn ang="0">
                      <a:pos x="256" y="103"/>
                    </a:cxn>
                    <a:cxn ang="0">
                      <a:pos x="432" y="47"/>
                    </a:cxn>
                    <a:cxn ang="0">
                      <a:pos x="656" y="383"/>
                    </a:cxn>
                  </a:cxnLst>
                  <a:rect l="0" t="0" r="0" b="0"/>
                  <a:pathLst>
                    <a:path w="656" h="599">
                      <a:moveTo>
                        <a:pt x="0" y="599"/>
                      </a:moveTo>
                      <a:cubicBezTo>
                        <a:pt x="43" y="516"/>
                        <a:pt x="184" y="195"/>
                        <a:pt x="256" y="103"/>
                      </a:cubicBezTo>
                      <a:cubicBezTo>
                        <a:pt x="328" y="11"/>
                        <a:pt x="365" y="0"/>
                        <a:pt x="432" y="47"/>
                      </a:cubicBezTo>
                      <a:cubicBezTo>
                        <a:pt x="499" y="94"/>
                        <a:pt x="609" y="313"/>
                        <a:pt x="656" y="383"/>
                      </a:cubicBezTo>
                    </a:path>
                  </a:pathLst>
                </a:custGeom>
                <a:noFill/>
                <a:ln w="31750" cap="flat" cmpd="sng">
                  <a:solidFill>
                    <a:srgbClr val="3333FF">
                      <a:alpha val="100000"/>
                    </a:srgbClr>
                  </a:solidFill>
                  <a:prstDash val="solid"/>
                  <a:round/>
                  <a:headEnd type="none" w="med" len="med"/>
                  <a:tailEnd type="none" w="med" len="med"/>
                </a:ln>
              </p:spPr>
              <p:txBody>
                <a:bodyPr/>
                <a:lstStyle/>
                <a:p>
                  <a:endParaRPr lang="zh-CN" altLang="en-US"/>
                </a:p>
              </p:txBody>
            </p:sp>
            <p:sp>
              <p:nvSpPr>
                <p:cNvPr id="78930" name="任意多边形 765129"/>
                <p:cNvSpPr>
                  <a:spLocks noChangeAspect="1"/>
                </p:cNvSpPr>
                <p:nvPr/>
              </p:nvSpPr>
              <p:spPr>
                <a:xfrm>
                  <a:off x="3480" y="692"/>
                  <a:ext cx="188" cy="1"/>
                </a:xfrm>
                <a:custGeom>
                  <a:avLst/>
                  <a:gdLst/>
                  <a:ahLst/>
                  <a:cxnLst>
                    <a:cxn ang="0">
                      <a:pos x="0" y="0"/>
                    </a:cxn>
                    <a:cxn ang="0">
                      <a:pos x="188" y="0"/>
                    </a:cxn>
                  </a:cxnLst>
                  <a:rect l="0" t="0" r="0" b="0"/>
                  <a:pathLst>
                    <a:path w="188" h="1">
                      <a:moveTo>
                        <a:pt x="0" y="0"/>
                      </a:moveTo>
                      <a:lnTo>
                        <a:pt x="188" y="0"/>
                      </a:lnTo>
                    </a:path>
                  </a:pathLst>
                </a:custGeom>
                <a:noFill/>
                <a:ln w="31750" cap="flat" cmpd="sng">
                  <a:solidFill>
                    <a:srgbClr val="3333FF">
                      <a:alpha val="100000"/>
                    </a:srgbClr>
                  </a:solidFill>
                  <a:prstDash val="solid"/>
                  <a:round/>
                  <a:headEnd type="none" w="med" len="med"/>
                  <a:tailEnd type="none" w="med" len="med"/>
                </a:ln>
              </p:spPr>
              <p:txBody>
                <a:bodyPr/>
                <a:lstStyle/>
                <a:p>
                  <a:endParaRPr lang="zh-CN" altLang="en-US"/>
                </a:p>
              </p:txBody>
            </p:sp>
          </p:grpSp>
          <p:sp>
            <p:nvSpPr>
              <p:cNvPr id="78927" name="直接连接符 765130"/>
              <p:cNvSpPr/>
              <p:nvPr/>
            </p:nvSpPr>
            <p:spPr>
              <a:xfrm>
                <a:off x="1908" y="2604"/>
                <a:ext cx="0" cy="88"/>
              </a:xfrm>
              <a:prstGeom prst="line">
                <a:avLst/>
              </a:prstGeom>
              <a:ln w="28575" cap="flat" cmpd="sng">
                <a:solidFill>
                  <a:srgbClr val="3333FF"/>
                </a:solidFill>
                <a:prstDash val="solid"/>
                <a:headEnd type="none" w="med" len="med"/>
                <a:tailEnd type="none" w="med" len="med"/>
              </a:ln>
            </p:spPr>
          </p:sp>
          <p:sp>
            <p:nvSpPr>
              <p:cNvPr id="78928" name="直接连接符 765131"/>
              <p:cNvSpPr/>
              <p:nvPr/>
            </p:nvSpPr>
            <p:spPr>
              <a:xfrm>
                <a:off x="2563" y="2686"/>
                <a:ext cx="0" cy="88"/>
              </a:xfrm>
              <a:prstGeom prst="line">
                <a:avLst/>
              </a:prstGeom>
              <a:ln w="28575" cap="flat" cmpd="sng">
                <a:solidFill>
                  <a:srgbClr val="3333FF"/>
                </a:solidFill>
                <a:prstDash val="solid"/>
                <a:headEnd type="none" w="med" len="med"/>
                <a:tailEnd type="none" w="med" len="med"/>
              </a:ln>
            </p:spPr>
          </p:sp>
        </p:grpSp>
        <p:sp>
          <p:nvSpPr>
            <p:cNvPr id="78911" name="任意多边形 765132"/>
            <p:cNvSpPr>
              <a:spLocks noChangeAspect="1"/>
            </p:cNvSpPr>
            <p:nvPr/>
          </p:nvSpPr>
          <p:spPr>
            <a:xfrm>
              <a:off x="1486" y="2746"/>
              <a:ext cx="521" cy="380"/>
            </a:xfrm>
            <a:custGeom>
              <a:avLst/>
              <a:gdLst/>
              <a:ahLst/>
              <a:cxnLst>
                <a:cxn ang="0">
                  <a:pos x="0" y="377"/>
                </a:cxn>
                <a:cxn ang="0">
                  <a:pos x="192" y="54"/>
                </a:cxn>
                <a:cxn ang="0">
                  <a:pos x="355" y="57"/>
                </a:cxn>
                <a:cxn ang="0">
                  <a:pos x="521" y="380"/>
                </a:cxn>
              </a:cxnLst>
              <a:rect l="0" t="0" r="0" b="0"/>
              <a:pathLst>
                <a:path w="652" h="475">
                  <a:moveTo>
                    <a:pt x="0" y="471"/>
                  </a:moveTo>
                  <a:cubicBezTo>
                    <a:pt x="40" y="404"/>
                    <a:pt x="166" y="134"/>
                    <a:pt x="240" y="67"/>
                  </a:cubicBezTo>
                  <a:cubicBezTo>
                    <a:pt x="314" y="0"/>
                    <a:pt x="375" y="3"/>
                    <a:pt x="444" y="71"/>
                  </a:cubicBezTo>
                  <a:cubicBezTo>
                    <a:pt x="513" y="139"/>
                    <a:pt x="609" y="391"/>
                    <a:pt x="652" y="475"/>
                  </a:cubicBez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grpSp>
          <p:nvGrpSpPr>
            <p:cNvPr id="78912" name="组合 765133"/>
            <p:cNvGrpSpPr/>
            <p:nvPr/>
          </p:nvGrpSpPr>
          <p:grpSpPr>
            <a:xfrm>
              <a:off x="1538" y="3324"/>
              <a:ext cx="644" cy="363"/>
              <a:chOff x="3080" y="3884"/>
              <a:chExt cx="644" cy="363"/>
            </a:xfrm>
          </p:grpSpPr>
          <p:sp>
            <p:nvSpPr>
              <p:cNvPr id="78919" name="直接连接符 765134"/>
              <p:cNvSpPr/>
              <p:nvPr/>
            </p:nvSpPr>
            <p:spPr>
              <a:xfrm>
                <a:off x="3080" y="4245"/>
                <a:ext cx="514" cy="0"/>
              </a:xfrm>
              <a:prstGeom prst="line">
                <a:avLst/>
              </a:prstGeom>
              <a:ln w="28575" cap="flat" cmpd="sng">
                <a:solidFill>
                  <a:schemeClr val="tx1"/>
                </a:solidFill>
                <a:prstDash val="solid"/>
                <a:headEnd type="none" w="med" len="med"/>
                <a:tailEnd type="none" w="med" len="med"/>
              </a:ln>
            </p:spPr>
          </p:sp>
          <p:grpSp>
            <p:nvGrpSpPr>
              <p:cNvPr id="78920" name="组合 765135"/>
              <p:cNvGrpSpPr>
                <a:grpSpLocks noChangeAspect="1"/>
              </p:cNvGrpSpPr>
              <p:nvPr/>
            </p:nvGrpSpPr>
            <p:grpSpPr>
              <a:xfrm>
                <a:off x="3594" y="3884"/>
                <a:ext cx="130" cy="363"/>
                <a:chOff x="4727" y="2774"/>
                <a:chExt cx="285" cy="1200"/>
              </a:xfrm>
            </p:grpSpPr>
            <p:sp>
              <p:nvSpPr>
                <p:cNvPr id="78921" name="直接连接符 765136"/>
                <p:cNvSpPr>
                  <a:spLocks noChangeAspect="1"/>
                </p:cNvSpPr>
                <p:nvPr/>
              </p:nvSpPr>
              <p:spPr>
                <a:xfrm flipV="1">
                  <a:off x="4944" y="2774"/>
                  <a:ext cx="68" cy="601"/>
                </a:xfrm>
                <a:prstGeom prst="line">
                  <a:avLst/>
                </a:prstGeom>
                <a:ln w="28575" cap="flat" cmpd="sng">
                  <a:solidFill>
                    <a:schemeClr val="tx1"/>
                  </a:solidFill>
                  <a:prstDash val="solid"/>
                  <a:headEnd type="none" w="med" len="med"/>
                  <a:tailEnd type="none" w="med" len="med"/>
                </a:ln>
              </p:spPr>
            </p:sp>
            <p:sp>
              <p:nvSpPr>
                <p:cNvPr id="78922" name="直接连接符 765137"/>
                <p:cNvSpPr>
                  <a:spLocks noChangeAspect="1"/>
                </p:cNvSpPr>
                <p:nvPr/>
              </p:nvSpPr>
              <p:spPr>
                <a:xfrm flipV="1">
                  <a:off x="4727" y="3466"/>
                  <a:ext cx="38" cy="508"/>
                </a:xfrm>
                <a:prstGeom prst="line">
                  <a:avLst/>
                </a:prstGeom>
                <a:ln w="28575" cap="flat" cmpd="sng">
                  <a:solidFill>
                    <a:schemeClr val="tx1"/>
                  </a:solidFill>
                  <a:prstDash val="solid"/>
                  <a:headEnd type="none" w="med" len="med"/>
                  <a:tailEnd type="none" w="med" len="med"/>
                </a:ln>
              </p:spPr>
            </p:sp>
            <p:sp>
              <p:nvSpPr>
                <p:cNvPr id="78923" name="直接连接符 765138"/>
                <p:cNvSpPr>
                  <a:spLocks noChangeAspect="1"/>
                </p:cNvSpPr>
                <p:nvPr/>
              </p:nvSpPr>
              <p:spPr>
                <a:xfrm flipV="1">
                  <a:off x="4753" y="3373"/>
                  <a:ext cx="192" cy="92"/>
                </a:xfrm>
                <a:prstGeom prst="line">
                  <a:avLst/>
                </a:prstGeom>
                <a:ln w="28575" cap="flat" cmpd="sng">
                  <a:solidFill>
                    <a:schemeClr val="tx1"/>
                  </a:solidFill>
                  <a:prstDash val="solid"/>
                  <a:headEnd type="none" w="med" len="med"/>
                  <a:tailEnd type="none" w="med" len="med"/>
                </a:ln>
              </p:spPr>
            </p:sp>
          </p:grpSp>
        </p:grpSp>
        <p:grpSp>
          <p:nvGrpSpPr>
            <p:cNvPr id="78913" name="组合 765139"/>
            <p:cNvGrpSpPr/>
            <p:nvPr/>
          </p:nvGrpSpPr>
          <p:grpSpPr>
            <a:xfrm flipV="1">
              <a:off x="2188" y="3320"/>
              <a:ext cx="644" cy="363"/>
              <a:chOff x="3080" y="3884"/>
              <a:chExt cx="644" cy="363"/>
            </a:xfrm>
          </p:grpSpPr>
          <p:sp>
            <p:nvSpPr>
              <p:cNvPr id="78914" name="直接连接符 765140"/>
              <p:cNvSpPr/>
              <p:nvPr/>
            </p:nvSpPr>
            <p:spPr>
              <a:xfrm>
                <a:off x="3080" y="4245"/>
                <a:ext cx="514" cy="0"/>
              </a:xfrm>
              <a:prstGeom prst="line">
                <a:avLst/>
              </a:prstGeom>
              <a:ln w="28575" cap="flat" cmpd="sng">
                <a:solidFill>
                  <a:schemeClr val="tx1"/>
                </a:solidFill>
                <a:prstDash val="solid"/>
                <a:headEnd type="none" w="med" len="med"/>
                <a:tailEnd type="none" w="med" len="med"/>
              </a:ln>
            </p:spPr>
          </p:sp>
          <p:grpSp>
            <p:nvGrpSpPr>
              <p:cNvPr id="78915" name="组合 765141"/>
              <p:cNvGrpSpPr>
                <a:grpSpLocks noChangeAspect="1"/>
              </p:cNvGrpSpPr>
              <p:nvPr/>
            </p:nvGrpSpPr>
            <p:grpSpPr>
              <a:xfrm>
                <a:off x="3594" y="3884"/>
                <a:ext cx="130" cy="363"/>
                <a:chOff x="4727" y="2774"/>
                <a:chExt cx="285" cy="1200"/>
              </a:xfrm>
            </p:grpSpPr>
            <p:sp>
              <p:nvSpPr>
                <p:cNvPr id="78916" name="直接连接符 765142"/>
                <p:cNvSpPr>
                  <a:spLocks noChangeAspect="1"/>
                </p:cNvSpPr>
                <p:nvPr/>
              </p:nvSpPr>
              <p:spPr>
                <a:xfrm flipV="1">
                  <a:off x="4944" y="2774"/>
                  <a:ext cx="68" cy="601"/>
                </a:xfrm>
                <a:prstGeom prst="line">
                  <a:avLst/>
                </a:prstGeom>
                <a:ln w="28575" cap="flat" cmpd="sng">
                  <a:solidFill>
                    <a:schemeClr val="tx1"/>
                  </a:solidFill>
                  <a:prstDash val="solid"/>
                  <a:headEnd type="none" w="med" len="med"/>
                  <a:tailEnd type="none" w="med" len="med"/>
                </a:ln>
              </p:spPr>
            </p:sp>
            <p:sp>
              <p:nvSpPr>
                <p:cNvPr id="78917" name="直接连接符 765143"/>
                <p:cNvSpPr>
                  <a:spLocks noChangeAspect="1"/>
                </p:cNvSpPr>
                <p:nvPr/>
              </p:nvSpPr>
              <p:spPr>
                <a:xfrm flipV="1">
                  <a:off x="4727" y="3466"/>
                  <a:ext cx="38" cy="508"/>
                </a:xfrm>
                <a:prstGeom prst="line">
                  <a:avLst/>
                </a:prstGeom>
                <a:ln w="28575" cap="flat" cmpd="sng">
                  <a:solidFill>
                    <a:schemeClr val="tx1"/>
                  </a:solidFill>
                  <a:prstDash val="solid"/>
                  <a:headEnd type="none" w="med" len="med"/>
                  <a:tailEnd type="none" w="med" len="med"/>
                </a:ln>
              </p:spPr>
            </p:sp>
            <p:sp>
              <p:nvSpPr>
                <p:cNvPr id="78918" name="直接连接符 765144"/>
                <p:cNvSpPr>
                  <a:spLocks noChangeAspect="1"/>
                </p:cNvSpPr>
                <p:nvPr/>
              </p:nvSpPr>
              <p:spPr>
                <a:xfrm flipV="1">
                  <a:off x="4753" y="3373"/>
                  <a:ext cx="192" cy="92"/>
                </a:xfrm>
                <a:prstGeom prst="line">
                  <a:avLst/>
                </a:prstGeom>
                <a:ln w="28575" cap="flat" cmpd="sng">
                  <a:solidFill>
                    <a:schemeClr val="tx1"/>
                  </a:solidFill>
                  <a:prstDash val="solid"/>
                  <a:headEnd type="none" w="med" len="med"/>
                  <a:tailEnd type="none" w="med" len="med"/>
                </a:ln>
              </p:spPr>
            </p:sp>
          </p:grpSp>
        </p:grpSp>
      </p:grpSp>
      <p:graphicFrame>
        <p:nvGraphicFramePr>
          <p:cNvPr id="78861" name="对象 765148"/>
          <p:cNvGraphicFramePr/>
          <p:nvPr/>
        </p:nvGraphicFramePr>
        <p:xfrm>
          <a:off x="6677025" y="728663"/>
          <a:ext cx="1814513" cy="1143000"/>
        </p:xfrm>
        <a:graphic>
          <a:graphicData uri="http://schemas.openxmlformats.org/presentationml/2006/ole">
            <mc:AlternateContent xmlns:mc="http://schemas.openxmlformats.org/markup-compatibility/2006">
              <mc:Choice xmlns:v="urn:schemas-microsoft-com:vml" Requires="v">
                <p:oleObj spid="_x0000_s23632" name="" r:id="rId21" imgW="1548765" imgH="1002665" progId="Equation.3">
                  <p:embed/>
                </p:oleObj>
              </mc:Choice>
              <mc:Fallback>
                <p:oleObj name="" r:id="rId21" imgW="1548765" imgH="1002665" progId="Equation.3">
                  <p:embed/>
                  <p:pic>
                    <p:nvPicPr>
                      <p:cNvPr id="0" name="图片 3185"/>
                      <p:cNvPicPr/>
                      <p:nvPr/>
                    </p:nvPicPr>
                    <p:blipFill>
                      <a:blip r:embed="rId22"/>
                      <a:stretch>
                        <a:fillRect/>
                      </a:stretch>
                    </p:blipFill>
                    <p:spPr>
                      <a:xfrm>
                        <a:off x="6677025" y="728663"/>
                        <a:ext cx="1814513" cy="1143000"/>
                      </a:xfrm>
                      <a:prstGeom prst="rect">
                        <a:avLst/>
                      </a:prstGeom>
                      <a:solidFill>
                        <a:srgbClr val="FFCC00"/>
                      </a:solidFill>
                      <a:ln w="38100">
                        <a:noFill/>
                        <a:miter/>
                      </a:ln>
                    </p:spPr>
                  </p:pic>
                </p:oleObj>
              </mc:Fallback>
            </mc:AlternateContent>
          </a:graphicData>
        </a:graphic>
      </p:graphicFrame>
      <p:sp>
        <p:nvSpPr>
          <p:cNvPr id="78862" name="矩形 765147"/>
          <p:cNvSpPr/>
          <p:nvPr/>
        </p:nvSpPr>
        <p:spPr>
          <a:xfrm>
            <a:off x="168593" y="423863"/>
            <a:ext cx="6491287" cy="773112"/>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关键参数理解</a:t>
            </a:r>
            <a:r>
              <a:rPr lang="en-US" altLang="zh-CN" dirty="0">
                <a:latin typeface="Times New Roman" panose="02020603050405020304" pitchFamily="18" charset="0"/>
                <a:ea typeface="宋体" panose="02010600030101010101" pitchFamily="2" charset="-122"/>
              </a:rPr>
              <a:t>—</a:t>
            </a:r>
            <a:r>
              <a:rPr lang="zh-CN" altLang="en-US" dirty="0">
                <a:latin typeface="Arial" panose="020B0604020202020204" pitchFamily="34" charset="0"/>
                <a:ea typeface="宋体" panose="02010600030101010101" pitchFamily="2" charset="-122"/>
              </a:rPr>
              <a:t>相同谐振频率与</a:t>
            </a:r>
            <a:r>
              <a:rPr lang="en-US" altLang="zh-CN" dirty="0">
                <a:latin typeface="Arial" panose="020B0604020202020204" pitchFamily="34" charset="0"/>
                <a:ea typeface="宋体" panose="02010600030101010101" pitchFamily="2" charset="-122"/>
              </a:rPr>
              <a:t>L </a:t>
            </a:r>
            <a:r>
              <a:rPr lang="zh-CN" altLang="en-US" dirty="0">
                <a:latin typeface="Arial" panose="020B0604020202020204" pitchFamily="34" charset="0"/>
                <a:ea typeface="宋体" panose="02010600030101010101" pitchFamily="2" charset="-122"/>
              </a:rPr>
              <a:t>在不同</a:t>
            </a:r>
            <a:r>
              <a:rPr lang="en-US" altLang="zh-CN" dirty="0">
                <a:latin typeface="Arial" panose="020B0604020202020204" pitchFamily="34" charset="0"/>
                <a:ea typeface="宋体" panose="02010600030101010101" pitchFamily="2" charset="-122"/>
              </a:rPr>
              <a:t>Q</a:t>
            </a:r>
            <a:r>
              <a:rPr lang="zh-CN" altLang="en-US" dirty="0">
                <a:latin typeface="Arial" panose="020B0604020202020204" pitchFamily="34" charset="0"/>
                <a:ea typeface="宋体" panose="02010600030101010101" pitchFamily="2" charset="-122"/>
              </a:rPr>
              <a:t>值情况下的波形对比</a:t>
            </a:r>
            <a:endParaRPr lang="zh-CN" altLang="en-US" dirty="0">
              <a:latin typeface="Arial" panose="020B0604020202020204" pitchFamily="34" charset="0"/>
              <a:ea typeface="宋体" panose="02010600030101010101" pitchFamily="2" charset="-122"/>
            </a:endParaRPr>
          </a:p>
        </p:txBody>
      </p:sp>
      <p:sp>
        <p:nvSpPr>
          <p:cNvPr id="2" name="矩形 765030"/>
          <p:cNvSpPr/>
          <p:nvPr/>
        </p:nvSpPr>
        <p:spPr>
          <a:xfrm>
            <a:off x="6567595" y="4778076"/>
            <a:ext cx="2021840" cy="335915"/>
          </a:xfrm>
          <a:prstGeom prst="rect">
            <a:avLst/>
          </a:prstGeom>
          <a:noFill/>
          <a:ln w="9525">
            <a:noFill/>
          </a:ln>
        </p:spPr>
        <p:txBody>
          <a:bodyPr wrap="none" lIns="91429" tIns="45714" rIns="91429" bIns="45714">
            <a:spAutoFit/>
          </a:bodyPr>
          <a:lstStyle/>
          <a:p>
            <a:pPr algn="ctr" eaLnBrk="1" hangingPunct="1"/>
            <a:r>
              <a:rPr lang="zh-CN" altLang="en-US" dirty="0">
                <a:solidFill>
                  <a:srgbClr val="0000FF"/>
                </a:solidFill>
                <a:latin typeface="Arial" panose="020B0604020202020204" pitchFamily="34" charset="0"/>
                <a:ea typeface="宋体" panose="02010600030101010101" pitchFamily="2" charset="-122"/>
              </a:rPr>
              <a:t>副边开关管导通损耗</a:t>
            </a:r>
            <a:endParaRPr lang="zh-CN" altLang="en-US" dirty="0">
              <a:solidFill>
                <a:srgbClr val="0000FF"/>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766977"/>
          <p:cNvSpPr/>
          <p:nvPr/>
        </p:nvSpPr>
        <p:spPr>
          <a:xfrm>
            <a:off x="2138522" y="387985"/>
            <a:ext cx="4862830" cy="367030"/>
          </a:xfrm>
          <a:prstGeom prst="rect">
            <a:avLst/>
          </a:prstGeom>
          <a:noFill/>
          <a:ln w="9525">
            <a:noFill/>
          </a:ln>
        </p:spPr>
        <p:txBody>
          <a:bodyPr wrap="none" lIns="91429" tIns="45714" rIns="91429" bIns="45714">
            <a:spAutoFit/>
          </a:bodyPr>
          <a:lstStyle/>
          <a:p>
            <a:pPr algn="ctr" eaLnBrk="1" hangingPunct="1"/>
            <a:r>
              <a:rPr lang="zh-CN" altLang="en-US" sz="1800" dirty="0">
                <a:latin typeface="Arial" panose="020B0604020202020204" pitchFamily="34" charset="0"/>
                <a:ea typeface="宋体" panose="02010600030101010101" pitchFamily="2" charset="-122"/>
              </a:rPr>
              <a:t>关键参数理解</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设计优化曲线</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直流增益</a:t>
            </a:r>
            <a:r>
              <a:rPr lang="en-US" altLang="zh-CN" dirty="0">
                <a:latin typeface="Arial" panose="020B0604020202020204" pitchFamily="34" charset="0"/>
                <a:ea typeface="宋体" panose="02010600030101010101" pitchFamily="2" charset="-122"/>
              </a:rPr>
              <a:t>M=1.05)</a:t>
            </a:r>
            <a:endParaRPr lang="en-US" altLang="zh-CN" dirty="0">
              <a:latin typeface="Arial" panose="020B0604020202020204" pitchFamily="34" charset="0"/>
              <a:ea typeface="宋体" panose="02010600030101010101" pitchFamily="2" charset="-122"/>
            </a:endParaRPr>
          </a:p>
        </p:txBody>
      </p:sp>
      <p:pic>
        <p:nvPicPr>
          <p:cNvPr id="80899" name="图片 766978"/>
          <p:cNvPicPr>
            <a:picLocks noChangeAspect="1"/>
          </p:cNvPicPr>
          <p:nvPr/>
        </p:nvPicPr>
        <p:blipFill>
          <a:blip r:embed="rId1"/>
          <a:stretch>
            <a:fillRect/>
          </a:stretch>
        </p:blipFill>
        <p:spPr>
          <a:xfrm>
            <a:off x="5656263" y="3759200"/>
            <a:ext cx="3473450" cy="2555875"/>
          </a:xfrm>
          <a:prstGeom prst="rect">
            <a:avLst/>
          </a:prstGeom>
          <a:noFill/>
          <a:ln w="28575">
            <a:noFill/>
          </a:ln>
        </p:spPr>
      </p:pic>
      <p:pic>
        <p:nvPicPr>
          <p:cNvPr id="80900" name="图片 766979"/>
          <p:cNvPicPr>
            <a:picLocks noChangeAspect="1"/>
          </p:cNvPicPr>
          <p:nvPr/>
        </p:nvPicPr>
        <p:blipFill>
          <a:blip r:embed="rId2"/>
          <a:stretch>
            <a:fillRect/>
          </a:stretch>
        </p:blipFill>
        <p:spPr>
          <a:xfrm>
            <a:off x="5632450" y="1204913"/>
            <a:ext cx="3476625" cy="2554287"/>
          </a:xfrm>
          <a:prstGeom prst="rect">
            <a:avLst/>
          </a:prstGeom>
          <a:noFill/>
          <a:ln w="28575">
            <a:noFill/>
          </a:ln>
        </p:spPr>
      </p:pic>
      <p:pic>
        <p:nvPicPr>
          <p:cNvPr id="80901" name="图片 766980"/>
          <p:cNvPicPr>
            <a:picLocks noChangeAspect="1"/>
          </p:cNvPicPr>
          <p:nvPr/>
        </p:nvPicPr>
        <p:blipFill>
          <a:blip r:embed="rId3"/>
          <a:stretch>
            <a:fillRect/>
          </a:stretch>
        </p:blipFill>
        <p:spPr>
          <a:xfrm>
            <a:off x="1230313" y="3725863"/>
            <a:ext cx="3473450" cy="2554287"/>
          </a:xfrm>
          <a:prstGeom prst="rect">
            <a:avLst/>
          </a:prstGeom>
          <a:noFill/>
          <a:ln w="28575">
            <a:noFill/>
          </a:ln>
        </p:spPr>
      </p:pic>
      <p:pic>
        <p:nvPicPr>
          <p:cNvPr id="80902" name="图片 766981"/>
          <p:cNvPicPr>
            <a:picLocks noChangeAspect="1"/>
          </p:cNvPicPr>
          <p:nvPr/>
        </p:nvPicPr>
        <p:blipFill>
          <a:blip r:embed="rId4"/>
          <a:stretch>
            <a:fillRect/>
          </a:stretch>
        </p:blipFill>
        <p:spPr>
          <a:xfrm>
            <a:off x="1252538" y="1233488"/>
            <a:ext cx="3475037" cy="2554287"/>
          </a:xfrm>
          <a:prstGeom prst="rect">
            <a:avLst/>
          </a:prstGeom>
          <a:noFill/>
          <a:ln w="28575">
            <a:noFill/>
          </a:ln>
        </p:spPr>
      </p:pic>
      <p:sp>
        <p:nvSpPr>
          <p:cNvPr id="80903" name="文本框 766982"/>
          <p:cNvSpPr txBox="1"/>
          <p:nvPr/>
        </p:nvSpPr>
        <p:spPr>
          <a:xfrm>
            <a:off x="2138839" y="1268413"/>
            <a:ext cx="1845310" cy="290195"/>
          </a:xfrm>
          <a:prstGeom prst="rect">
            <a:avLst/>
          </a:prstGeom>
          <a:solidFill>
            <a:schemeClr val="bg1"/>
          </a:solidFill>
          <a:ln w="28575">
            <a:noFill/>
          </a:ln>
        </p:spPr>
        <p:txBody>
          <a:bodyPr wrap="none" lIns="91429" tIns="45714" rIns="91429" bIns="45714">
            <a:spAutoFit/>
          </a:bodyPr>
          <a:lstStyle/>
          <a:p>
            <a:pPr algn="ctr" eaLnBrk="1" hangingPunct="1"/>
            <a:r>
              <a:rPr lang="zh-CN" altLang="en-US" sz="1300" dirty="0">
                <a:latin typeface="Arial" panose="020B0604020202020204" pitchFamily="34" charset="0"/>
                <a:ea typeface="宋体" panose="02010600030101010101" pitchFamily="2" charset="-122"/>
              </a:rPr>
              <a:t>原边开关管电流有效值</a:t>
            </a:r>
            <a:endParaRPr lang="zh-CN" altLang="en-US" sz="1300" dirty="0">
              <a:latin typeface="Arial" panose="020B0604020202020204" pitchFamily="34" charset="0"/>
              <a:ea typeface="宋体" panose="02010600030101010101" pitchFamily="2" charset="-122"/>
            </a:endParaRPr>
          </a:p>
        </p:txBody>
      </p:sp>
      <p:sp>
        <p:nvSpPr>
          <p:cNvPr id="80904" name="文本框 766983"/>
          <p:cNvSpPr txBox="1"/>
          <p:nvPr/>
        </p:nvSpPr>
        <p:spPr>
          <a:xfrm>
            <a:off x="2116614" y="3783013"/>
            <a:ext cx="1845310" cy="290195"/>
          </a:xfrm>
          <a:prstGeom prst="rect">
            <a:avLst/>
          </a:prstGeom>
          <a:solidFill>
            <a:schemeClr val="bg1"/>
          </a:solidFill>
          <a:ln w="28575">
            <a:noFill/>
          </a:ln>
        </p:spPr>
        <p:txBody>
          <a:bodyPr wrap="none" lIns="91429" tIns="45714" rIns="91429" bIns="45714">
            <a:spAutoFit/>
          </a:bodyPr>
          <a:lstStyle/>
          <a:p>
            <a:pPr algn="ctr" eaLnBrk="1" hangingPunct="1"/>
            <a:r>
              <a:rPr lang="zh-CN" altLang="en-US" sz="1300" dirty="0">
                <a:latin typeface="Arial" panose="020B0604020202020204" pitchFamily="34" charset="0"/>
                <a:ea typeface="宋体" panose="02010600030101010101" pitchFamily="2" charset="-122"/>
              </a:rPr>
              <a:t>副边开关管电流有效值</a:t>
            </a:r>
            <a:endParaRPr lang="zh-CN" altLang="en-US" sz="1300" dirty="0">
              <a:latin typeface="Arial" panose="020B0604020202020204" pitchFamily="34" charset="0"/>
              <a:ea typeface="宋体" panose="02010600030101010101" pitchFamily="2" charset="-122"/>
            </a:endParaRPr>
          </a:p>
        </p:txBody>
      </p:sp>
      <p:sp>
        <p:nvSpPr>
          <p:cNvPr id="80905" name="文本框 766984"/>
          <p:cNvSpPr txBox="1"/>
          <p:nvPr/>
        </p:nvSpPr>
        <p:spPr>
          <a:xfrm>
            <a:off x="6526530" y="1262063"/>
            <a:ext cx="1678940" cy="290195"/>
          </a:xfrm>
          <a:prstGeom prst="rect">
            <a:avLst/>
          </a:prstGeom>
          <a:solidFill>
            <a:schemeClr val="bg1"/>
          </a:solidFill>
          <a:ln w="28575">
            <a:noFill/>
          </a:ln>
        </p:spPr>
        <p:txBody>
          <a:bodyPr wrap="none" lIns="91429" tIns="45714" rIns="91429" bIns="45714">
            <a:spAutoFit/>
          </a:bodyPr>
          <a:lstStyle/>
          <a:p>
            <a:pPr algn="ctr" eaLnBrk="1" hangingPunct="1"/>
            <a:r>
              <a:rPr lang="zh-CN" altLang="en-US" sz="1300" dirty="0">
                <a:latin typeface="Arial" panose="020B0604020202020204" pitchFamily="34" charset="0"/>
                <a:ea typeface="宋体" panose="02010600030101010101" pitchFamily="2" charset="-122"/>
              </a:rPr>
              <a:t>原边开关管关断电流</a:t>
            </a:r>
            <a:endParaRPr lang="zh-CN" altLang="en-US" sz="1300" dirty="0">
              <a:latin typeface="Arial" panose="020B0604020202020204" pitchFamily="34" charset="0"/>
              <a:ea typeface="宋体" panose="02010600030101010101" pitchFamily="2" charset="-122"/>
            </a:endParaRPr>
          </a:p>
        </p:txBody>
      </p:sp>
      <p:sp>
        <p:nvSpPr>
          <p:cNvPr id="80906" name="文本框 766985"/>
          <p:cNvSpPr txBox="1"/>
          <p:nvPr/>
        </p:nvSpPr>
        <p:spPr>
          <a:xfrm>
            <a:off x="6578124" y="3792538"/>
            <a:ext cx="1678940" cy="290195"/>
          </a:xfrm>
          <a:prstGeom prst="rect">
            <a:avLst/>
          </a:prstGeom>
          <a:solidFill>
            <a:schemeClr val="bg1"/>
          </a:solidFill>
          <a:ln w="28575">
            <a:noFill/>
          </a:ln>
        </p:spPr>
        <p:txBody>
          <a:bodyPr wrap="none" lIns="91429" tIns="45714" rIns="91429" bIns="45714">
            <a:spAutoFit/>
          </a:bodyPr>
          <a:lstStyle/>
          <a:p>
            <a:pPr algn="ctr" eaLnBrk="1" hangingPunct="1"/>
            <a:r>
              <a:rPr lang="zh-CN" altLang="en-US" sz="1300" dirty="0">
                <a:latin typeface="Arial" panose="020B0604020202020204" pitchFamily="34" charset="0"/>
                <a:ea typeface="宋体" panose="02010600030101010101" pitchFamily="2" charset="-122"/>
              </a:rPr>
              <a:t>副边开关管关断电压</a:t>
            </a:r>
            <a:endParaRPr lang="zh-CN" altLang="en-US" sz="1300" dirty="0">
              <a:latin typeface="Arial" panose="020B0604020202020204" pitchFamily="34" charset="0"/>
              <a:ea typeface="宋体" panose="02010600030101010101" pitchFamily="2" charset="-122"/>
            </a:endParaRPr>
          </a:p>
        </p:txBody>
      </p:sp>
      <p:graphicFrame>
        <p:nvGraphicFramePr>
          <p:cNvPr id="80907" name="对象 766986"/>
          <p:cNvGraphicFramePr/>
          <p:nvPr/>
        </p:nvGraphicFramePr>
        <p:xfrm>
          <a:off x="320675" y="2322513"/>
          <a:ext cx="887413" cy="431800"/>
        </p:xfrm>
        <a:graphic>
          <a:graphicData uri="http://schemas.openxmlformats.org/presentationml/2006/ole">
            <mc:AlternateContent xmlns:mc="http://schemas.openxmlformats.org/markup-compatibility/2006">
              <mc:Choice xmlns:v="urn:schemas-microsoft-com:vml" Requires="v">
                <p:oleObj spid="_x0000_s24599" name="" r:id="rId5" imgW="914400" imgH="457200" progId="Equation.3">
                  <p:embed/>
                </p:oleObj>
              </mc:Choice>
              <mc:Fallback>
                <p:oleObj name="" r:id="rId5" imgW="914400" imgH="457200" progId="Equation.3">
                  <p:embed/>
                  <p:pic>
                    <p:nvPicPr>
                      <p:cNvPr id="0" name="图片 3183"/>
                      <p:cNvPicPr/>
                      <p:nvPr/>
                    </p:nvPicPr>
                    <p:blipFill>
                      <a:blip r:embed="rId6"/>
                      <a:stretch>
                        <a:fillRect/>
                      </a:stretch>
                    </p:blipFill>
                    <p:spPr>
                      <a:xfrm>
                        <a:off x="320675" y="2322513"/>
                        <a:ext cx="887413" cy="431800"/>
                      </a:xfrm>
                      <a:prstGeom prst="rect">
                        <a:avLst/>
                      </a:prstGeom>
                      <a:noFill/>
                      <a:ln w="38100">
                        <a:noFill/>
                        <a:miter/>
                      </a:ln>
                    </p:spPr>
                  </p:pic>
                </p:oleObj>
              </mc:Fallback>
            </mc:AlternateContent>
          </a:graphicData>
        </a:graphic>
      </p:graphicFrame>
      <p:graphicFrame>
        <p:nvGraphicFramePr>
          <p:cNvPr id="80908" name="对象 766987"/>
          <p:cNvGraphicFramePr/>
          <p:nvPr/>
        </p:nvGraphicFramePr>
        <p:xfrm>
          <a:off x="4919663" y="4686300"/>
          <a:ext cx="709612" cy="420688"/>
        </p:xfrm>
        <a:graphic>
          <a:graphicData uri="http://schemas.openxmlformats.org/presentationml/2006/ole">
            <mc:AlternateContent xmlns:mc="http://schemas.openxmlformats.org/markup-compatibility/2006">
              <mc:Choice xmlns:v="urn:schemas-microsoft-com:vml" Requires="v">
                <p:oleObj spid="_x0000_s24600" name="" r:id="rId7" imgW="735965" imgH="444500" progId="Equation.3">
                  <p:embed/>
                </p:oleObj>
              </mc:Choice>
              <mc:Fallback>
                <p:oleObj name="" r:id="rId7" imgW="735965" imgH="444500" progId="Equation.3">
                  <p:embed/>
                  <p:pic>
                    <p:nvPicPr>
                      <p:cNvPr id="0" name="图片 3184"/>
                      <p:cNvPicPr/>
                      <p:nvPr/>
                    </p:nvPicPr>
                    <p:blipFill>
                      <a:blip r:embed="rId8"/>
                      <a:stretch>
                        <a:fillRect/>
                      </a:stretch>
                    </p:blipFill>
                    <p:spPr>
                      <a:xfrm>
                        <a:off x="4919663" y="4686300"/>
                        <a:ext cx="709612" cy="420688"/>
                      </a:xfrm>
                      <a:prstGeom prst="rect">
                        <a:avLst/>
                      </a:prstGeom>
                      <a:noFill/>
                      <a:ln w="38100">
                        <a:noFill/>
                        <a:miter/>
                      </a:ln>
                    </p:spPr>
                  </p:pic>
                </p:oleObj>
              </mc:Fallback>
            </mc:AlternateContent>
          </a:graphicData>
        </a:graphic>
      </p:graphicFrame>
      <p:sp>
        <p:nvSpPr>
          <p:cNvPr id="80909" name="矩形 766988"/>
          <p:cNvSpPr/>
          <p:nvPr/>
        </p:nvSpPr>
        <p:spPr>
          <a:xfrm>
            <a:off x="233363" y="1235075"/>
            <a:ext cx="4356100" cy="5181600"/>
          </a:xfrm>
          <a:prstGeom prst="rect">
            <a:avLst/>
          </a:prstGeom>
          <a:noFill/>
          <a:ln w="38100" cap="flat" cmpd="sng">
            <a:solidFill>
              <a:srgbClr val="33CCFF"/>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80910" name="文本框 766989"/>
          <p:cNvSpPr txBox="1"/>
          <p:nvPr/>
        </p:nvSpPr>
        <p:spPr>
          <a:xfrm>
            <a:off x="231775" y="6127750"/>
            <a:ext cx="897890" cy="305435"/>
          </a:xfrm>
          <a:prstGeom prst="rect">
            <a:avLst/>
          </a:prstGeom>
          <a:noFill/>
          <a:ln w="9525">
            <a:noFill/>
          </a:ln>
        </p:spPr>
        <p:txBody>
          <a:bodyPr wrap="none" lIns="91429" tIns="45714" rIns="91429" bIns="45714">
            <a:spAutoFit/>
          </a:bodyPr>
          <a:lstStyle/>
          <a:p>
            <a:pPr eaLnBrk="1" hangingPunct="1"/>
            <a:r>
              <a:rPr lang="zh-CN" altLang="en-US" sz="1400" dirty="0">
                <a:solidFill>
                  <a:srgbClr val="3333FF"/>
                </a:solidFill>
                <a:latin typeface="Arial" panose="020B0604020202020204" pitchFamily="34" charset="0"/>
                <a:ea typeface="宋体" panose="02010600030101010101" pitchFamily="2" charset="-122"/>
              </a:rPr>
              <a:t>导通损耗</a:t>
            </a:r>
            <a:endParaRPr lang="zh-CN" altLang="en-US" sz="1400" dirty="0">
              <a:solidFill>
                <a:srgbClr val="3333FF"/>
              </a:solidFill>
              <a:latin typeface="Arial" panose="020B0604020202020204" pitchFamily="34" charset="0"/>
              <a:ea typeface="宋体" panose="02010600030101010101" pitchFamily="2" charset="-122"/>
            </a:endParaRPr>
          </a:p>
        </p:txBody>
      </p:sp>
      <p:sp>
        <p:nvSpPr>
          <p:cNvPr id="80911" name="文本框 766990"/>
          <p:cNvSpPr txBox="1"/>
          <p:nvPr/>
        </p:nvSpPr>
        <p:spPr>
          <a:xfrm>
            <a:off x="4791075" y="6127750"/>
            <a:ext cx="897890" cy="305435"/>
          </a:xfrm>
          <a:prstGeom prst="rect">
            <a:avLst/>
          </a:prstGeom>
          <a:noFill/>
          <a:ln w="9525">
            <a:noFill/>
          </a:ln>
        </p:spPr>
        <p:txBody>
          <a:bodyPr wrap="none" lIns="91429" tIns="45714" rIns="91429" bIns="45714">
            <a:spAutoFit/>
          </a:bodyPr>
          <a:lstStyle/>
          <a:p>
            <a:pPr eaLnBrk="1" hangingPunct="1"/>
            <a:r>
              <a:rPr lang="zh-CN" altLang="en-US" sz="1400" dirty="0">
                <a:solidFill>
                  <a:srgbClr val="FF9900"/>
                </a:solidFill>
                <a:latin typeface="Arial" panose="020B0604020202020204" pitchFamily="34" charset="0"/>
                <a:ea typeface="宋体" panose="02010600030101010101" pitchFamily="2" charset="-122"/>
              </a:rPr>
              <a:t>开关损耗</a:t>
            </a:r>
            <a:endParaRPr lang="zh-CN" altLang="en-US" sz="1400" dirty="0">
              <a:solidFill>
                <a:srgbClr val="FF9900"/>
              </a:solidFill>
              <a:latin typeface="Arial" panose="020B0604020202020204" pitchFamily="34" charset="0"/>
              <a:ea typeface="宋体" panose="02010600030101010101" pitchFamily="2" charset="-122"/>
            </a:endParaRPr>
          </a:p>
        </p:txBody>
      </p:sp>
      <p:sp>
        <p:nvSpPr>
          <p:cNvPr id="80912" name="矩形 766991"/>
          <p:cNvSpPr/>
          <p:nvPr/>
        </p:nvSpPr>
        <p:spPr>
          <a:xfrm>
            <a:off x="4719638" y="1235075"/>
            <a:ext cx="4205287" cy="5181600"/>
          </a:xfrm>
          <a:prstGeom prst="rect">
            <a:avLst/>
          </a:prstGeom>
          <a:noFill/>
          <a:ln w="38100" cap="flat" cmpd="sng">
            <a:solidFill>
              <a:srgbClr val="FF99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80913" name="文本框 766992"/>
          <p:cNvSpPr txBox="1"/>
          <p:nvPr/>
        </p:nvSpPr>
        <p:spPr>
          <a:xfrm>
            <a:off x="2798763" y="3527425"/>
            <a:ext cx="898525" cy="304800"/>
          </a:xfrm>
          <a:prstGeom prst="rect">
            <a:avLst/>
          </a:prstGeom>
          <a:solidFill>
            <a:schemeClr val="bg1"/>
          </a:solidFill>
          <a:ln w="9525">
            <a:noFill/>
          </a:ln>
        </p:spPr>
        <p:txBody>
          <a:bodyPr wrap="none" lIns="91429" tIns="45714" rIns="91429" bIns="45714">
            <a:spAutoFit/>
          </a:bodyPr>
          <a:lstStyle/>
          <a:p>
            <a:pPr eaLnBrk="1" hangingPunct="1"/>
            <a:r>
              <a:rPr lang="en-US" altLang="zh-CN" sz="1400" b="0" i="1" dirty="0">
                <a:latin typeface="Arial" panose="020B0604020202020204" pitchFamily="34" charset="0"/>
                <a:ea typeface="宋体" panose="02010600030101010101" pitchFamily="2" charset="-122"/>
              </a:rPr>
              <a:t>h=Lm/Ls</a:t>
            </a:r>
            <a:endParaRPr lang="en-US" altLang="zh-CN" sz="1400" b="0" i="1" dirty="0">
              <a:latin typeface="Arial" panose="020B0604020202020204" pitchFamily="34" charset="0"/>
              <a:ea typeface="宋体" panose="02010600030101010101" pitchFamily="2" charset="-122"/>
            </a:endParaRPr>
          </a:p>
        </p:txBody>
      </p:sp>
      <p:sp>
        <p:nvSpPr>
          <p:cNvPr id="80914" name="文本框 766993"/>
          <p:cNvSpPr txBox="1"/>
          <p:nvPr/>
        </p:nvSpPr>
        <p:spPr>
          <a:xfrm>
            <a:off x="7227888" y="3487738"/>
            <a:ext cx="898525" cy="304800"/>
          </a:xfrm>
          <a:prstGeom prst="rect">
            <a:avLst/>
          </a:prstGeom>
          <a:solidFill>
            <a:schemeClr val="bg1"/>
          </a:solidFill>
          <a:ln w="9525">
            <a:noFill/>
          </a:ln>
        </p:spPr>
        <p:txBody>
          <a:bodyPr wrap="none" lIns="91429" tIns="45714" rIns="91429" bIns="45714">
            <a:spAutoFit/>
          </a:bodyPr>
          <a:lstStyle/>
          <a:p>
            <a:pPr eaLnBrk="1" hangingPunct="1"/>
            <a:r>
              <a:rPr lang="en-US" altLang="zh-CN" sz="1400" b="0" i="1" dirty="0">
                <a:latin typeface="Arial" panose="020B0604020202020204" pitchFamily="34" charset="0"/>
                <a:ea typeface="宋体" panose="02010600030101010101" pitchFamily="2" charset="-122"/>
              </a:rPr>
              <a:t>h=Lm/Ls</a:t>
            </a:r>
            <a:endParaRPr lang="en-US" altLang="zh-CN" sz="1400" b="0" i="1" dirty="0">
              <a:latin typeface="Arial" panose="020B0604020202020204" pitchFamily="34" charset="0"/>
              <a:ea typeface="宋体" panose="02010600030101010101" pitchFamily="2" charset="-122"/>
            </a:endParaRPr>
          </a:p>
        </p:txBody>
      </p:sp>
      <p:sp>
        <p:nvSpPr>
          <p:cNvPr id="80915" name="文本框 766994"/>
          <p:cNvSpPr txBox="1"/>
          <p:nvPr/>
        </p:nvSpPr>
        <p:spPr>
          <a:xfrm>
            <a:off x="2868613" y="6008688"/>
            <a:ext cx="900112" cy="304800"/>
          </a:xfrm>
          <a:prstGeom prst="rect">
            <a:avLst/>
          </a:prstGeom>
          <a:solidFill>
            <a:schemeClr val="bg1"/>
          </a:solidFill>
          <a:ln w="9525">
            <a:noFill/>
          </a:ln>
        </p:spPr>
        <p:txBody>
          <a:bodyPr wrap="none" lIns="91429" tIns="45714" rIns="91429" bIns="45714">
            <a:spAutoFit/>
          </a:bodyPr>
          <a:lstStyle/>
          <a:p>
            <a:pPr eaLnBrk="1" hangingPunct="1"/>
            <a:r>
              <a:rPr lang="en-US" altLang="zh-CN" sz="1400" b="0" i="1" dirty="0">
                <a:latin typeface="Arial" panose="020B0604020202020204" pitchFamily="34" charset="0"/>
                <a:ea typeface="宋体" panose="02010600030101010101" pitchFamily="2" charset="-122"/>
              </a:rPr>
              <a:t>h=Lm/Ls</a:t>
            </a:r>
            <a:endParaRPr lang="en-US" altLang="zh-CN" sz="1400" b="0" i="1" dirty="0">
              <a:latin typeface="Arial" panose="020B0604020202020204" pitchFamily="34" charset="0"/>
              <a:ea typeface="宋体" panose="02010600030101010101" pitchFamily="2" charset="-122"/>
            </a:endParaRPr>
          </a:p>
        </p:txBody>
      </p:sp>
      <p:sp>
        <p:nvSpPr>
          <p:cNvPr id="80916" name="文本框 766995"/>
          <p:cNvSpPr txBox="1"/>
          <p:nvPr/>
        </p:nvSpPr>
        <p:spPr>
          <a:xfrm>
            <a:off x="7248525" y="6048375"/>
            <a:ext cx="900113" cy="304800"/>
          </a:xfrm>
          <a:prstGeom prst="rect">
            <a:avLst/>
          </a:prstGeom>
          <a:solidFill>
            <a:schemeClr val="bg1"/>
          </a:solidFill>
          <a:ln w="9525">
            <a:noFill/>
          </a:ln>
        </p:spPr>
        <p:txBody>
          <a:bodyPr wrap="none" lIns="91429" tIns="45714" rIns="91429" bIns="45714">
            <a:spAutoFit/>
          </a:bodyPr>
          <a:lstStyle/>
          <a:p>
            <a:pPr eaLnBrk="1" hangingPunct="1"/>
            <a:r>
              <a:rPr lang="en-US" altLang="zh-CN" sz="1400" b="0" i="1" dirty="0">
                <a:latin typeface="Arial" panose="020B0604020202020204" pitchFamily="34" charset="0"/>
                <a:ea typeface="宋体" panose="02010600030101010101" pitchFamily="2" charset="-122"/>
              </a:rPr>
              <a:t>h=Lm/Ls</a:t>
            </a:r>
            <a:endParaRPr lang="en-US" altLang="zh-CN" sz="1400" b="0" i="1" dirty="0">
              <a:latin typeface="Arial" panose="020B0604020202020204" pitchFamily="34" charset="0"/>
              <a:ea typeface="宋体" panose="02010600030101010101" pitchFamily="2" charset="-122"/>
            </a:endParaRPr>
          </a:p>
        </p:txBody>
      </p:sp>
      <p:graphicFrame>
        <p:nvGraphicFramePr>
          <p:cNvPr id="80917" name="对象 766998"/>
          <p:cNvGraphicFramePr/>
          <p:nvPr/>
        </p:nvGraphicFramePr>
        <p:xfrm>
          <a:off x="354013" y="4670425"/>
          <a:ext cx="873125" cy="442913"/>
        </p:xfrm>
        <a:graphic>
          <a:graphicData uri="http://schemas.openxmlformats.org/presentationml/2006/ole">
            <mc:AlternateContent xmlns:mc="http://schemas.openxmlformats.org/markup-compatibility/2006">
              <mc:Choice xmlns:v="urn:schemas-microsoft-com:vml" Requires="v">
                <p:oleObj spid="_x0000_s24601" name="" r:id="rId9" imgW="901065" imgH="469900" progId="Equation.3">
                  <p:embed/>
                </p:oleObj>
              </mc:Choice>
              <mc:Fallback>
                <p:oleObj name="" r:id="rId9" imgW="901065" imgH="469900" progId="Equation.3">
                  <p:embed/>
                  <p:pic>
                    <p:nvPicPr>
                      <p:cNvPr id="0" name="图片 3188"/>
                      <p:cNvPicPr/>
                      <p:nvPr/>
                    </p:nvPicPr>
                    <p:blipFill>
                      <a:blip r:embed="rId10"/>
                      <a:stretch>
                        <a:fillRect/>
                      </a:stretch>
                    </p:blipFill>
                    <p:spPr>
                      <a:xfrm>
                        <a:off x="354013" y="4670425"/>
                        <a:ext cx="873125" cy="442913"/>
                      </a:xfrm>
                      <a:prstGeom prst="rect">
                        <a:avLst/>
                      </a:prstGeom>
                      <a:noFill/>
                      <a:ln w="38100">
                        <a:noFill/>
                        <a:miter/>
                      </a:ln>
                    </p:spPr>
                  </p:pic>
                </p:oleObj>
              </mc:Fallback>
            </mc:AlternateContent>
          </a:graphicData>
        </a:graphic>
      </p:graphicFrame>
      <p:graphicFrame>
        <p:nvGraphicFramePr>
          <p:cNvPr id="80918" name="对象 766999"/>
          <p:cNvGraphicFramePr/>
          <p:nvPr/>
        </p:nvGraphicFramePr>
        <p:xfrm>
          <a:off x="4786313" y="2295525"/>
          <a:ext cx="960437" cy="444500"/>
        </p:xfrm>
        <a:graphic>
          <a:graphicData uri="http://schemas.openxmlformats.org/presentationml/2006/ole">
            <mc:AlternateContent xmlns:mc="http://schemas.openxmlformats.org/markup-compatibility/2006">
              <mc:Choice xmlns:v="urn:schemas-microsoft-com:vml" Requires="v">
                <p:oleObj spid="_x0000_s24602" name="" r:id="rId11" imgW="989965" imgH="469900" progId="Equation.3">
                  <p:embed/>
                </p:oleObj>
              </mc:Choice>
              <mc:Fallback>
                <p:oleObj name="" r:id="rId11" imgW="989965" imgH="469900" progId="Equation.3">
                  <p:embed/>
                  <p:pic>
                    <p:nvPicPr>
                      <p:cNvPr id="0" name="图片 3189"/>
                      <p:cNvPicPr/>
                      <p:nvPr/>
                    </p:nvPicPr>
                    <p:blipFill>
                      <a:blip r:embed="rId12"/>
                      <a:stretch>
                        <a:fillRect/>
                      </a:stretch>
                    </p:blipFill>
                    <p:spPr>
                      <a:xfrm>
                        <a:off x="4786313" y="2295525"/>
                        <a:ext cx="960437" cy="444500"/>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754692"/>
          <p:cNvSpPr txBox="1"/>
          <p:nvPr/>
        </p:nvSpPr>
        <p:spPr>
          <a:xfrm>
            <a:off x="121920" y="1097280"/>
            <a:ext cx="8820150" cy="3076575"/>
          </a:xfrm>
          <a:prstGeom prst="rect">
            <a:avLst/>
          </a:prstGeom>
          <a:noFill/>
          <a:ln w="9525">
            <a:noFill/>
          </a:ln>
        </p:spPr>
        <p:txBody>
          <a:bodyPr wrap="square">
            <a:spAutoFit/>
          </a:bodyPr>
          <a:lstStyle/>
          <a:p>
            <a:pPr marL="457200" indent="-457200" eaLnBrk="1" hangingPunct="1"/>
            <a:r>
              <a:rPr lang="en-US" altLang="zh-TW" dirty="0">
                <a:latin typeface="Arial" panose="020B0604020202020204" pitchFamily="34" charset="0"/>
              </a:rPr>
              <a:t>1. </a:t>
            </a:r>
            <a:r>
              <a:rPr lang="zh-CN" altLang="en-US" dirty="0">
                <a:latin typeface="Arial" panose="020B0604020202020204" pitchFamily="34" charset="0"/>
                <a:ea typeface="宋体" panose="02010600030101010101" pitchFamily="2" charset="-122"/>
              </a:rPr>
              <a:t>对同样的</a:t>
            </a:r>
            <a:r>
              <a:rPr lang="en-US" altLang="zh-TW" dirty="0">
                <a:latin typeface="Arial" panose="020B0604020202020204" pitchFamily="34" charset="0"/>
              </a:rPr>
              <a:t>Q, h</a:t>
            </a:r>
            <a:r>
              <a:rPr lang="zh-CN" altLang="en-US" dirty="0">
                <a:latin typeface="Arial" panose="020B0604020202020204" pitchFamily="34" charset="0"/>
                <a:ea typeface="宋体" panose="02010600030101010101" pitchFamily="2" charset="-122"/>
              </a:rPr>
              <a:t>越小意味着最大直流增益越大，其对应的频率越接近谐振频率</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这意味着导通损耗相对较低</a:t>
            </a:r>
            <a:endParaRPr lang="zh-CN" altLang="en-US" dirty="0">
              <a:latin typeface="Arial" panose="020B0604020202020204" pitchFamily="34" charset="0"/>
              <a:ea typeface="宋体" panose="02010600030101010101" pitchFamily="2" charset="-122"/>
            </a:endParaRPr>
          </a:p>
          <a:p>
            <a:pPr marL="457200" indent="-457200" eaLnBrk="1" hangingPunct="1"/>
            <a:endParaRPr lang="zh-CN" altLang="en-US" dirty="0">
              <a:latin typeface="Arial" panose="020B0604020202020204" pitchFamily="34" charset="0"/>
              <a:ea typeface="宋体" panose="02010600030101010101" pitchFamily="2" charset="-122"/>
            </a:endParaRPr>
          </a:p>
          <a:p>
            <a:pPr marL="457200" indent="-457200" eaLnBrk="1" hangingPunct="1"/>
            <a:r>
              <a:rPr lang="zh-CN" altLang="en-US" sz="1600" dirty="0">
                <a:latin typeface="Arial" panose="020B0604020202020204" pitchFamily="34" charset="0"/>
                <a:ea typeface="宋体" panose="02010600030101010101" pitchFamily="2" charset="-122"/>
              </a:rPr>
              <a:t>2. 对于同样的谐振频率</a:t>
            </a:r>
            <a:r>
              <a:rPr lang="zh-CN" altLang="en-US" dirty="0">
                <a:latin typeface="Arial" panose="020B0604020202020204" pitchFamily="34" charset="0"/>
                <a:ea typeface="宋体" panose="02010600030101010101" pitchFamily="2" charset="-122"/>
              </a:rPr>
              <a:t> </a:t>
            </a:r>
            <a:r>
              <a:rPr lang="en-US" altLang="zh-TW" dirty="0">
                <a:latin typeface="Arial" panose="020B0604020202020204" pitchFamily="34" charset="0"/>
              </a:rPr>
              <a:t>f</a:t>
            </a:r>
            <a:r>
              <a:rPr lang="en-US" altLang="zh-TW" baseline="-25000" dirty="0">
                <a:latin typeface="Arial" panose="020B0604020202020204" pitchFamily="34" charset="0"/>
              </a:rPr>
              <a:t>s</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和相同的</a:t>
            </a:r>
            <a:r>
              <a:rPr lang="en-US" altLang="zh-TW" dirty="0">
                <a:latin typeface="Arial" panose="020B0604020202020204" pitchFamily="34" charset="0"/>
              </a:rPr>
              <a:t> L</a:t>
            </a:r>
            <a:r>
              <a:rPr lang="en-US" altLang="zh-TW" baseline="-25000" dirty="0">
                <a:latin typeface="Arial" panose="020B0604020202020204" pitchFamily="34" charset="0"/>
              </a:rPr>
              <a:t>s</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与</a:t>
            </a:r>
            <a:r>
              <a:rPr lang="en-US" altLang="zh-TW" dirty="0">
                <a:latin typeface="Arial" panose="020B0604020202020204" pitchFamily="34" charset="0"/>
              </a:rPr>
              <a:t> C</a:t>
            </a:r>
            <a:r>
              <a:rPr lang="en-US" altLang="zh-TW" baseline="-25000" dirty="0">
                <a:latin typeface="Arial" panose="020B0604020202020204" pitchFamily="34" charset="0"/>
              </a:rPr>
              <a:t>s</a:t>
            </a:r>
            <a:r>
              <a:rPr lang="en-US" altLang="zh-TW" dirty="0">
                <a:latin typeface="Arial" panose="020B0604020202020204" pitchFamily="34" charset="0"/>
              </a:rPr>
              <a:t>, h</a:t>
            </a:r>
            <a:r>
              <a:rPr lang="zh-CN" altLang="en-US" dirty="0">
                <a:latin typeface="Arial" panose="020B0604020202020204" pitchFamily="34" charset="0"/>
                <a:ea typeface="宋体" panose="02010600030101010101" pitchFamily="2" charset="-122"/>
              </a:rPr>
              <a:t>越大意味着</a:t>
            </a:r>
            <a:r>
              <a:rPr lang="en-US" altLang="zh-TW" dirty="0">
                <a:latin typeface="Arial" panose="020B0604020202020204" pitchFamily="34" charset="0"/>
                <a:sym typeface="+mn-ea"/>
              </a:rPr>
              <a:t>Lm</a:t>
            </a:r>
            <a:r>
              <a:rPr lang="zh-CN" altLang="en-US" dirty="0">
                <a:latin typeface="Arial" panose="020B0604020202020204" pitchFamily="34" charset="0"/>
                <a:ea typeface="宋体" panose="02010600030101010101" pitchFamily="2" charset="-122"/>
                <a:sym typeface="+mn-ea"/>
              </a:rPr>
              <a:t>越大，</a:t>
            </a:r>
            <a:r>
              <a:rPr lang="en-US" altLang="zh-TW" dirty="0">
                <a:latin typeface="Arial" panose="020B0604020202020204" pitchFamily="34" charset="0"/>
                <a:sym typeface="+mn-ea"/>
              </a:rPr>
              <a:t>i</a:t>
            </a:r>
            <a:r>
              <a:rPr lang="en-US" altLang="zh-TW" baseline="-25000" dirty="0">
                <a:latin typeface="Arial" panose="020B0604020202020204" pitchFamily="34" charset="0"/>
                <a:sym typeface="+mn-ea"/>
              </a:rPr>
              <a:t>Lm </a:t>
            </a:r>
            <a:r>
              <a:rPr lang="zh-CN" altLang="en-US" dirty="0">
                <a:latin typeface="Arial" panose="020B0604020202020204" pitchFamily="34" charset="0"/>
                <a:ea typeface="宋体" panose="02010600030101010101" pitchFamily="2" charset="-122"/>
                <a:sym typeface="+mn-ea"/>
              </a:rPr>
              <a:t>越小，这也意味着开关损耗减小和最大直流增益的急剧下降以及谐振频率的极大分离</a:t>
            </a:r>
            <a:endParaRPr lang="en-US" altLang="zh-TW" dirty="0">
              <a:latin typeface="Arial" panose="020B0604020202020204" pitchFamily="34" charset="0"/>
            </a:endParaRPr>
          </a:p>
          <a:p>
            <a:pPr marL="457200" indent="-457200" eaLnBrk="1" hangingPunct="1"/>
            <a:endParaRPr lang="en-US" altLang="zh-TW" dirty="0">
              <a:latin typeface="Arial" panose="020B0604020202020204" pitchFamily="34" charset="0"/>
            </a:endParaRPr>
          </a:p>
          <a:p>
            <a:pPr marL="457200" indent="-457200" eaLnBrk="1" hangingPunct="1"/>
            <a:r>
              <a:rPr lang="zh-CN" altLang="en-US" sz="1600" dirty="0">
                <a:latin typeface="Arial" panose="020B0604020202020204" pitchFamily="34" charset="0"/>
                <a:ea typeface="宋体" panose="02010600030101010101" pitchFamily="2" charset="-122"/>
              </a:rPr>
              <a:t>3. </a:t>
            </a:r>
            <a:r>
              <a:rPr lang="zh-CN" altLang="en-US" dirty="0">
                <a:latin typeface="Arial" panose="020B0604020202020204" pitchFamily="34" charset="0"/>
                <a:ea typeface="宋体" panose="02010600030101010101" pitchFamily="2" charset="-122"/>
              </a:rPr>
              <a:t>对于同样的谐振开关频率 fs 和</a:t>
            </a:r>
            <a:r>
              <a:rPr lang="zh-CN" altLang="en-US" sz="1600" dirty="0">
                <a:latin typeface="Arial" panose="020B0604020202020204" pitchFamily="34" charset="0"/>
                <a:ea typeface="宋体" panose="02010600030101010101" pitchFamily="2" charset="-122"/>
              </a:rPr>
              <a:t>相同</a:t>
            </a:r>
            <a:r>
              <a:rPr lang="zh-CN" altLang="en-US" dirty="0">
                <a:latin typeface="Arial" panose="020B0604020202020204" pitchFamily="34" charset="0"/>
                <a:ea typeface="宋体" panose="02010600030101010101" pitchFamily="2" charset="-122"/>
              </a:rPr>
              <a:t>的 </a:t>
            </a:r>
            <a:r>
              <a:rPr lang="en-US" altLang="zh-TW" dirty="0">
                <a:latin typeface="Arial" panose="020B0604020202020204" pitchFamily="34" charset="0"/>
              </a:rPr>
              <a:t>L</a:t>
            </a:r>
            <a:r>
              <a:rPr lang="en-US" altLang="zh-TW" baseline="-25000" dirty="0">
                <a:latin typeface="Arial" panose="020B0604020202020204" pitchFamily="34" charset="0"/>
              </a:rPr>
              <a:t>s</a:t>
            </a:r>
            <a:r>
              <a:rPr lang="en-US" altLang="zh-TW" dirty="0">
                <a:latin typeface="Arial" panose="020B0604020202020204" pitchFamily="34" charset="0"/>
              </a:rPr>
              <a:t> and C</a:t>
            </a:r>
            <a:r>
              <a:rPr lang="en-US" altLang="zh-TW" baseline="-25000" dirty="0">
                <a:latin typeface="Arial" panose="020B0604020202020204" pitchFamily="34" charset="0"/>
              </a:rPr>
              <a:t>s</a:t>
            </a:r>
            <a:r>
              <a:rPr lang="en-US" altLang="zh-TW" dirty="0">
                <a:latin typeface="Arial" panose="020B0604020202020204" pitchFamily="34" charset="0"/>
              </a:rPr>
              <a:t>, h</a:t>
            </a:r>
            <a:r>
              <a:rPr lang="zh-CN" altLang="en-US" dirty="0">
                <a:latin typeface="Arial" panose="020B0604020202020204" pitchFamily="34" charset="0"/>
                <a:ea typeface="宋体" panose="02010600030101010101" pitchFamily="2" charset="-122"/>
              </a:rPr>
              <a:t>越大意味着</a:t>
            </a:r>
            <a:r>
              <a:rPr lang="en-US" altLang="zh-TW" dirty="0">
                <a:latin typeface="Arial" panose="020B0604020202020204" pitchFamily="34" charset="0"/>
                <a:sym typeface="+mn-ea"/>
              </a:rPr>
              <a:t>Lm</a:t>
            </a:r>
            <a:r>
              <a:rPr lang="zh-CN" altLang="en-US" dirty="0">
                <a:latin typeface="Arial" panose="020B0604020202020204" pitchFamily="34" charset="0"/>
                <a:ea typeface="宋体" panose="02010600030101010101" pitchFamily="2" charset="-122"/>
                <a:sym typeface="+mn-ea"/>
              </a:rPr>
              <a:t>越大，轻载时的最小直流增益</a:t>
            </a:r>
            <a:r>
              <a:rPr lang="en-US" altLang="zh-TW" dirty="0">
                <a:latin typeface="Arial" panose="020B0604020202020204" pitchFamily="34" charset="0"/>
                <a:sym typeface="+mn-ea"/>
              </a:rPr>
              <a:t>( L</a:t>
            </a:r>
            <a:r>
              <a:rPr lang="en-US" altLang="zh-TW" baseline="-25000" dirty="0">
                <a:latin typeface="Arial" panose="020B0604020202020204" pitchFamily="34" charset="0"/>
                <a:sym typeface="+mn-ea"/>
              </a:rPr>
              <a:t>m</a:t>
            </a:r>
            <a:r>
              <a:rPr lang="en-US" altLang="zh-TW" dirty="0">
                <a:latin typeface="Arial" panose="020B0604020202020204" pitchFamily="34" charset="0"/>
                <a:sym typeface="+mn-ea"/>
              </a:rPr>
              <a:t>/(L</a:t>
            </a:r>
            <a:r>
              <a:rPr lang="en-US" altLang="zh-TW" baseline="-25000" dirty="0">
                <a:latin typeface="Arial" panose="020B0604020202020204" pitchFamily="34" charset="0"/>
                <a:sym typeface="+mn-ea"/>
              </a:rPr>
              <a:t>m</a:t>
            </a:r>
            <a:r>
              <a:rPr lang="en-US" altLang="zh-TW" dirty="0">
                <a:latin typeface="Arial" panose="020B0604020202020204" pitchFamily="34" charset="0"/>
                <a:sym typeface="+mn-ea"/>
              </a:rPr>
              <a:t>+L</a:t>
            </a:r>
            <a:r>
              <a:rPr lang="en-US" altLang="zh-TW" baseline="-25000" dirty="0">
                <a:latin typeface="Arial" panose="020B0604020202020204" pitchFamily="34" charset="0"/>
                <a:sym typeface="+mn-ea"/>
              </a:rPr>
              <a:t>S</a:t>
            </a:r>
            <a:r>
              <a:rPr lang="en-US" altLang="zh-TW" dirty="0">
                <a:latin typeface="Arial" panose="020B0604020202020204" pitchFamily="34" charset="0"/>
                <a:sym typeface="+mn-ea"/>
              </a:rPr>
              <a:t>) )</a:t>
            </a:r>
            <a:r>
              <a:rPr lang="zh-CN" altLang="en-US" dirty="0">
                <a:latin typeface="Arial" panose="020B0604020202020204" pitchFamily="34" charset="0"/>
                <a:ea typeface="宋体" panose="02010600030101010101" pitchFamily="2" charset="-122"/>
                <a:sym typeface="+mn-ea"/>
              </a:rPr>
              <a:t>越大，这种情况有时不利于轻载调节（模拟负载可能需要）</a:t>
            </a:r>
            <a:endParaRPr lang="en-US" altLang="zh-TW" dirty="0">
              <a:latin typeface="Arial" panose="020B0604020202020204" pitchFamily="34" charset="0"/>
            </a:endParaRPr>
          </a:p>
          <a:p>
            <a:pPr marL="457200" indent="-457200" eaLnBrk="1" hangingPunct="1"/>
            <a:endParaRPr lang="en-US" altLang="zh-TW" sz="1800" b="0" dirty="0">
              <a:latin typeface="Arial" panose="020B0604020202020204" pitchFamily="34" charset="0"/>
            </a:endParaRPr>
          </a:p>
          <a:p>
            <a:pPr marL="457200" indent="-457200" eaLnBrk="1" hangingPunct="1"/>
            <a:r>
              <a:rPr lang="zh-CN" altLang="en-US" sz="1600" dirty="0">
                <a:latin typeface="Arial" panose="020B0604020202020204" pitchFamily="34" charset="0"/>
                <a:ea typeface="宋体" panose="02010600030101010101" pitchFamily="2" charset="-122"/>
              </a:rPr>
              <a:t>4. </a:t>
            </a:r>
            <a:r>
              <a:rPr lang="zh-CN" altLang="en-US" dirty="0">
                <a:latin typeface="Arial" panose="020B0604020202020204" pitchFamily="34" charset="0"/>
                <a:ea typeface="宋体" panose="02010600030101010101" pitchFamily="2" charset="-122"/>
                <a:sym typeface="+mn-ea"/>
              </a:rPr>
              <a:t>对于同样的谐振开关频率</a:t>
            </a:r>
            <a:r>
              <a:rPr lang="en-US" altLang="zh-TW" dirty="0">
                <a:latin typeface="Arial" panose="020B0604020202020204" pitchFamily="34" charset="0"/>
                <a:sym typeface="+mn-ea"/>
              </a:rPr>
              <a:t> f</a:t>
            </a:r>
            <a:r>
              <a:rPr lang="en-US" altLang="zh-TW" baseline="-25000" dirty="0">
                <a:latin typeface="Arial" panose="020B0604020202020204" pitchFamily="34" charset="0"/>
                <a:sym typeface="+mn-ea"/>
              </a:rPr>
              <a:t>s</a:t>
            </a:r>
            <a:r>
              <a:rPr lang="en-US" altLang="zh-TW" dirty="0">
                <a:latin typeface="Arial" panose="020B0604020202020204" pitchFamily="34" charset="0"/>
                <a:sym typeface="+mn-ea"/>
              </a:rPr>
              <a:t> </a:t>
            </a:r>
            <a:r>
              <a:rPr lang="zh-CN" altLang="en-US" dirty="0">
                <a:latin typeface="Arial" panose="020B0604020202020204" pitchFamily="34" charset="0"/>
                <a:ea typeface="宋体" panose="02010600030101010101" pitchFamily="2" charset="-122"/>
                <a:sym typeface="+mn-ea"/>
              </a:rPr>
              <a:t>和相同的</a:t>
            </a:r>
            <a:r>
              <a:rPr lang="en-US" altLang="zh-CN" dirty="0">
                <a:latin typeface="Arial" panose="020B0604020202020204" pitchFamily="34" charset="0"/>
                <a:ea typeface="宋体" panose="02010600030101010101" pitchFamily="2" charset="-122"/>
                <a:sym typeface="+mn-ea"/>
              </a:rPr>
              <a:t>h</a:t>
            </a:r>
            <a:r>
              <a:rPr lang="zh-CN" altLang="en-US" dirty="0">
                <a:latin typeface="Arial" panose="020B0604020202020204" pitchFamily="34" charset="0"/>
                <a:ea typeface="宋体" panose="02010600030101010101" pitchFamily="2" charset="-122"/>
                <a:sym typeface="+mn-ea"/>
              </a:rPr>
              <a:t>，</a:t>
            </a:r>
            <a:r>
              <a:rPr lang="en-US" altLang="zh-CN" dirty="0">
                <a:latin typeface="Arial" panose="020B0604020202020204" pitchFamily="34" charset="0"/>
                <a:ea typeface="宋体" panose="02010600030101010101" pitchFamily="2" charset="-122"/>
                <a:sym typeface="+mn-ea"/>
              </a:rPr>
              <a:t>Q</a:t>
            </a:r>
            <a:r>
              <a:rPr lang="zh-CN" altLang="en-US" dirty="0">
                <a:latin typeface="Arial" panose="020B0604020202020204" pitchFamily="34" charset="0"/>
                <a:ea typeface="宋体" panose="02010600030101010101" pitchFamily="2" charset="-122"/>
                <a:sym typeface="+mn-ea"/>
              </a:rPr>
              <a:t>越小意味着</a:t>
            </a:r>
            <a:r>
              <a:rPr lang="en-US" altLang="zh-TW" dirty="0">
                <a:latin typeface="Arial" panose="020B0604020202020204" pitchFamily="34" charset="0"/>
                <a:sym typeface="+mn-ea"/>
              </a:rPr>
              <a:t>Ls </a:t>
            </a:r>
            <a:r>
              <a:rPr lang="zh-CN" altLang="en-US" dirty="0">
                <a:latin typeface="Arial" panose="020B0604020202020204" pitchFamily="34" charset="0"/>
                <a:ea typeface="宋体" panose="02010600030101010101" pitchFamily="2" charset="-122"/>
                <a:sym typeface="+mn-ea"/>
              </a:rPr>
              <a:t>和</a:t>
            </a:r>
            <a:r>
              <a:rPr lang="en-US" altLang="zh-TW" dirty="0">
                <a:latin typeface="Arial" panose="020B0604020202020204" pitchFamily="34" charset="0"/>
                <a:sym typeface="+mn-ea"/>
              </a:rPr>
              <a:t>Lm</a:t>
            </a:r>
            <a:r>
              <a:rPr lang="zh-CN" altLang="en-US" dirty="0">
                <a:latin typeface="Arial" panose="020B0604020202020204" pitchFamily="34" charset="0"/>
                <a:ea typeface="宋体" panose="02010600030101010101" pitchFamily="2" charset="-122"/>
                <a:sym typeface="+mn-ea"/>
              </a:rPr>
              <a:t>越小，同样的直流增益下，开关频率更接近谐振频率点，这意味着原边的导通损耗与副边的关断损耗更小，原边的关断损耗更大</a:t>
            </a:r>
            <a:endParaRPr lang="en-US" altLang="zh-TW" dirty="0">
              <a:latin typeface="Arial" panose="020B0604020202020204" pitchFamily="34" charset="0"/>
            </a:endParaRPr>
          </a:p>
        </p:txBody>
      </p:sp>
      <p:sp>
        <p:nvSpPr>
          <p:cNvPr id="82947" name="文本框 754693"/>
          <p:cNvSpPr txBox="1"/>
          <p:nvPr/>
        </p:nvSpPr>
        <p:spPr>
          <a:xfrm>
            <a:off x="771525" y="5665788"/>
            <a:ext cx="7243763" cy="250825"/>
          </a:xfrm>
          <a:prstGeom prst="rect">
            <a:avLst/>
          </a:prstGeom>
          <a:noFill/>
          <a:ln w="9525">
            <a:noFill/>
          </a:ln>
        </p:spPr>
        <p:txBody>
          <a:bodyPr>
            <a:spAutoFit/>
          </a:bodyPr>
          <a:lstStyle/>
          <a:p>
            <a:pPr indent="2241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上述所有结论均是在相同负载得情况下得出的</a:t>
            </a:r>
            <a:endParaRPr lang="zh-CN" altLang="en-US" dirty="0">
              <a:latin typeface="Times New Roman" panose="02020603050405020304" pitchFamily="18" charset="0"/>
              <a:ea typeface="宋体" panose="02010600030101010101" pitchFamily="2" charset="-122"/>
            </a:endParaRPr>
          </a:p>
        </p:txBody>
      </p:sp>
      <p:sp>
        <p:nvSpPr>
          <p:cNvPr id="82948" name="矩形 754694"/>
          <p:cNvSpPr/>
          <p:nvPr/>
        </p:nvSpPr>
        <p:spPr>
          <a:xfrm>
            <a:off x="457200" y="442278"/>
            <a:ext cx="8229600" cy="39052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关于</a:t>
            </a:r>
            <a:r>
              <a:rPr lang="en-US" altLang="zh-CN" dirty="0">
                <a:latin typeface="Arial" panose="020B0604020202020204" pitchFamily="34" charset="0"/>
                <a:ea typeface="宋体" panose="02010600030101010101" pitchFamily="2" charset="-122"/>
              </a:rPr>
              <a:t>h</a:t>
            </a:r>
            <a:r>
              <a:rPr lang="zh-CN" altLang="en-US" dirty="0">
                <a:latin typeface="Arial" panose="020B0604020202020204" pitchFamily="34" charset="0"/>
                <a:ea typeface="宋体" panose="02010600030101010101" pitchFamily="2" charset="-122"/>
              </a:rPr>
              <a:t>和</a:t>
            </a:r>
            <a:r>
              <a:rPr lang="en-US" altLang="zh-CN" dirty="0">
                <a:latin typeface="Arial" panose="020B0604020202020204" pitchFamily="34" charset="0"/>
                <a:ea typeface="宋体" panose="02010600030101010101" pitchFamily="2" charset="-122"/>
              </a:rPr>
              <a:t>Q</a:t>
            </a:r>
            <a:r>
              <a:rPr lang="zh-CN" altLang="en-US" dirty="0">
                <a:latin typeface="Arial" panose="020B0604020202020204" pitchFamily="34" charset="0"/>
                <a:ea typeface="宋体" panose="02010600030101010101" pitchFamily="2" charset="-122"/>
              </a:rPr>
              <a:t>的小结</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762882"/>
          <p:cNvSpPr/>
          <p:nvPr/>
        </p:nvSpPr>
        <p:spPr>
          <a:xfrm>
            <a:off x="185738" y="1146175"/>
            <a:ext cx="3629025" cy="252253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54V/50A,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1.013</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92KHz</a:t>
            </a:r>
            <a:endParaRPr lang="en-US" altLang="zh-CN" b="0" dirty="0">
              <a:latin typeface="Arial" panose="020B0604020202020204" pitchFamily="34" charset="0"/>
              <a:sym typeface="Wingdings" panose="05000000000000000000" pitchFamily="2" charset="2"/>
            </a:endParaRPr>
          </a:p>
        </p:txBody>
      </p:sp>
      <p:sp>
        <p:nvSpPr>
          <p:cNvPr id="84995" name="矩形 762883"/>
          <p:cNvSpPr/>
          <p:nvPr/>
        </p:nvSpPr>
        <p:spPr>
          <a:xfrm>
            <a:off x="3175" y="471805"/>
            <a:ext cx="9140825" cy="367030"/>
          </a:xfrm>
          <a:prstGeom prst="rect">
            <a:avLst/>
          </a:prstGeom>
          <a:noFill/>
          <a:ln w="9525">
            <a:noFill/>
          </a:ln>
        </p:spPr>
        <p:txBody>
          <a:bodyPr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较大的输入侧纹波电流</a:t>
            </a:r>
            <a:r>
              <a:rPr lang="en-US" altLang="zh-CN" sz="1800" dirty="0">
                <a:latin typeface="Arial" panose="020B0604020202020204" pitchFamily="34" charset="0"/>
                <a:ea typeface="宋体" panose="02010600030101010101" pitchFamily="2" charset="-122"/>
              </a:rPr>
              <a:t>  (f&lt;f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graphicFrame>
        <p:nvGraphicFramePr>
          <p:cNvPr id="84996" name="对象 762884"/>
          <p:cNvGraphicFramePr/>
          <p:nvPr/>
        </p:nvGraphicFramePr>
        <p:xfrm>
          <a:off x="163513" y="3586163"/>
          <a:ext cx="4067175" cy="2974975"/>
        </p:xfrm>
        <a:graphic>
          <a:graphicData uri="http://schemas.openxmlformats.org/presentationml/2006/ole">
            <mc:AlternateContent xmlns:mc="http://schemas.openxmlformats.org/markup-compatibility/2006">
              <mc:Choice xmlns:v="urn:schemas-microsoft-com:vml" Requires="v">
                <p:oleObj spid="_x0000_s25613" name="" r:id="rId1" imgW="2032000" imgH="1490345" progId="Visio.Drawing.6">
                  <p:embed/>
                </p:oleObj>
              </mc:Choice>
              <mc:Fallback>
                <p:oleObj name="" r:id="rId1" imgW="2032000" imgH="1490345" progId="Visio.Drawing.6">
                  <p:embed/>
                  <p:pic>
                    <p:nvPicPr>
                      <p:cNvPr id="0" name="图片 3186"/>
                      <p:cNvPicPr/>
                      <p:nvPr/>
                    </p:nvPicPr>
                    <p:blipFill>
                      <a:blip r:embed="rId2"/>
                      <a:stretch>
                        <a:fillRect/>
                      </a:stretch>
                    </p:blipFill>
                    <p:spPr>
                      <a:xfrm>
                        <a:off x="163513" y="3586163"/>
                        <a:ext cx="4067175" cy="2974975"/>
                      </a:xfrm>
                      <a:prstGeom prst="rect">
                        <a:avLst/>
                      </a:prstGeom>
                      <a:noFill/>
                      <a:ln w="38100">
                        <a:noFill/>
                        <a:miter/>
                      </a:ln>
                    </p:spPr>
                  </p:pic>
                </p:oleObj>
              </mc:Fallback>
            </mc:AlternateContent>
          </a:graphicData>
        </a:graphic>
      </p:graphicFrame>
      <p:graphicFrame>
        <p:nvGraphicFramePr>
          <p:cNvPr id="84997" name="对象 762886"/>
          <p:cNvGraphicFramePr/>
          <p:nvPr/>
        </p:nvGraphicFramePr>
        <p:xfrm>
          <a:off x="4291013" y="1128713"/>
          <a:ext cx="4852987" cy="3019425"/>
        </p:xfrm>
        <a:graphic>
          <a:graphicData uri="http://schemas.openxmlformats.org/presentationml/2006/ole">
            <mc:AlternateContent xmlns:mc="http://schemas.openxmlformats.org/markup-compatibility/2006">
              <mc:Choice xmlns:v="urn:schemas-microsoft-com:vml" Requires="v">
                <p:oleObj spid="_x0000_s25614" name="" r:id="rId3" imgW="11243945" imgH="5576570" progId="Visio.Drawing.6">
                  <p:embed/>
                </p:oleObj>
              </mc:Choice>
              <mc:Fallback>
                <p:oleObj name="" r:id="rId3" imgW="11243945" imgH="5576570" progId="Visio.Drawing.6">
                  <p:embed/>
                  <p:pic>
                    <p:nvPicPr>
                      <p:cNvPr id="0" name="图片 3187"/>
                      <p:cNvPicPr/>
                      <p:nvPr/>
                    </p:nvPicPr>
                    <p:blipFill>
                      <a:blip r:embed="rId4"/>
                      <a:stretch>
                        <a:fillRect/>
                      </a:stretch>
                    </p:blipFill>
                    <p:spPr>
                      <a:xfrm>
                        <a:off x="4291013" y="1128713"/>
                        <a:ext cx="4852987" cy="3019425"/>
                      </a:xfrm>
                      <a:prstGeom prst="rect">
                        <a:avLst/>
                      </a:prstGeom>
                      <a:noFill/>
                      <a:ln w="38100">
                        <a:noFill/>
                        <a:miter/>
                      </a:ln>
                    </p:spPr>
                  </p:pic>
                </p:oleObj>
              </mc:Fallback>
            </mc:AlternateContent>
          </a:graphicData>
        </a:graphic>
      </p:graphicFrame>
      <p:sp>
        <p:nvSpPr>
          <p:cNvPr id="84998" name="直接连接符 762887"/>
          <p:cNvSpPr/>
          <p:nvPr/>
        </p:nvSpPr>
        <p:spPr>
          <a:xfrm>
            <a:off x="4678363" y="1585913"/>
            <a:ext cx="3848100" cy="6350"/>
          </a:xfrm>
          <a:prstGeom prst="line">
            <a:avLst/>
          </a:prstGeom>
          <a:ln w="28575" cap="flat" cmpd="sng">
            <a:solidFill>
              <a:schemeClr val="tx1"/>
            </a:solidFill>
            <a:prstDash val="sysDot"/>
            <a:headEnd type="none" w="med" len="med"/>
            <a:tailEnd type="none" w="med" len="med"/>
          </a:ln>
        </p:spPr>
      </p:sp>
      <p:sp>
        <p:nvSpPr>
          <p:cNvPr id="84999" name="矩形 762888"/>
          <p:cNvSpPr/>
          <p:nvPr/>
        </p:nvSpPr>
        <p:spPr>
          <a:xfrm>
            <a:off x="4846638" y="4405313"/>
            <a:ext cx="1765300" cy="701675"/>
          </a:xfrm>
          <a:prstGeom prst="rect">
            <a:avLst/>
          </a:prstGeom>
          <a:noFill/>
          <a:ln w="9525">
            <a:noFill/>
          </a:ln>
        </p:spPr>
        <p:txBody>
          <a:bodyPr lIns="91429" tIns="45714" rIns="91429" bIns="45714">
            <a:spAutoFit/>
          </a:bodyPr>
          <a:lstStyle/>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in</a:t>
            </a:r>
            <a:r>
              <a:rPr lang="en-US" altLang="zh-CN" sz="2000" dirty="0">
                <a:solidFill>
                  <a:srgbClr val="FF0000"/>
                </a:solidFill>
                <a:latin typeface="Arial" panose="020B0604020202020204" pitchFamily="34" charset="0"/>
                <a:ea typeface="宋体" panose="02010600030101010101" pitchFamily="2" charset="-122"/>
              </a:rPr>
              <a:t>=6.69A</a:t>
            </a:r>
            <a:endParaRPr lang="en-US" altLang="zh-CN" sz="2000" dirty="0">
              <a:solidFill>
                <a:srgbClr val="FF0000"/>
              </a:solidFill>
              <a:latin typeface="Arial" panose="020B0604020202020204" pitchFamily="34" charset="0"/>
              <a:ea typeface="宋体" panose="02010600030101010101" pitchFamily="2" charset="-122"/>
            </a:endParaRPr>
          </a:p>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rpin</a:t>
            </a:r>
            <a:r>
              <a:rPr lang="en-US" altLang="zh-CN" sz="2000" dirty="0">
                <a:solidFill>
                  <a:srgbClr val="FF0000"/>
                </a:solidFill>
                <a:latin typeface="Arial" panose="020B0604020202020204" pitchFamily="34" charset="0"/>
                <a:ea typeface="宋体" panose="02010600030101010101" pitchFamily="2" charset="-122"/>
              </a:rPr>
              <a:t>=4A</a:t>
            </a:r>
            <a:endParaRPr lang="en-US" altLang="zh-CN" sz="2000" baseline="-25000"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697200"/>
          <p:cNvSpPr txBox="1"/>
          <p:nvPr/>
        </p:nvSpPr>
        <p:spPr>
          <a:xfrm>
            <a:off x="3517583" y="306070"/>
            <a:ext cx="2107565" cy="398780"/>
          </a:xfrm>
          <a:prstGeom prst="rect">
            <a:avLst/>
          </a:prstGeom>
          <a:noFill/>
          <a:ln w="9525">
            <a:noFill/>
          </a:ln>
        </p:spPr>
        <p:txBody>
          <a:bodyPr wrap="none">
            <a:spAutoFit/>
          </a:bodyPr>
          <a:lstStyle/>
          <a:p>
            <a:pPr eaLnBrk="1" hangingPunct="1"/>
            <a:r>
              <a:rPr lang="zh-CN" altLang="en-US" sz="2000" dirty="0">
                <a:latin typeface="Arial" panose="020B0604020202020204" pitchFamily="34" charset="0"/>
                <a:ea typeface="宋体" panose="02010600030101010101" pitchFamily="2" charset="-122"/>
              </a:rPr>
              <a:t>为什么选择</a:t>
            </a:r>
            <a:r>
              <a:rPr lang="en-US" altLang="zh-CN" sz="2000" dirty="0">
                <a:latin typeface="Arial" panose="020B0604020202020204" pitchFamily="34" charset="0"/>
                <a:ea typeface="宋体" panose="02010600030101010101" pitchFamily="2" charset="-122"/>
              </a:rPr>
              <a:t>LLC?</a:t>
            </a:r>
            <a:endParaRPr lang="en-US" altLang="zh-CN" sz="2000" dirty="0">
              <a:latin typeface="Arial" panose="020B0604020202020204" pitchFamily="34" charset="0"/>
              <a:ea typeface="宋体" panose="02010600030101010101" pitchFamily="2" charset="-122"/>
            </a:endParaRPr>
          </a:p>
        </p:txBody>
      </p:sp>
      <p:sp>
        <p:nvSpPr>
          <p:cNvPr id="31747" name="文本框 697201"/>
          <p:cNvSpPr txBox="1"/>
          <p:nvPr/>
        </p:nvSpPr>
        <p:spPr>
          <a:xfrm>
            <a:off x="424180" y="1351280"/>
            <a:ext cx="8569960" cy="4030980"/>
          </a:xfrm>
          <a:prstGeom prst="rect">
            <a:avLst/>
          </a:prstGeom>
          <a:noFill/>
          <a:ln w="9525">
            <a:noFill/>
          </a:ln>
        </p:spPr>
        <p:txBody>
          <a:bodyPr wrap="square">
            <a:spAutoFit/>
          </a:bodyPr>
          <a:lstStyle/>
          <a:p>
            <a:pPr marL="457200" indent="-457200" eaLnBrk="1" hangingPunct="1"/>
            <a:r>
              <a:rPr lang="en-US" altLang="zh-TW" dirty="0">
                <a:latin typeface="Arial" panose="020B0604020202020204" pitchFamily="34" charset="0"/>
              </a:rPr>
              <a:t>1. </a:t>
            </a:r>
            <a:r>
              <a:rPr lang="zh-CN" altLang="en-US" dirty="0">
                <a:latin typeface="Arial" panose="020B0604020202020204" pitchFamily="34" charset="0"/>
                <a:ea typeface="宋体" panose="02010600030101010101" pitchFamily="2" charset="-122"/>
              </a:rPr>
              <a:t>通信整流的趋势</a:t>
            </a:r>
            <a:r>
              <a:rPr lang="en-US" altLang="zh-TW" dirty="0">
                <a:latin typeface="Arial" panose="020B0604020202020204" pitchFamily="34" charset="0"/>
              </a:rPr>
              <a:t>: </a:t>
            </a:r>
            <a:r>
              <a:rPr lang="zh-CN" altLang="en-US" dirty="0">
                <a:solidFill>
                  <a:srgbClr val="FF3300"/>
                </a:solidFill>
                <a:latin typeface="Arial" panose="020B0604020202020204" pitchFamily="34" charset="0"/>
                <a:ea typeface="宋体" panose="02010600030101010101" pitchFamily="2" charset="-122"/>
              </a:rPr>
              <a:t>高效率、高功率密度</a:t>
            </a:r>
            <a:endParaRPr lang="zh-CN" altLang="en-US" dirty="0">
              <a:solidFill>
                <a:srgbClr val="FF3300"/>
              </a:solidFill>
              <a:latin typeface="Arial" panose="020B0604020202020204" pitchFamily="34" charset="0"/>
              <a:ea typeface="宋体" panose="02010600030101010101" pitchFamily="2" charset="-122"/>
            </a:endParaRPr>
          </a:p>
          <a:p>
            <a:pPr marL="457200" indent="-457200" eaLnBrk="1" hangingPunct="1">
              <a:buFont typeface="Arial" panose="020B0604020202020204" pitchFamily="34" charset="0"/>
              <a:buChar char="•"/>
            </a:pPr>
            <a:endParaRPr lang="en-US" altLang="zh-TW" dirty="0">
              <a:latin typeface="Arial" panose="020B0604020202020204" pitchFamily="34" charset="0"/>
            </a:endParaRPr>
          </a:p>
          <a:p>
            <a:pPr marL="457200" indent="-457200" eaLnBrk="1" hangingPunct="1"/>
            <a:r>
              <a:rPr lang="zh-CN" altLang="en-US" sz="1600" dirty="0">
                <a:latin typeface="Arial" panose="020B0604020202020204" pitchFamily="34" charset="0"/>
                <a:ea typeface="宋体" panose="02010600030101010101" pitchFamily="2" charset="-122"/>
              </a:rPr>
              <a:t>2. 当对</a:t>
            </a:r>
            <a:r>
              <a:rPr lang="zh-CN" altLang="en-US" dirty="0">
                <a:solidFill>
                  <a:srgbClr val="6699FF"/>
                </a:solidFill>
                <a:latin typeface="Arial" panose="020B0604020202020204" pitchFamily="34" charset="0"/>
                <a:ea typeface="宋体" panose="02010600030101010101" pitchFamily="2" charset="-122"/>
              </a:rPr>
              <a:t>全桥结构进行移相</a:t>
            </a:r>
            <a:r>
              <a:rPr lang="zh-CN" altLang="en-US" dirty="0">
                <a:latin typeface="Arial" panose="020B0604020202020204" pitchFamily="34" charset="0"/>
                <a:ea typeface="宋体" panose="02010600030101010101" pitchFamily="2" charset="-122"/>
                <a:sym typeface="+mn-ea"/>
              </a:rPr>
              <a:t>发生了什么</a:t>
            </a:r>
            <a:r>
              <a:rPr lang="en-US" altLang="zh-TW" dirty="0">
                <a:solidFill>
                  <a:srgbClr val="6699FF"/>
                </a:solidFill>
                <a:latin typeface="Arial" panose="020B0604020202020204" pitchFamily="34" charset="0"/>
              </a:rPr>
              <a:t> </a:t>
            </a:r>
            <a:r>
              <a:rPr lang="en-US" altLang="zh-TW" dirty="0">
                <a:solidFill>
                  <a:srgbClr val="6699FF"/>
                </a:solidFill>
                <a:latin typeface="Arial" panose="020B0604020202020204" pitchFamily="34" charset="0"/>
                <a:sym typeface="Wingdings" panose="05000000000000000000" pitchFamily="2" charset="2"/>
              </a:rPr>
              <a:t> LLC </a:t>
            </a:r>
            <a:r>
              <a:rPr lang="zh-CN" altLang="en-US" dirty="0">
                <a:solidFill>
                  <a:srgbClr val="6699FF"/>
                </a:solidFill>
                <a:latin typeface="Arial" panose="020B0604020202020204" pitchFamily="34" charset="0"/>
                <a:ea typeface="宋体" panose="02010600030101010101" pitchFamily="2" charset="-122"/>
                <a:sym typeface="Wingdings" panose="05000000000000000000" pitchFamily="2" charset="2"/>
              </a:rPr>
              <a:t>拓扑结构</a:t>
            </a:r>
            <a:endParaRPr lang="zh-CN" altLang="en-US" dirty="0">
              <a:solidFill>
                <a:srgbClr val="6699FF"/>
              </a:solidFill>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endParaRPr lang="en-US" altLang="zh-TW" dirty="0">
              <a:solidFill>
                <a:srgbClr val="6699FF"/>
              </a:solidFill>
              <a:latin typeface="Arial" panose="020B0604020202020204" pitchFamily="34" charset="0"/>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移相全桥</a:t>
            </a:r>
            <a:r>
              <a:rPr lang="en-US" altLang="zh-TW" dirty="0">
                <a:latin typeface="Arial" panose="020B0604020202020204" pitchFamily="34" charset="0"/>
                <a:sym typeface="Wingdings" panose="05000000000000000000" pitchFamily="2" charset="2"/>
              </a:rPr>
              <a:t>		                                   LLC</a:t>
            </a:r>
            <a:endParaRPr lang="en-US" altLang="zh-TW" dirty="0">
              <a:latin typeface="Arial" panose="020B0604020202020204" pitchFamily="34" charset="0"/>
              <a:sym typeface="Wingdings" panose="05000000000000000000" pitchFamily="2" charset="2"/>
            </a:endParaRPr>
          </a:p>
          <a:p>
            <a:pPr marL="457200" indent="-457200" eaLnBrk="1" hangingPunct="1"/>
            <a:endParaRPr lang="en-US" altLang="zh-TW" dirty="0">
              <a:latin typeface="Arial" panose="020B0604020202020204" pitchFamily="34" charset="0"/>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原边在有限负载范围内实现</a:t>
            </a:r>
            <a:r>
              <a:rPr lang="en-US" altLang="zh-CN" dirty="0">
                <a:latin typeface="Arial" panose="020B0604020202020204" pitchFamily="34" charset="0"/>
                <a:ea typeface="宋体" panose="02010600030101010101" pitchFamily="2" charset="-122"/>
                <a:sym typeface="Wingdings" panose="05000000000000000000" pitchFamily="2" charset="2"/>
              </a:rPr>
              <a:t>ZVS</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所有负载均可实现</a:t>
            </a:r>
            <a:r>
              <a:rPr lang="en-US" altLang="zh-CN" dirty="0">
                <a:latin typeface="Arial" panose="020B0604020202020204" pitchFamily="34" charset="0"/>
                <a:ea typeface="宋体" panose="02010600030101010101" pitchFamily="2" charset="-122"/>
                <a:sym typeface="Wingdings" panose="05000000000000000000" pitchFamily="2" charset="2"/>
              </a:rPr>
              <a:t>ZVS</a:t>
            </a:r>
            <a:endParaRPr lang="en-US" altLang="zh-CN"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r>
              <a:rPr lang="en-US" altLang="zh-TW" dirty="0">
                <a:solidFill>
                  <a:schemeClr val="accent2"/>
                </a:solidFill>
                <a:latin typeface="Arial" panose="020B0604020202020204" pitchFamily="34" charset="0"/>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重载时有相对较大的关断电流</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全负载范围内管段电流相同</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r>
              <a:rPr lang="en-US" altLang="zh-TW" dirty="0">
                <a:latin typeface="Arial" panose="020B0604020202020204" pitchFamily="34" charset="0"/>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副边整流侧具有较高的</a:t>
            </a:r>
            <a:r>
              <a:rPr lang="en-US" altLang="zh-TW" dirty="0">
                <a:latin typeface="Arial" panose="020B0604020202020204" pitchFamily="34" charset="0"/>
                <a:sym typeface="Wingdings" panose="05000000000000000000" pitchFamily="2" charset="2"/>
              </a:rPr>
              <a:t>di/dt		</a:t>
            </a:r>
            <a:r>
              <a:rPr lang="zh-CN" altLang="en-US" dirty="0">
                <a:latin typeface="Arial" panose="020B0604020202020204" pitchFamily="34" charset="0"/>
                <a:ea typeface="宋体" panose="02010600030101010101" pitchFamily="2" charset="-122"/>
                <a:sym typeface="Wingdings" panose="05000000000000000000" pitchFamily="2" charset="2"/>
              </a:rPr>
              <a:t>副边整流器可实现</a:t>
            </a:r>
            <a:r>
              <a:rPr lang="en-US" altLang="zh-CN" dirty="0">
                <a:latin typeface="Arial" panose="020B0604020202020204" pitchFamily="34" charset="0"/>
                <a:ea typeface="宋体" panose="02010600030101010101" pitchFamily="2" charset="-122"/>
                <a:sym typeface="Wingdings" panose="05000000000000000000" pitchFamily="2" charset="2"/>
              </a:rPr>
              <a:t>ZCS              </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通常直流电压增益小于</a:t>
            </a:r>
            <a:r>
              <a:rPr lang="en-US" altLang="zh-CN" dirty="0">
                <a:latin typeface="Arial" panose="020B0604020202020204" pitchFamily="34" charset="0"/>
                <a:ea typeface="宋体" panose="02010600030101010101" pitchFamily="2" charset="-122"/>
                <a:sym typeface="Wingdings" panose="05000000000000000000" pitchFamily="2" charset="2"/>
              </a:rPr>
              <a:t>1</a:t>
            </a:r>
            <a:r>
              <a:rPr lang="zh-CN" altLang="en-US" dirty="0">
                <a:latin typeface="Arial" panose="020B0604020202020204" pitchFamily="34" charset="0"/>
                <a:ea typeface="宋体" panose="02010600030101010101" pitchFamily="2" charset="-122"/>
                <a:sym typeface="Wingdings" panose="05000000000000000000" pitchFamily="2" charset="2"/>
              </a:rPr>
              <a:t>，</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之路电压增益可以大于</a:t>
            </a:r>
            <a:r>
              <a:rPr lang="en-US" altLang="zh-CN" dirty="0">
                <a:latin typeface="Arial" panose="020B0604020202020204" pitchFamily="34" charset="0"/>
                <a:ea typeface="宋体" panose="02010600030101010101" pitchFamily="2" charset="-122"/>
                <a:sym typeface="Wingdings" panose="05000000000000000000" pitchFamily="2" charset="2"/>
              </a:rPr>
              <a:t>1</a:t>
            </a:r>
            <a:r>
              <a:rPr lang="zh-CN" altLang="en-US" dirty="0">
                <a:latin typeface="Arial" panose="020B0604020202020204" pitchFamily="34" charset="0"/>
                <a:ea typeface="宋体" panose="02010600030101010101" pitchFamily="2" charset="-122"/>
                <a:sym typeface="Wingdings" panose="05000000000000000000" pitchFamily="2" charset="2"/>
              </a:rPr>
              <a:t>，</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降压型变换器</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根据控制情况可以是降压，</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r>
              <a:rPr lang="zh-CN" altLang="en-US" dirty="0">
                <a:latin typeface="Arial" panose="020B0604020202020204" pitchFamily="34" charset="0"/>
                <a:ea typeface="宋体" panose="02010600030101010101" pitchFamily="2" charset="-122"/>
                <a:sym typeface="Wingdings" panose="05000000000000000000" pitchFamily="2" charset="2"/>
              </a:rPr>
              <a:t>                                                                                 也可是升压型变换器</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latin typeface="Arial" panose="020B0604020202020204" pitchFamily="34" charset="0"/>
              </a:rPr>
              <a:t>     </a:t>
            </a:r>
            <a:endParaRPr lang="en-US" altLang="zh-TW" dirty="0">
              <a:latin typeface="Arial" panose="020B0604020202020204" pitchFamily="34" charset="0"/>
            </a:endParaRPr>
          </a:p>
          <a:p>
            <a:pPr marL="457200" indent="-457200" eaLnBrk="1" hangingPunct="1"/>
            <a:r>
              <a:rPr lang="en-US" altLang="zh-TW" dirty="0">
                <a:latin typeface="Arial" panose="020B0604020202020204" pitchFamily="34" charset="0"/>
                <a:sym typeface="Wingdings" panose="05000000000000000000" pitchFamily="2" charset="2"/>
              </a:rPr>
              <a:t>3. </a:t>
            </a:r>
            <a:r>
              <a:rPr lang="zh-CN" altLang="en-US" dirty="0">
                <a:latin typeface="Arial" panose="020B0604020202020204" pitchFamily="34" charset="0"/>
                <a:ea typeface="宋体" panose="02010600030101010101" pitchFamily="2" charset="-122"/>
                <a:sym typeface="Wingdings" panose="05000000000000000000" pitchFamily="2" charset="2"/>
              </a:rPr>
              <a:t>为了得到更高的功率密度，</a:t>
            </a:r>
            <a:r>
              <a:rPr lang="en-US" altLang="zh-CN" dirty="0">
                <a:latin typeface="Arial" panose="020B0604020202020204" pitchFamily="34" charset="0"/>
                <a:ea typeface="宋体" panose="02010600030101010101" pitchFamily="2" charset="-122"/>
                <a:sym typeface="Wingdings" panose="05000000000000000000" pitchFamily="2" charset="2"/>
              </a:rPr>
              <a:t>LLC</a:t>
            </a:r>
            <a:r>
              <a:rPr lang="zh-CN" altLang="en-US" dirty="0">
                <a:latin typeface="Arial" panose="020B0604020202020204" pitchFamily="34" charset="0"/>
                <a:ea typeface="宋体" panose="02010600030101010101" pitchFamily="2" charset="-122"/>
                <a:sym typeface="Wingdings" panose="05000000000000000000" pitchFamily="2" charset="2"/>
              </a:rPr>
              <a:t>变换器运行在较高的开关频率下依然可以保持较高的效率</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a:p>
            <a:pPr marL="457200" indent="-457200" eaLnBrk="1" hangingPunct="1"/>
            <a:endParaRPr lang="en-US" altLang="zh-TW" dirty="0">
              <a:latin typeface="Arial" panose="020B0604020202020204" pitchFamily="34" charset="0"/>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4.</a:t>
            </a:r>
            <a:r>
              <a:rPr lang="en-US" altLang="zh-TW" dirty="0">
                <a:latin typeface="Arial" panose="020B0604020202020204" pitchFamily="34" charset="0"/>
              </a:rPr>
              <a:t> LLC</a:t>
            </a:r>
            <a:r>
              <a:rPr lang="zh-CN" altLang="en-US" dirty="0">
                <a:latin typeface="Arial" panose="020B0604020202020204" pitchFamily="34" charset="0"/>
                <a:ea typeface="宋体" panose="02010600030101010101" pitchFamily="2" charset="-122"/>
              </a:rPr>
              <a:t>变换器副边整流侧具有更低的电压应力，这使得同步整流成为可能。</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761868"/>
          <p:cNvPicPr>
            <a:picLocks noChangeAspect="1"/>
          </p:cNvPicPr>
          <p:nvPr/>
        </p:nvPicPr>
        <p:blipFill>
          <a:blip r:embed="rId1"/>
          <a:stretch>
            <a:fillRect/>
          </a:stretch>
        </p:blipFill>
        <p:spPr>
          <a:xfrm>
            <a:off x="4205288" y="1096963"/>
            <a:ext cx="4559300" cy="2911475"/>
          </a:xfrm>
          <a:prstGeom prst="rect">
            <a:avLst/>
          </a:prstGeom>
          <a:noFill/>
          <a:ln w="9525">
            <a:noFill/>
          </a:ln>
        </p:spPr>
      </p:pic>
      <p:sp>
        <p:nvSpPr>
          <p:cNvPr id="87043" name="矩形 761862"/>
          <p:cNvSpPr/>
          <p:nvPr/>
        </p:nvSpPr>
        <p:spPr>
          <a:xfrm>
            <a:off x="185738" y="1096963"/>
            <a:ext cx="3629025" cy="2522537"/>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48V/56A,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0.9</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115KHz</a:t>
            </a:r>
            <a:endParaRPr lang="en-US" altLang="zh-CN" b="0" dirty="0">
              <a:latin typeface="Arial" panose="020B0604020202020204" pitchFamily="34" charset="0"/>
              <a:sym typeface="Wingdings" panose="05000000000000000000" pitchFamily="2" charset="2"/>
            </a:endParaRPr>
          </a:p>
        </p:txBody>
      </p:sp>
      <p:graphicFrame>
        <p:nvGraphicFramePr>
          <p:cNvPr id="87044" name="对象 761864"/>
          <p:cNvGraphicFramePr/>
          <p:nvPr/>
        </p:nvGraphicFramePr>
        <p:xfrm>
          <a:off x="163513" y="3586163"/>
          <a:ext cx="4067175" cy="2974975"/>
        </p:xfrm>
        <a:graphic>
          <a:graphicData uri="http://schemas.openxmlformats.org/presentationml/2006/ole">
            <mc:AlternateContent xmlns:mc="http://schemas.openxmlformats.org/markup-compatibility/2006">
              <mc:Choice xmlns:v="urn:schemas-microsoft-com:vml" Requires="v">
                <p:oleObj spid="_x0000_s26632" name="" r:id="rId2" imgW="2032000" imgH="1490345" progId="Visio.Drawing.6">
                  <p:embed/>
                </p:oleObj>
              </mc:Choice>
              <mc:Fallback>
                <p:oleObj name="" r:id="rId2" imgW="2032000" imgH="1490345" progId="Visio.Drawing.6">
                  <p:embed/>
                  <p:pic>
                    <p:nvPicPr>
                      <p:cNvPr id="0" name="图片 3191"/>
                      <p:cNvPicPr/>
                      <p:nvPr/>
                    </p:nvPicPr>
                    <p:blipFill>
                      <a:blip r:embed="rId3"/>
                      <a:stretch>
                        <a:fillRect/>
                      </a:stretch>
                    </p:blipFill>
                    <p:spPr>
                      <a:xfrm>
                        <a:off x="163513" y="3586163"/>
                        <a:ext cx="4067175" cy="2974975"/>
                      </a:xfrm>
                      <a:prstGeom prst="rect">
                        <a:avLst/>
                      </a:prstGeom>
                      <a:noFill/>
                      <a:ln w="38100">
                        <a:noFill/>
                        <a:miter/>
                      </a:ln>
                    </p:spPr>
                  </p:pic>
                </p:oleObj>
              </mc:Fallback>
            </mc:AlternateContent>
          </a:graphicData>
        </a:graphic>
      </p:graphicFrame>
      <p:sp>
        <p:nvSpPr>
          <p:cNvPr id="87045" name="直接连接符 761866"/>
          <p:cNvSpPr/>
          <p:nvPr/>
        </p:nvSpPr>
        <p:spPr>
          <a:xfrm>
            <a:off x="4557713" y="1433513"/>
            <a:ext cx="4279900" cy="15875"/>
          </a:xfrm>
          <a:prstGeom prst="line">
            <a:avLst/>
          </a:prstGeom>
          <a:ln w="28575" cap="flat" cmpd="sng">
            <a:solidFill>
              <a:schemeClr val="tx1"/>
            </a:solidFill>
            <a:prstDash val="sysDot"/>
            <a:headEnd type="none" w="med" len="med"/>
            <a:tailEnd type="none" w="med" len="med"/>
          </a:ln>
        </p:spPr>
      </p:sp>
      <p:sp>
        <p:nvSpPr>
          <p:cNvPr id="87046" name="矩形 761867"/>
          <p:cNvSpPr/>
          <p:nvPr/>
        </p:nvSpPr>
        <p:spPr>
          <a:xfrm>
            <a:off x="4846638" y="4405313"/>
            <a:ext cx="1765300" cy="701675"/>
          </a:xfrm>
          <a:prstGeom prst="rect">
            <a:avLst/>
          </a:prstGeom>
          <a:noFill/>
          <a:ln w="9525">
            <a:noFill/>
          </a:ln>
        </p:spPr>
        <p:txBody>
          <a:bodyPr lIns="91429" tIns="45714" rIns="91429" bIns="45714">
            <a:spAutoFit/>
          </a:bodyPr>
          <a:lstStyle/>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in</a:t>
            </a:r>
            <a:r>
              <a:rPr lang="en-US" altLang="zh-CN" sz="2000" dirty="0">
                <a:solidFill>
                  <a:srgbClr val="FF0000"/>
                </a:solidFill>
                <a:latin typeface="Arial" panose="020B0604020202020204" pitchFamily="34" charset="0"/>
                <a:ea typeface="宋体" panose="02010600030101010101" pitchFamily="2" charset="-122"/>
              </a:rPr>
              <a:t>=6.68A</a:t>
            </a:r>
            <a:endParaRPr lang="en-US" altLang="zh-CN" sz="2000" dirty="0">
              <a:solidFill>
                <a:srgbClr val="FF0000"/>
              </a:solidFill>
              <a:latin typeface="Arial" panose="020B0604020202020204" pitchFamily="34" charset="0"/>
              <a:ea typeface="宋体" panose="02010600030101010101" pitchFamily="2" charset="-122"/>
            </a:endParaRPr>
          </a:p>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rpin</a:t>
            </a:r>
            <a:r>
              <a:rPr lang="en-US" altLang="zh-CN" sz="2000" dirty="0">
                <a:solidFill>
                  <a:srgbClr val="FF0000"/>
                </a:solidFill>
                <a:latin typeface="Arial" panose="020B0604020202020204" pitchFamily="34" charset="0"/>
                <a:ea typeface="宋体" panose="02010600030101010101" pitchFamily="2" charset="-122"/>
              </a:rPr>
              <a:t>=4.7A</a:t>
            </a:r>
            <a:endParaRPr lang="en-US" altLang="zh-CN" sz="2000" baseline="-25000" dirty="0">
              <a:solidFill>
                <a:srgbClr val="FF0000"/>
              </a:solidFill>
              <a:latin typeface="Arial" panose="020B0604020202020204" pitchFamily="34" charset="0"/>
              <a:ea typeface="宋体" panose="02010600030101010101" pitchFamily="2" charset="-122"/>
            </a:endParaRPr>
          </a:p>
        </p:txBody>
      </p:sp>
      <p:sp>
        <p:nvSpPr>
          <p:cNvPr id="87047" name="椭圆 761869"/>
          <p:cNvSpPr/>
          <p:nvPr/>
        </p:nvSpPr>
        <p:spPr>
          <a:xfrm>
            <a:off x="355600" y="3581400"/>
            <a:ext cx="558800" cy="965200"/>
          </a:xfrm>
          <a:prstGeom prst="ellipse">
            <a:avLst/>
          </a:prstGeom>
          <a:noFill/>
          <a:ln w="952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84995" name="矩形 762883"/>
          <p:cNvSpPr/>
          <p:nvPr/>
        </p:nvSpPr>
        <p:spPr>
          <a:xfrm>
            <a:off x="1270" y="454025"/>
            <a:ext cx="9140825" cy="367030"/>
          </a:xfrm>
          <a:prstGeom prst="rect">
            <a:avLst/>
          </a:prstGeom>
          <a:noFill/>
          <a:ln w="9525">
            <a:noFill/>
          </a:ln>
        </p:spPr>
        <p:txBody>
          <a:bodyPr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较大的输入侧纹波电流</a:t>
            </a:r>
            <a:r>
              <a:rPr lang="en-US" altLang="zh-CN" sz="1800" dirty="0">
                <a:latin typeface="Arial" panose="020B0604020202020204" pitchFamily="34" charset="0"/>
                <a:ea typeface="宋体" panose="02010600030101010101" pitchFamily="2" charset="-122"/>
              </a:rPr>
              <a:t>  (f&gt;f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769033"/>
          <p:cNvPicPr>
            <a:picLocks noChangeAspect="1"/>
          </p:cNvPicPr>
          <p:nvPr/>
        </p:nvPicPr>
        <p:blipFill>
          <a:blip r:embed="rId1"/>
          <a:stretch>
            <a:fillRect/>
          </a:stretch>
        </p:blipFill>
        <p:spPr>
          <a:xfrm>
            <a:off x="4292600" y="1160463"/>
            <a:ext cx="4802188" cy="2757487"/>
          </a:xfrm>
          <a:prstGeom prst="rect">
            <a:avLst/>
          </a:prstGeom>
          <a:noFill/>
          <a:ln w="9525">
            <a:noFill/>
          </a:ln>
        </p:spPr>
      </p:pic>
      <p:graphicFrame>
        <p:nvGraphicFramePr>
          <p:cNvPr id="89093" name="对象 769028"/>
          <p:cNvGraphicFramePr/>
          <p:nvPr/>
        </p:nvGraphicFramePr>
        <p:xfrm>
          <a:off x="163513" y="3735388"/>
          <a:ext cx="4067175" cy="2974975"/>
        </p:xfrm>
        <a:graphic>
          <a:graphicData uri="http://schemas.openxmlformats.org/presentationml/2006/ole">
            <mc:AlternateContent xmlns:mc="http://schemas.openxmlformats.org/markup-compatibility/2006">
              <mc:Choice xmlns:v="urn:schemas-microsoft-com:vml" Requires="v">
                <p:oleObj spid="_x0000_s27656" name="" r:id="rId2" imgW="2032000" imgH="1490345" progId="Visio.Drawing.6">
                  <p:embed/>
                </p:oleObj>
              </mc:Choice>
              <mc:Fallback>
                <p:oleObj name="" r:id="rId2" imgW="2032000" imgH="1490345" progId="Visio.Drawing.6">
                  <p:embed/>
                  <p:pic>
                    <p:nvPicPr>
                      <p:cNvPr id="0" name="图片 3192"/>
                      <p:cNvPicPr/>
                      <p:nvPr/>
                    </p:nvPicPr>
                    <p:blipFill>
                      <a:blip r:embed="rId3"/>
                      <a:stretch>
                        <a:fillRect/>
                      </a:stretch>
                    </p:blipFill>
                    <p:spPr>
                      <a:xfrm>
                        <a:off x="163513" y="3735388"/>
                        <a:ext cx="4067175" cy="2974975"/>
                      </a:xfrm>
                      <a:prstGeom prst="rect">
                        <a:avLst/>
                      </a:prstGeom>
                      <a:noFill/>
                      <a:ln w="38100">
                        <a:noFill/>
                        <a:miter/>
                      </a:ln>
                    </p:spPr>
                  </p:pic>
                </p:oleObj>
              </mc:Fallback>
            </mc:AlternateContent>
          </a:graphicData>
        </a:graphic>
      </p:graphicFrame>
      <p:sp>
        <p:nvSpPr>
          <p:cNvPr id="89094" name="直接连接符 769030"/>
          <p:cNvSpPr/>
          <p:nvPr/>
        </p:nvSpPr>
        <p:spPr>
          <a:xfrm>
            <a:off x="4662488" y="2205038"/>
            <a:ext cx="3848100" cy="6350"/>
          </a:xfrm>
          <a:prstGeom prst="line">
            <a:avLst/>
          </a:prstGeom>
          <a:ln w="28575" cap="flat" cmpd="sng">
            <a:solidFill>
              <a:schemeClr val="tx1"/>
            </a:solidFill>
            <a:prstDash val="sysDot"/>
            <a:headEnd type="none" w="med" len="med"/>
            <a:tailEnd type="none" w="med" len="med"/>
          </a:ln>
        </p:spPr>
      </p:sp>
      <p:sp>
        <p:nvSpPr>
          <p:cNvPr id="89095" name="矩形 769031"/>
          <p:cNvSpPr/>
          <p:nvPr/>
        </p:nvSpPr>
        <p:spPr>
          <a:xfrm>
            <a:off x="4846638" y="4125913"/>
            <a:ext cx="2171700" cy="457200"/>
          </a:xfrm>
          <a:prstGeom prst="rect">
            <a:avLst/>
          </a:prstGeom>
          <a:noFill/>
          <a:ln w="9525">
            <a:noFill/>
          </a:ln>
        </p:spPr>
        <p:txBody>
          <a:bodyPr lIns="91429" tIns="45714" rIns="91429" bIns="45714">
            <a:spAutoFit/>
          </a:bodyPr>
          <a:lstStyle/>
          <a:p>
            <a:pPr eaLnBrk="1" hangingPunct="1"/>
            <a:r>
              <a:rPr lang="en-US" altLang="zh-CN" sz="2400" dirty="0">
                <a:solidFill>
                  <a:srgbClr val="FF0000"/>
                </a:solidFill>
                <a:latin typeface="Arial" panose="020B0604020202020204" pitchFamily="34" charset="0"/>
                <a:ea typeface="宋体" panose="02010600030101010101" pitchFamily="2" charset="-122"/>
              </a:rPr>
              <a:t>I</a:t>
            </a:r>
            <a:r>
              <a:rPr lang="en-US" altLang="zh-CN" sz="2400" baseline="-25000" dirty="0">
                <a:solidFill>
                  <a:srgbClr val="FF0000"/>
                </a:solidFill>
                <a:latin typeface="Arial" panose="020B0604020202020204" pitchFamily="34" charset="0"/>
                <a:ea typeface="宋体" panose="02010600030101010101" pitchFamily="2" charset="-122"/>
              </a:rPr>
              <a:t>rpout</a:t>
            </a:r>
            <a:r>
              <a:rPr lang="en-US" altLang="zh-CN" sz="2400" dirty="0">
                <a:solidFill>
                  <a:srgbClr val="FF0000"/>
                </a:solidFill>
                <a:latin typeface="Arial" panose="020B0604020202020204" pitchFamily="34" charset="0"/>
                <a:ea typeface="宋体" panose="02010600030101010101" pitchFamily="2" charset="-122"/>
              </a:rPr>
              <a:t>=30.7A</a:t>
            </a:r>
            <a:endParaRPr lang="en-US" altLang="zh-CN" sz="2400" baseline="-25000" dirty="0">
              <a:solidFill>
                <a:srgbClr val="FF0000"/>
              </a:solidFill>
              <a:latin typeface="Arial" panose="020B0604020202020204" pitchFamily="34" charset="0"/>
              <a:ea typeface="宋体" panose="02010600030101010101" pitchFamily="2" charset="-122"/>
            </a:endParaRPr>
          </a:p>
        </p:txBody>
      </p:sp>
      <p:sp>
        <p:nvSpPr>
          <p:cNvPr id="89096" name="椭圆 769032"/>
          <p:cNvSpPr/>
          <p:nvPr/>
        </p:nvSpPr>
        <p:spPr>
          <a:xfrm>
            <a:off x="3187700" y="5397500"/>
            <a:ext cx="1104900" cy="965200"/>
          </a:xfrm>
          <a:prstGeom prst="ellipse">
            <a:avLst/>
          </a:prstGeom>
          <a:noFill/>
          <a:ln w="952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89097" name="文本框 769034"/>
          <p:cNvSpPr txBox="1"/>
          <p:nvPr/>
        </p:nvSpPr>
        <p:spPr>
          <a:xfrm>
            <a:off x="4570413" y="5246688"/>
            <a:ext cx="4398962" cy="69342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如此大的纹波电流</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一般的电解电容很难处理</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并联陶瓷电容可能有助于解决较大的纹波电流</a:t>
            </a:r>
            <a:endParaRPr lang="zh-CN" altLang="en-US" dirty="0">
              <a:latin typeface="Times New Roman" panose="02020603050405020304" pitchFamily="18" charset="0"/>
              <a:ea typeface="宋体" panose="02010600030101010101" pitchFamily="2" charset="-122"/>
            </a:endParaRPr>
          </a:p>
        </p:txBody>
      </p:sp>
      <p:sp>
        <p:nvSpPr>
          <p:cNvPr id="89098" name="爆炸形 1 769035"/>
          <p:cNvSpPr/>
          <p:nvPr/>
        </p:nvSpPr>
        <p:spPr>
          <a:xfrm>
            <a:off x="4316413" y="3776663"/>
            <a:ext cx="3111500" cy="1244600"/>
          </a:xfrm>
          <a:prstGeom prst="irregularSeal1">
            <a:avLst/>
          </a:prstGeom>
          <a:noFill/>
          <a:ln w="9525"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84995" name="矩形 762883"/>
          <p:cNvSpPr/>
          <p:nvPr/>
        </p:nvSpPr>
        <p:spPr>
          <a:xfrm>
            <a:off x="1270" y="462915"/>
            <a:ext cx="9140825" cy="367030"/>
          </a:xfrm>
          <a:prstGeom prst="rect">
            <a:avLst/>
          </a:prstGeom>
          <a:noFill/>
          <a:ln w="9525">
            <a:noFill/>
          </a:ln>
        </p:spPr>
        <p:txBody>
          <a:bodyPr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较大的输入侧纹波电流</a:t>
            </a:r>
            <a:r>
              <a:rPr lang="en-US" altLang="zh-CN" sz="1800" dirty="0">
                <a:latin typeface="Arial" panose="020B0604020202020204" pitchFamily="34" charset="0"/>
                <a:ea typeface="宋体" panose="02010600030101010101" pitchFamily="2" charset="-122"/>
              </a:rPr>
              <a:t>  (f&lt;f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sp>
        <p:nvSpPr>
          <p:cNvPr id="84994" name="矩形 762882"/>
          <p:cNvSpPr/>
          <p:nvPr/>
        </p:nvSpPr>
        <p:spPr>
          <a:xfrm>
            <a:off x="185738" y="1146175"/>
            <a:ext cx="3629025" cy="252253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54V/50A,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1.013</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92KHz</a:t>
            </a:r>
            <a:endParaRPr lang="en-US" altLang="zh-CN" b="0"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771080"/>
          <p:cNvPicPr>
            <a:picLocks noChangeAspect="1"/>
          </p:cNvPicPr>
          <p:nvPr/>
        </p:nvPicPr>
        <p:blipFill>
          <a:blip r:embed="rId1"/>
          <a:stretch>
            <a:fillRect/>
          </a:stretch>
        </p:blipFill>
        <p:spPr>
          <a:xfrm>
            <a:off x="3876675" y="1135063"/>
            <a:ext cx="5035550" cy="2590800"/>
          </a:xfrm>
          <a:prstGeom prst="rect">
            <a:avLst/>
          </a:prstGeom>
          <a:noFill/>
          <a:ln w="9525">
            <a:noFill/>
          </a:ln>
        </p:spPr>
      </p:pic>
      <p:graphicFrame>
        <p:nvGraphicFramePr>
          <p:cNvPr id="91141" name="对象 771076"/>
          <p:cNvGraphicFramePr/>
          <p:nvPr/>
        </p:nvGraphicFramePr>
        <p:xfrm>
          <a:off x="163513" y="3586163"/>
          <a:ext cx="4067175" cy="2974975"/>
        </p:xfrm>
        <a:graphic>
          <a:graphicData uri="http://schemas.openxmlformats.org/presentationml/2006/ole">
            <mc:AlternateContent xmlns:mc="http://schemas.openxmlformats.org/markup-compatibility/2006">
              <mc:Choice xmlns:v="urn:schemas-microsoft-com:vml" Requires="v">
                <p:oleObj spid="_x0000_s28680" name="" r:id="rId2" imgW="2032000" imgH="1490345" progId="Visio.Drawing.6">
                  <p:embed/>
                </p:oleObj>
              </mc:Choice>
              <mc:Fallback>
                <p:oleObj name="" r:id="rId2" imgW="2032000" imgH="1490345" progId="Visio.Drawing.6">
                  <p:embed/>
                  <p:pic>
                    <p:nvPicPr>
                      <p:cNvPr id="0" name="图片 3190"/>
                      <p:cNvPicPr/>
                      <p:nvPr/>
                    </p:nvPicPr>
                    <p:blipFill>
                      <a:blip r:embed="rId3"/>
                      <a:stretch>
                        <a:fillRect/>
                      </a:stretch>
                    </p:blipFill>
                    <p:spPr>
                      <a:xfrm>
                        <a:off x="163513" y="3586163"/>
                        <a:ext cx="4067175" cy="2974975"/>
                      </a:xfrm>
                      <a:prstGeom prst="rect">
                        <a:avLst/>
                      </a:prstGeom>
                      <a:noFill/>
                      <a:ln w="38100">
                        <a:noFill/>
                        <a:miter/>
                      </a:ln>
                    </p:spPr>
                  </p:pic>
                </p:oleObj>
              </mc:Fallback>
            </mc:AlternateContent>
          </a:graphicData>
        </a:graphic>
      </p:graphicFrame>
      <p:sp>
        <p:nvSpPr>
          <p:cNvPr id="91142" name="直接连接符 771078"/>
          <p:cNvSpPr/>
          <p:nvPr/>
        </p:nvSpPr>
        <p:spPr>
          <a:xfrm>
            <a:off x="4289425" y="1990725"/>
            <a:ext cx="4191000" cy="6350"/>
          </a:xfrm>
          <a:prstGeom prst="line">
            <a:avLst/>
          </a:prstGeom>
          <a:ln w="28575" cap="flat" cmpd="sng">
            <a:solidFill>
              <a:schemeClr val="tx1"/>
            </a:solidFill>
            <a:prstDash val="sysDot"/>
            <a:headEnd type="none" w="med" len="med"/>
            <a:tailEnd type="none" w="med" len="med"/>
          </a:ln>
        </p:spPr>
      </p:sp>
      <p:sp>
        <p:nvSpPr>
          <p:cNvPr id="91143" name="矩形 771079"/>
          <p:cNvSpPr/>
          <p:nvPr/>
        </p:nvSpPr>
        <p:spPr>
          <a:xfrm>
            <a:off x="4846638" y="4405313"/>
            <a:ext cx="1765300" cy="701675"/>
          </a:xfrm>
          <a:prstGeom prst="rect">
            <a:avLst/>
          </a:prstGeom>
          <a:noFill/>
          <a:ln w="9525">
            <a:noFill/>
          </a:ln>
        </p:spPr>
        <p:txBody>
          <a:bodyPr lIns="91429" tIns="45714" rIns="91429" bIns="45714">
            <a:spAutoFit/>
          </a:bodyPr>
          <a:lstStyle/>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o</a:t>
            </a:r>
            <a:r>
              <a:rPr lang="en-US" altLang="zh-CN" sz="2000" dirty="0">
                <a:solidFill>
                  <a:srgbClr val="FF0000"/>
                </a:solidFill>
                <a:latin typeface="Arial" panose="020B0604020202020204" pitchFamily="34" charset="0"/>
                <a:ea typeface="宋体" panose="02010600030101010101" pitchFamily="2" charset="-122"/>
              </a:rPr>
              <a:t>=56A</a:t>
            </a:r>
            <a:endParaRPr lang="en-US" altLang="zh-CN" sz="2000" dirty="0">
              <a:solidFill>
                <a:srgbClr val="FF0000"/>
              </a:solidFill>
              <a:latin typeface="Arial" panose="020B0604020202020204" pitchFamily="34" charset="0"/>
              <a:ea typeface="宋体" panose="02010600030101010101" pitchFamily="2" charset="-122"/>
            </a:endParaRPr>
          </a:p>
          <a:p>
            <a:pPr eaLnBrk="1" hangingPunct="1"/>
            <a:r>
              <a:rPr lang="en-US" altLang="zh-CN" sz="2000" dirty="0">
                <a:solidFill>
                  <a:srgbClr val="FF0000"/>
                </a:solidFill>
                <a:latin typeface="Arial" panose="020B0604020202020204" pitchFamily="34" charset="0"/>
                <a:ea typeface="宋体" panose="02010600030101010101" pitchFamily="2" charset="-122"/>
              </a:rPr>
              <a:t>I</a:t>
            </a:r>
            <a:r>
              <a:rPr lang="en-US" altLang="zh-CN" sz="2000" baseline="-25000" dirty="0">
                <a:solidFill>
                  <a:srgbClr val="FF0000"/>
                </a:solidFill>
                <a:latin typeface="Arial" panose="020B0604020202020204" pitchFamily="34" charset="0"/>
                <a:ea typeface="宋体" panose="02010600030101010101" pitchFamily="2" charset="-122"/>
              </a:rPr>
              <a:t>rpout</a:t>
            </a:r>
            <a:r>
              <a:rPr lang="en-US" altLang="zh-CN" sz="2000" dirty="0">
                <a:solidFill>
                  <a:srgbClr val="FF0000"/>
                </a:solidFill>
                <a:latin typeface="Arial" panose="020B0604020202020204" pitchFamily="34" charset="0"/>
                <a:ea typeface="宋体" panose="02010600030101010101" pitchFamily="2" charset="-122"/>
              </a:rPr>
              <a:t>=24.2A</a:t>
            </a:r>
            <a:endParaRPr lang="en-US" altLang="zh-CN" sz="2000" baseline="-25000" dirty="0">
              <a:solidFill>
                <a:srgbClr val="FF0000"/>
              </a:solidFill>
              <a:latin typeface="Arial" panose="020B0604020202020204" pitchFamily="34" charset="0"/>
              <a:ea typeface="宋体" panose="02010600030101010101" pitchFamily="2" charset="-122"/>
            </a:endParaRPr>
          </a:p>
        </p:txBody>
      </p:sp>
      <p:sp>
        <p:nvSpPr>
          <p:cNvPr id="84995" name="矩形 762883"/>
          <p:cNvSpPr/>
          <p:nvPr/>
        </p:nvSpPr>
        <p:spPr>
          <a:xfrm>
            <a:off x="1270" y="437515"/>
            <a:ext cx="9140825" cy="367030"/>
          </a:xfrm>
          <a:prstGeom prst="rect">
            <a:avLst/>
          </a:prstGeom>
          <a:noFill/>
          <a:ln w="9525">
            <a:noFill/>
          </a:ln>
        </p:spPr>
        <p:txBody>
          <a:bodyPr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较大的输入侧纹波电流</a:t>
            </a:r>
            <a:r>
              <a:rPr lang="en-US" altLang="zh-CN" sz="1800" dirty="0">
                <a:latin typeface="Arial" panose="020B0604020202020204" pitchFamily="34" charset="0"/>
                <a:ea typeface="宋体" panose="02010600030101010101" pitchFamily="2" charset="-122"/>
              </a:rPr>
              <a:t>  (f&gt;f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sp>
        <p:nvSpPr>
          <p:cNvPr id="87043" name="矩形 761862"/>
          <p:cNvSpPr/>
          <p:nvPr/>
        </p:nvSpPr>
        <p:spPr>
          <a:xfrm>
            <a:off x="185738" y="1096963"/>
            <a:ext cx="3629025" cy="2522537"/>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48V/56A,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0.9</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115KHz</a:t>
            </a:r>
            <a:endParaRPr lang="en-US" altLang="zh-CN" b="0"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图片 763906"/>
          <p:cNvPicPr>
            <a:picLocks noChangeAspect="1"/>
          </p:cNvPicPr>
          <p:nvPr/>
        </p:nvPicPr>
        <p:blipFill>
          <a:blip r:embed="rId1"/>
          <a:stretch>
            <a:fillRect/>
          </a:stretch>
        </p:blipFill>
        <p:spPr>
          <a:xfrm>
            <a:off x="3656013" y="1374775"/>
            <a:ext cx="5480050" cy="2551113"/>
          </a:xfrm>
          <a:prstGeom prst="rect">
            <a:avLst/>
          </a:prstGeom>
          <a:noFill/>
          <a:ln w="9525">
            <a:noFill/>
          </a:ln>
        </p:spPr>
      </p:pic>
      <p:sp>
        <p:nvSpPr>
          <p:cNvPr id="93188" name="矩形 763910"/>
          <p:cNvSpPr/>
          <p:nvPr/>
        </p:nvSpPr>
        <p:spPr>
          <a:xfrm>
            <a:off x="751840" y="434975"/>
            <a:ext cx="8384540" cy="367030"/>
          </a:xfrm>
          <a:prstGeom prst="rect">
            <a:avLst/>
          </a:prstGeom>
          <a:noFill/>
          <a:ln w="9525">
            <a:noFill/>
          </a:ln>
        </p:spPr>
        <p:txBody>
          <a:bodyPr wrap="square"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中间谐振电感电压</a:t>
            </a:r>
            <a:r>
              <a:rPr lang="en-US" altLang="zh-CN" sz="1800" dirty="0">
                <a:latin typeface="Arial" panose="020B0604020202020204" pitchFamily="34" charset="0"/>
                <a:ea typeface="宋体" panose="02010600030101010101" pitchFamily="2" charset="-122"/>
              </a:rPr>
              <a:t> (f&lt;f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sp>
        <p:nvSpPr>
          <p:cNvPr id="93189" name="直接连接符 763911"/>
          <p:cNvSpPr/>
          <p:nvPr/>
        </p:nvSpPr>
        <p:spPr>
          <a:xfrm>
            <a:off x="4535488" y="2379663"/>
            <a:ext cx="4191000" cy="6350"/>
          </a:xfrm>
          <a:prstGeom prst="line">
            <a:avLst/>
          </a:prstGeom>
          <a:ln w="28575" cap="flat" cmpd="sng">
            <a:solidFill>
              <a:schemeClr val="tx1"/>
            </a:solidFill>
            <a:prstDash val="sysDot"/>
            <a:headEnd type="none" w="med" len="med"/>
            <a:tailEnd type="none" w="med" len="med"/>
          </a:ln>
        </p:spPr>
      </p:sp>
      <p:sp>
        <p:nvSpPr>
          <p:cNvPr id="93190" name="矩形 763912"/>
          <p:cNvSpPr/>
          <p:nvPr/>
        </p:nvSpPr>
        <p:spPr>
          <a:xfrm>
            <a:off x="4846638" y="4405313"/>
            <a:ext cx="2565400" cy="396875"/>
          </a:xfrm>
          <a:prstGeom prst="rect">
            <a:avLst/>
          </a:prstGeom>
          <a:noFill/>
          <a:ln w="9525">
            <a:noFill/>
          </a:ln>
        </p:spPr>
        <p:txBody>
          <a:bodyPr lIns="91429" tIns="45714" rIns="91429" bIns="45714">
            <a:spAutoFit/>
          </a:bodyPr>
          <a:lstStyle/>
          <a:p>
            <a:pPr eaLnBrk="1" hangingPunct="1"/>
            <a:r>
              <a:rPr lang="en-US" altLang="zh-CN" sz="2000" dirty="0">
                <a:solidFill>
                  <a:srgbClr val="FF0000"/>
                </a:solidFill>
                <a:latin typeface="Arial" panose="020B0604020202020204" pitchFamily="34" charset="0"/>
                <a:ea typeface="宋体" panose="02010600030101010101" pitchFamily="2" charset="-122"/>
              </a:rPr>
              <a:t>V</a:t>
            </a:r>
            <a:r>
              <a:rPr lang="en-US" altLang="zh-CN" sz="2000" baseline="-25000" dirty="0">
                <a:solidFill>
                  <a:srgbClr val="FF0000"/>
                </a:solidFill>
                <a:latin typeface="Arial" panose="020B0604020202020204" pitchFamily="34" charset="0"/>
                <a:ea typeface="宋体" panose="02010600030101010101" pitchFamily="2" charset="-122"/>
              </a:rPr>
              <a:t>Lr</a:t>
            </a:r>
            <a:r>
              <a:rPr lang="en-US" altLang="zh-CN" sz="2000" dirty="0">
                <a:solidFill>
                  <a:srgbClr val="FF0000"/>
                </a:solidFill>
                <a:latin typeface="Arial" panose="020B0604020202020204" pitchFamily="34" charset="0"/>
                <a:ea typeface="宋体" panose="02010600030101010101" pitchFamily="2" charset="-122"/>
              </a:rPr>
              <a:t>=400V(max)</a:t>
            </a:r>
            <a:endParaRPr lang="en-US" altLang="zh-CN" sz="2000" baseline="-25000" dirty="0">
              <a:solidFill>
                <a:srgbClr val="FF0000"/>
              </a:solidFill>
              <a:latin typeface="Arial" panose="020B0604020202020204" pitchFamily="34" charset="0"/>
              <a:ea typeface="宋体" panose="02010600030101010101" pitchFamily="2" charset="-122"/>
            </a:endParaRPr>
          </a:p>
        </p:txBody>
      </p:sp>
      <p:graphicFrame>
        <p:nvGraphicFramePr>
          <p:cNvPr id="93191" name="对象 763913"/>
          <p:cNvGraphicFramePr/>
          <p:nvPr/>
        </p:nvGraphicFramePr>
        <p:xfrm>
          <a:off x="185738" y="3490913"/>
          <a:ext cx="4197350" cy="3070225"/>
        </p:xfrm>
        <a:graphic>
          <a:graphicData uri="http://schemas.openxmlformats.org/presentationml/2006/ole">
            <mc:AlternateContent xmlns:mc="http://schemas.openxmlformats.org/markup-compatibility/2006">
              <mc:Choice xmlns:v="urn:schemas-microsoft-com:vml" Requires="v">
                <p:oleObj spid="_x0000_s29704" name="" r:id="rId2" imgW="2032000" imgH="1490345" progId="Visio.Drawing.6">
                  <p:embed/>
                </p:oleObj>
              </mc:Choice>
              <mc:Fallback>
                <p:oleObj name="" r:id="rId2" imgW="2032000" imgH="1490345" progId="Visio.Drawing.6">
                  <p:embed/>
                  <p:pic>
                    <p:nvPicPr>
                      <p:cNvPr id="0" name="图片 3138"/>
                      <p:cNvPicPr/>
                      <p:nvPr/>
                    </p:nvPicPr>
                    <p:blipFill>
                      <a:blip r:embed="rId3"/>
                      <a:stretch>
                        <a:fillRect/>
                      </a:stretch>
                    </p:blipFill>
                    <p:spPr>
                      <a:xfrm>
                        <a:off x="185738" y="3490913"/>
                        <a:ext cx="4197350" cy="3070225"/>
                      </a:xfrm>
                      <a:prstGeom prst="rect">
                        <a:avLst/>
                      </a:prstGeom>
                      <a:noFill/>
                      <a:ln w="38100">
                        <a:noFill/>
                        <a:miter/>
                      </a:ln>
                    </p:spPr>
                  </p:pic>
                </p:oleObj>
              </mc:Fallback>
            </mc:AlternateContent>
          </a:graphicData>
        </a:graphic>
      </p:graphicFrame>
      <p:sp>
        <p:nvSpPr>
          <p:cNvPr id="93192" name="直接连接符 763914"/>
          <p:cNvSpPr/>
          <p:nvPr/>
        </p:nvSpPr>
        <p:spPr>
          <a:xfrm>
            <a:off x="5540375" y="1547813"/>
            <a:ext cx="639763" cy="0"/>
          </a:xfrm>
          <a:prstGeom prst="line">
            <a:avLst/>
          </a:prstGeom>
          <a:ln w="28575" cap="flat" cmpd="sng">
            <a:solidFill>
              <a:schemeClr val="tx1"/>
            </a:solidFill>
            <a:prstDash val="solid"/>
            <a:headEnd type="none" w="med" len="med"/>
            <a:tailEnd type="none" w="med" len="med"/>
          </a:ln>
        </p:spPr>
      </p:sp>
      <p:sp>
        <p:nvSpPr>
          <p:cNvPr id="93193" name="直接连接符 763915"/>
          <p:cNvSpPr/>
          <p:nvPr/>
        </p:nvSpPr>
        <p:spPr>
          <a:xfrm>
            <a:off x="6018213" y="1566863"/>
            <a:ext cx="1587" cy="800100"/>
          </a:xfrm>
          <a:prstGeom prst="line">
            <a:avLst/>
          </a:prstGeom>
          <a:ln w="28575" cap="flat" cmpd="sng">
            <a:solidFill>
              <a:schemeClr val="tx1"/>
            </a:solidFill>
            <a:prstDash val="solid"/>
            <a:headEnd type="arrow" w="med" len="med"/>
            <a:tailEnd type="arrow" w="med" len="med"/>
          </a:ln>
        </p:spPr>
      </p:sp>
      <p:sp>
        <p:nvSpPr>
          <p:cNvPr id="93194" name="矩形 763916"/>
          <p:cNvSpPr/>
          <p:nvPr/>
        </p:nvSpPr>
        <p:spPr>
          <a:xfrm>
            <a:off x="5799138" y="1233488"/>
            <a:ext cx="1069975" cy="304800"/>
          </a:xfrm>
          <a:prstGeom prst="rect">
            <a:avLst/>
          </a:prstGeom>
          <a:noFill/>
          <a:ln w="9525">
            <a:noFill/>
          </a:ln>
        </p:spPr>
        <p:txBody>
          <a:bodyPr lIns="91429" tIns="45714" rIns="91429" bIns="45714">
            <a:spAutoFit/>
          </a:bodyPr>
          <a:lstStyle/>
          <a:p>
            <a:pPr eaLnBrk="1" hangingPunct="1"/>
            <a:r>
              <a:rPr lang="en-US" altLang="zh-CN" sz="1400" dirty="0">
                <a:solidFill>
                  <a:srgbClr val="FF0000"/>
                </a:solidFill>
                <a:latin typeface="Arial" panose="020B0604020202020204" pitchFamily="34" charset="0"/>
                <a:ea typeface="宋体" panose="02010600030101010101" pitchFamily="2" charset="-122"/>
              </a:rPr>
              <a:t>V</a:t>
            </a:r>
            <a:r>
              <a:rPr lang="en-US" altLang="zh-CN" sz="1400" baseline="-25000" dirty="0">
                <a:solidFill>
                  <a:srgbClr val="FF0000"/>
                </a:solidFill>
                <a:latin typeface="Arial" panose="020B0604020202020204" pitchFamily="34" charset="0"/>
                <a:ea typeface="宋体" panose="02010600030101010101" pitchFamily="2" charset="-122"/>
              </a:rPr>
              <a:t>lr</a:t>
            </a:r>
            <a:r>
              <a:rPr lang="en-US" altLang="zh-CN" sz="1400" dirty="0">
                <a:solidFill>
                  <a:srgbClr val="FF0000"/>
                </a:solidFill>
                <a:latin typeface="Arial" panose="020B0604020202020204" pitchFamily="34" charset="0"/>
                <a:ea typeface="宋体" panose="02010600030101010101" pitchFamily="2" charset="-122"/>
              </a:rPr>
              <a:t>=400V</a:t>
            </a:r>
            <a:endParaRPr lang="en-US" altLang="zh-CN" sz="1400" baseline="-25000" dirty="0">
              <a:solidFill>
                <a:srgbClr val="FF0000"/>
              </a:solidFill>
              <a:latin typeface="Arial" panose="020B0604020202020204" pitchFamily="34" charset="0"/>
              <a:ea typeface="宋体" panose="02010600030101010101" pitchFamily="2" charset="-122"/>
            </a:endParaRPr>
          </a:p>
        </p:txBody>
      </p:sp>
      <p:sp>
        <p:nvSpPr>
          <p:cNvPr id="84994" name="矩形 762882"/>
          <p:cNvSpPr/>
          <p:nvPr/>
        </p:nvSpPr>
        <p:spPr>
          <a:xfrm>
            <a:off x="185738" y="1146175"/>
            <a:ext cx="3629025" cy="252253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54V/50A,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1.013</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92KHz</a:t>
            </a:r>
            <a:endParaRPr lang="en-US" altLang="zh-CN" b="0"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图片 773129"/>
          <p:cNvPicPr>
            <a:picLocks noChangeAspect="1"/>
          </p:cNvPicPr>
          <p:nvPr/>
        </p:nvPicPr>
        <p:blipFill>
          <a:blip r:embed="rId1"/>
          <a:stretch>
            <a:fillRect/>
          </a:stretch>
        </p:blipFill>
        <p:spPr>
          <a:xfrm>
            <a:off x="4124325" y="952500"/>
            <a:ext cx="5019675" cy="3076575"/>
          </a:xfrm>
          <a:prstGeom prst="rect">
            <a:avLst/>
          </a:prstGeom>
          <a:noFill/>
          <a:ln w="9525">
            <a:noFill/>
          </a:ln>
        </p:spPr>
      </p:pic>
      <p:sp>
        <p:nvSpPr>
          <p:cNvPr id="95235" name="矩形 773122"/>
          <p:cNvSpPr/>
          <p:nvPr/>
        </p:nvSpPr>
        <p:spPr>
          <a:xfrm>
            <a:off x="457200" y="211138"/>
            <a:ext cx="8229600" cy="390525"/>
          </a:xfrm>
          <a:prstGeom prst="rect">
            <a:avLst/>
          </a:prstGeom>
          <a:noFill/>
          <a:ln w="9525">
            <a:noFill/>
          </a:ln>
        </p:spPr>
        <p:txBody>
          <a:bodyPr lIns="82058" tIns="41029" rIns="82058" bIns="41029"/>
          <a:lstStyle/>
          <a:p>
            <a:pPr algn="ctr" eaLnBrk="1" hangingPunct="1"/>
            <a:endParaRPr lang="en-US" altLang="zh-CN" dirty="0">
              <a:solidFill>
                <a:schemeClr val="tx2"/>
              </a:solidFill>
              <a:latin typeface="Arial" panose="020B0604020202020204" pitchFamily="34" charset="0"/>
              <a:ea typeface="宋体" panose="02010600030101010101" pitchFamily="2" charset="-122"/>
            </a:endParaRPr>
          </a:p>
        </p:txBody>
      </p:sp>
      <p:sp>
        <p:nvSpPr>
          <p:cNvPr id="95238" name="直接连接符 773126"/>
          <p:cNvSpPr/>
          <p:nvPr/>
        </p:nvSpPr>
        <p:spPr>
          <a:xfrm>
            <a:off x="4535488" y="2387600"/>
            <a:ext cx="4191000" cy="6350"/>
          </a:xfrm>
          <a:prstGeom prst="line">
            <a:avLst/>
          </a:prstGeom>
          <a:ln w="28575" cap="flat" cmpd="sng">
            <a:solidFill>
              <a:schemeClr val="tx1"/>
            </a:solidFill>
            <a:prstDash val="sysDot"/>
            <a:headEnd type="none" w="med" len="med"/>
            <a:tailEnd type="none" w="med" len="med"/>
          </a:ln>
        </p:spPr>
      </p:sp>
      <p:sp>
        <p:nvSpPr>
          <p:cNvPr id="95239" name="矩形 773127"/>
          <p:cNvSpPr/>
          <p:nvPr/>
        </p:nvSpPr>
        <p:spPr>
          <a:xfrm>
            <a:off x="4846638" y="4405313"/>
            <a:ext cx="2565400" cy="396875"/>
          </a:xfrm>
          <a:prstGeom prst="rect">
            <a:avLst/>
          </a:prstGeom>
          <a:noFill/>
          <a:ln w="9525">
            <a:noFill/>
          </a:ln>
        </p:spPr>
        <p:txBody>
          <a:bodyPr lIns="91429" tIns="45714" rIns="91429" bIns="45714">
            <a:spAutoFit/>
          </a:bodyPr>
          <a:lstStyle/>
          <a:p>
            <a:pPr eaLnBrk="1" hangingPunct="1"/>
            <a:r>
              <a:rPr lang="en-US" altLang="zh-CN" sz="2000" dirty="0">
                <a:solidFill>
                  <a:srgbClr val="FF0000"/>
                </a:solidFill>
                <a:latin typeface="Arial" panose="020B0604020202020204" pitchFamily="34" charset="0"/>
                <a:ea typeface="宋体" panose="02010600030101010101" pitchFamily="2" charset="-122"/>
              </a:rPr>
              <a:t>V</a:t>
            </a:r>
            <a:r>
              <a:rPr lang="en-US" altLang="zh-CN" sz="2000" baseline="-25000" dirty="0">
                <a:solidFill>
                  <a:srgbClr val="FF0000"/>
                </a:solidFill>
                <a:latin typeface="Arial" panose="020B0604020202020204" pitchFamily="34" charset="0"/>
                <a:ea typeface="宋体" panose="02010600030101010101" pitchFamily="2" charset="-122"/>
              </a:rPr>
              <a:t>Lr</a:t>
            </a:r>
            <a:r>
              <a:rPr lang="en-US" altLang="zh-CN" sz="2000" dirty="0">
                <a:solidFill>
                  <a:srgbClr val="FF0000"/>
                </a:solidFill>
                <a:latin typeface="Arial" panose="020B0604020202020204" pitchFamily="34" charset="0"/>
                <a:ea typeface="宋体" panose="02010600030101010101" pitchFamily="2" charset="-122"/>
              </a:rPr>
              <a:t>=1.1KV(max)</a:t>
            </a:r>
            <a:endParaRPr lang="en-US" altLang="zh-CN" sz="2000" baseline="-25000" dirty="0">
              <a:solidFill>
                <a:srgbClr val="FF0000"/>
              </a:solidFill>
              <a:latin typeface="Arial" panose="020B0604020202020204" pitchFamily="34" charset="0"/>
              <a:ea typeface="宋体" panose="02010600030101010101" pitchFamily="2" charset="-122"/>
            </a:endParaRPr>
          </a:p>
        </p:txBody>
      </p:sp>
      <p:graphicFrame>
        <p:nvGraphicFramePr>
          <p:cNvPr id="95240" name="对象 773128"/>
          <p:cNvGraphicFramePr/>
          <p:nvPr/>
        </p:nvGraphicFramePr>
        <p:xfrm>
          <a:off x="185738" y="3490913"/>
          <a:ext cx="4197350" cy="3070225"/>
        </p:xfrm>
        <a:graphic>
          <a:graphicData uri="http://schemas.openxmlformats.org/presentationml/2006/ole">
            <mc:AlternateContent xmlns:mc="http://schemas.openxmlformats.org/markup-compatibility/2006">
              <mc:Choice xmlns:v="urn:schemas-microsoft-com:vml" Requires="v">
                <p:oleObj spid="_x0000_s30728" name="" r:id="rId2" imgW="2032000" imgH="1490345" progId="Visio.Drawing.6">
                  <p:embed/>
                </p:oleObj>
              </mc:Choice>
              <mc:Fallback>
                <p:oleObj name="" r:id="rId2" imgW="2032000" imgH="1490345" progId="Visio.Drawing.6">
                  <p:embed/>
                  <p:pic>
                    <p:nvPicPr>
                      <p:cNvPr id="0" name="图片 3139"/>
                      <p:cNvPicPr/>
                      <p:nvPr/>
                    </p:nvPicPr>
                    <p:blipFill>
                      <a:blip r:embed="rId3"/>
                      <a:stretch>
                        <a:fillRect/>
                      </a:stretch>
                    </p:blipFill>
                    <p:spPr>
                      <a:xfrm>
                        <a:off x="185738" y="3490913"/>
                        <a:ext cx="4197350" cy="3070225"/>
                      </a:xfrm>
                      <a:prstGeom prst="rect">
                        <a:avLst/>
                      </a:prstGeom>
                      <a:noFill/>
                      <a:ln w="38100">
                        <a:noFill/>
                        <a:miter/>
                      </a:ln>
                    </p:spPr>
                  </p:pic>
                </p:oleObj>
              </mc:Fallback>
            </mc:AlternateContent>
          </a:graphicData>
        </a:graphic>
      </p:graphicFrame>
      <p:sp>
        <p:nvSpPr>
          <p:cNvPr id="95241" name="直接连接符 773131"/>
          <p:cNvSpPr/>
          <p:nvPr/>
        </p:nvSpPr>
        <p:spPr>
          <a:xfrm>
            <a:off x="5540375" y="1152525"/>
            <a:ext cx="639763" cy="0"/>
          </a:xfrm>
          <a:prstGeom prst="line">
            <a:avLst/>
          </a:prstGeom>
          <a:ln w="28575" cap="flat" cmpd="sng">
            <a:solidFill>
              <a:schemeClr val="tx1"/>
            </a:solidFill>
            <a:prstDash val="solid"/>
            <a:headEnd type="none" w="med" len="med"/>
            <a:tailEnd type="none" w="med" len="med"/>
          </a:ln>
        </p:spPr>
      </p:sp>
      <p:sp>
        <p:nvSpPr>
          <p:cNvPr id="95242" name="直接连接符 773132"/>
          <p:cNvSpPr/>
          <p:nvPr/>
        </p:nvSpPr>
        <p:spPr>
          <a:xfrm flipH="1">
            <a:off x="6019800" y="1163638"/>
            <a:ext cx="6350" cy="1211262"/>
          </a:xfrm>
          <a:prstGeom prst="line">
            <a:avLst/>
          </a:prstGeom>
          <a:ln w="28575" cap="flat" cmpd="sng">
            <a:solidFill>
              <a:schemeClr val="tx1"/>
            </a:solidFill>
            <a:prstDash val="solid"/>
            <a:headEnd type="arrow" w="med" len="med"/>
            <a:tailEnd type="arrow" w="med" len="med"/>
          </a:ln>
        </p:spPr>
      </p:sp>
      <p:sp>
        <p:nvSpPr>
          <p:cNvPr id="95243" name="矩形 773133"/>
          <p:cNvSpPr/>
          <p:nvPr/>
        </p:nvSpPr>
        <p:spPr>
          <a:xfrm>
            <a:off x="5568950" y="1457325"/>
            <a:ext cx="1069975" cy="304800"/>
          </a:xfrm>
          <a:prstGeom prst="rect">
            <a:avLst/>
          </a:prstGeom>
          <a:noFill/>
          <a:ln w="9525">
            <a:noFill/>
          </a:ln>
        </p:spPr>
        <p:txBody>
          <a:bodyPr lIns="91429" tIns="45714" rIns="91429" bIns="45714">
            <a:spAutoFit/>
          </a:bodyPr>
          <a:lstStyle/>
          <a:p>
            <a:pPr eaLnBrk="1" hangingPunct="1"/>
            <a:r>
              <a:rPr lang="en-US" altLang="zh-CN" sz="1400" dirty="0">
                <a:solidFill>
                  <a:srgbClr val="FF0000"/>
                </a:solidFill>
                <a:latin typeface="Arial" panose="020B0604020202020204" pitchFamily="34" charset="0"/>
                <a:ea typeface="宋体" panose="02010600030101010101" pitchFamily="2" charset="-122"/>
              </a:rPr>
              <a:t>V</a:t>
            </a:r>
            <a:r>
              <a:rPr lang="en-US" altLang="zh-CN" sz="1400" baseline="-25000" dirty="0">
                <a:solidFill>
                  <a:srgbClr val="FF0000"/>
                </a:solidFill>
                <a:latin typeface="Arial" panose="020B0604020202020204" pitchFamily="34" charset="0"/>
                <a:ea typeface="宋体" panose="02010600030101010101" pitchFamily="2" charset="-122"/>
              </a:rPr>
              <a:t>lr</a:t>
            </a:r>
            <a:r>
              <a:rPr lang="en-US" altLang="zh-CN" sz="1400" dirty="0">
                <a:solidFill>
                  <a:srgbClr val="FF0000"/>
                </a:solidFill>
                <a:latin typeface="Arial" panose="020B0604020202020204" pitchFamily="34" charset="0"/>
                <a:ea typeface="宋体" panose="02010600030101010101" pitchFamily="2" charset="-122"/>
              </a:rPr>
              <a:t>=1.1KV</a:t>
            </a:r>
            <a:endParaRPr lang="en-US" altLang="zh-CN" sz="1400" baseline="-25000" dirty="0">
              <a:solidFill>
                <a:srgbClr val="FF0000"/>
              </a:solidFill>
              <a:latin typeface="Arial" panose="020B0604020202020204" pitchFamily="34" charset="0"/>
              <a:ea typeface="宋体" panose="02010600030101010101" pitchFamily="2" charset="-122"/>
            </a:endParaRPr>
          </a:p>
        </p:txBody>
      </p:sp>
      <p:sp>
        <p:nvSpPr>
          <p:cNvPr id="93188" name="矩形 763910"/>
          <p:cNvSpPr/>
          <p:nvPr/>
        </p:nvSpPr>
        <p:spPr>
          <a:xfrm>
            <a:off x="759460" y="494665"/>
            <a:ext cx="8384540" cy="367030"/>
          </a:xfrm>
          <a:prstGeom prst="rect">
            <a:avLst/>
          </a:prstGeom>
          <a:noFill/>
          <a:ln w="9525">
            <a:noFill/>
          </a:ln>
        </p:spPr>
        <p:txBody>
          <a:bodyPr wrap="square"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变换器的一些重要概念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中间谐振电感电压</a:t>
            </a:r>
            <a:r>
              <a:rPr lang="en-US" altLang="zh-CN" sz="1800" dirty="0">
                <a:latin typeface="Arial" panose="020B0604020202020204" pitchFamily="34" charset="0"/>
                <a:ea typeface="宋体" panose="02010600030101010101" pitchFamily="2" charset="-122"/>
              </a:rPr>
              <a:t> (f&gt;f</a:t>
            </a:r>
            <a:r>
              <a:rPr lang="en-US" altLang="zh-CN" sz="1800" baseline="-25000" dirty="0">
                <a:latin typeface="Arial" panose="020B0604020202020204" pitchFamily="34" charset="0"/>
                <a:ea typeface="宋体" panose="02010600030101010101" pitchFamily="2" charset="-122"/>
              </a:rPr>
              <a:t>s</a:t>
            </a:r>
            <a:r>
              <a:rPr lang="en-US" altLang="zh-CN"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p:txBody>
      </p:sp>
      <p:sp>
        <p:nvSpPr>
          <p:cNvPr id="87043" name="矩形 761862"/>
          <p:cNvSpPr/>
          <p:nvPr/>
        </p:nvSpPr>
        <p:spPr>
          <a:xfrm>
            <a:off x="185738" y="1096963"/>
            <a:ext cx="3629025" cy="2522537"/>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b="0" dirty="0">
                <a:latin typeface="Arial" panose="020B0604020202020204" pitchFamily="34" charset="0"/>
                <a:ea typeface="宋体" panose="02010600030101010101" pitchFamily="2" charset="-122"/>
              </a:rPr>
              <a:t>仿真条件</a:t>
            </a:r>
            <a:r>
              <a:rPr lang="en-US" altLang="zh-CN" b="0" dirty="0">
                <a:latin typeface="Arial" panose="020B0604020202020204" pitchFamily="34" charset="0"/>
              </a:rPr>
              <a:t>:</a:t>
            </a:r>
            <a:endParaRPr lang="en-US" altLang="zh-CN" b="0" dirty="0">
              <a:latin typeface="Arial" panose="020B0604020202020204" pitchFamily="34" charset="0"/>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输入</a:t>
            </a:r>
            <a:r>
              <a:rPr lang="en-US" altLang="zh-CN" b="0" dirty="0">
                <a:latin typeface="Arial" panose="020B0604020202020204" pitchFamily="34" charset="0"/>
                <a:sym typeface="Wingdings" panose="05000000000000000000" pitchFamily="2" charset="2"/>
              </a:rPr>
              <a:t>: 	405Vdc</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latin typeface="Arial" panose="020B0604020202020204" pitchFamily="34" charset="0"/>
                <a:ea typeface="宋体" panose="02010600030101010101" pitchFamily="2" charset="-122"/>
                <a:sym typeface="Wingdings" panose="05000000000000000000" pitchFamily="2" charset="2"/>
              </a:rPr>
              <a:t>输出</a:t>
            </a:r>
            <a:r>
              <a:rPr lang="en-US" altLang="zh-CN" b="0" dirty="0">
                <a:latin typeface="Arial" panose="020B0604020202020204" pitchFamily="34" charset="0"/>
                <a:sym typeface="Wingdings" panose="05000000000000000000" pitchFamily="2" charset="2"/>
              </a:rPr>
              <a:t>: 	48V/56A, 2.7KW</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b="0" dirty="0">
                <a:latin typeface="Times New Roman" panose="02020603050405020304" pitchFamily="18"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b="0" dirty="0">
                <a:solidFill>
                  <a:srgbClr val="FF3300"/>
                </a:solidFill>
                <a:latin typeface="Arial" panose="020B0604020202020204" pitchFamily="34" charset="0"/>
                <a:sym typeface="Wingdings" panose="05000000000000000000" pitchFamily="2" charset="2"/>
              </a:rPr>
              <a:t>:</a:t>
            </a:r>
            <a:r>
              <a:rPr lang="en-US" altLang="zh-CN" b="0" dirty="0">
                <a:latin typeface="Arial" panose="020B0604020202020204" pitchFamily="34" charset="0"/>
                <a:sym typeface="Wingdings" panose="05000000000000000000" pitchFamily="2" charset="2"/>
              </a:rPr>
              <a:t> </a:t>
            </a:r>
            <a:r>
              <a:rPr lang="en-US" altLang="zh-CN" b="0" dirty="0">
                <a:solidFill>
                  <a:srgbClr val="FF3300"/>
                </a:solidFill>
                <a:latin typeface="Arial" panose="020B0604020202020204" pitchFamily="34" charset="0"/>
                <a:sym typeface="Wingdings" panose="05000000000000000000" pitchFamily="2" charset="2"/>
              </a:rPr>
              <a:t>100KHz</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b="0" dirty="0">
                <a:solidFill>
                  <a:srgbClr val="FF3300"/>
                </a:solidFill>
                <a:latin typeface="Arial" panose="020B0604020202020204" pitchFamily="34" charset="0"/>
                <a:sym typeface="Wingdings" panose="05000000000000000000" pitchFamily="2" charset="2"/>
              </a:rPr>
              <a:t>: 52uH </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b="0" dirty="0">
                <a:solidFill>
                  <a:srgbClr val="FF3300"/>
                </a:solidFill>
                <a:latin typeface="Arial" panose="020B0604020202020204" pitchFamily="34" charset="0"/>
                <a:sym typeface="Wingdings" panose="05000000000000000000" pitchFamily="2" charset="2"/>
              </a:rPr>
              <a:t>:   48nF</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rPr>
              <a:t>  </a:t>
            </a:r>
            <a:r>
              <a:rPr lang="en-US" altLang="zh-CN" b="0" dirty="0">
                <a:latin typeface="Arial" panose="020B0604020202020204" pitchFamily="34" charset="0"/>
                <a:sym typeface="Wingdings" panose="05000000000000000000" pitchFamily="2" charset="2"/>
              </a:rPr>
              <a:t></a:t>
            </a:r>
            <a:r>
              <a:rPr lang="en-US" altLang="zh-CN" b="0" dirty="0">
                <a:solidFill>
                  <a:srgbClr val="FF3300"/>
                </a:solidFill>
                <a:latin typeface="Arial" panose="020B0604020202020204" pitchFamily="34" charset="0"/>
                <a:sym typeface="Wingdings" panose="05000000000000000000" pitchFamily="2" charset="2"/>
              </a:rPr>
              <a:t> </a:t>
            </a:r>
            <a:r>
              <a:rPr lang="zh-CN" altLang="en-US" b="0" dirty="0">
                <a:solidFill>
                  <a:srgbClr val="FF3300"/>
                </a:solidFill>
                <a:latin typeface="Arial" panose="020B0604020202020204" pitchFamily="34" charset="0"/>
                <a:ea typeface="宋体" panose="02010600030101010101" pitchFamily="2" charset="-122"/>
                <a:sym typeface="Wingdings" panose="05000000000000000000" pitchFamily="2" charset="2"/>
              </a:rPr>
              <a:t>励磁电感</a:t>
            </a:r>
            <a:r>
              <a:rPr lang="en-US" altLang="zh-CN" b="0" dirty="0">
                <a:solidFill>
                  <a:srgbClr val="FF3300"/>
                </a:solidFill>
                <a:latin typeface="Arial" panose="020B0604020202020204" pitchFamily="34" charset="0"/>
                <a:sym typeface="Wingdings" panose="05000000000000000000" pitchFamily="2" charset="2"/>
              </a:rPr>
              <a:t>: 360uH</a:t>
            </a:r>
            <a:endParaRPr lang="en-US" altLang="zh-CN" b="0" dirty="0">
              <a:solidFill>
                <a:srgbClr val="FF3300"/>
              </a:solidFill>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变比</a:t>
            </a:r>
            <a:r>
              <a:rPr lang="en-US" altLang="zh-CN" b="0" dirty="0">
                <a:latin typeface="Arial" panose="020B0604020202020204" pitchFamily="34" charset="0"/>
                <a:sym typeface="Wingdings" panose="05000000000000000000" pitchFamily="2" charset="2"/>
              </a:rPr>
              <a:t>: 7.6:1  </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直流增益</a:t>
            </a:r>
            <a:r>
              <a:rPr lang="en-US" altLang="zh-CN" b="0" dirty="0">
                <a:latin typeface="Arial" panose="020B0604020202020204" pitchFamily="34" charset="0"/>
                <a:sym typeface="Wingdings" panose="05000000000000000000" pitchFamily="2" charset="2"/>
              </a:rPr>
              <a:t>M:  0.9</a:t>
            </a:r>
            <a:endParaRPr lang="en-US" altLang="zh-CN" b="0" dirty="0">
              <a:latin typeface="Arial" panose="020B0604020202020204" pitchFamily="34" charset="0"/>
              <a:sym typeface="Wingdings" panose="05000000000000000000" pitchFamily="2" charset="2"/>
            </a:endParaRPr>
          </a:p>
          <a:p>
            <a:pPr eaLnBrk="1" hangingPunct="1"/>
            <a:r>
              <a:rPr lang="en-US" altLang="zh-CN" b="0" dirty="0">
                <a:latin typeface="Arial" panose="020B0604020202020204" pitchFamily="34" charset="0"/>
                <a:sym typeface="Wingdings" panose="05000000000000000000" pitchFamily="2" charset="2"/>
              </a:rPr>
              <a:t>   </a:t>
            </a:r>
            <a:r>
              <a:rPr lang="zh-CN" altLang="en-US" b="0" dirty="0">
                <a:latin typeface="Arial" panose="020B0604020202020204" pitchFamily="34" charset="0"/>
                <a:ea typeface="宋体" panose="02010600030101010101" pitchFamily="2" charset="-122"/>
                <a:sym typeface="Wingdings" panose="05000000000000000000" pitchFamily="2" charset="2"/>
              </a:rPr>
              <a:t>开关频率</a:t>
            </a:r>
            <a:r>
              <a:rPr lang="en-US" altLang="zh-CN" b="0" dirty="0">
                <a:latin typeface="Arial" panose="020B0604020202020204" pitchFamily="34" charset="0"/>
                <a:sym typeface="Wingdings" panose="05000000000000000000" pitchFamily="2" charset="2"/>
              </a:rPr>
              <a:t>: 115KHz</a:t>
            </a:r>
            <a:endParaRPr lang="en-US" altLang="zh-CN" b="0"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矩形 775170"/>
          <p:cNvSpPr/>
          <p:nvPr/>
        </p:nvSpPr>
        <p:spPr>
          <a:xfrm>
            <a:off x="-43815" y="2932113"/>
            <a:ext cx="9250680" cy="1076325"/>
          </a:xfrm>
          <a:prstGeom prst="rect">
            <a:avLst/>
          </a:prstGeom>
          <a:noFill/>
          <a:ln w="9525">
            <a:noFill/>
          </a:ln>
        </p:spPr>
        <p:txBody>
          <a:bodyPr wrap="none">
            <a:spAutoFit/>
          </a:bodyPr>
          <a:lstStyle/>
          <a:p>
            <a:pPr algn="l" eaLnBrk="1" hangingPunct="1"/>
            <a:r>
              <a:rPr lang="zh-CN" altLang="en-US" sz="3200" b="0" dirty="0">
                <a:latin typeface="微软雅黑" panose="020B0503020204020204" pitchFamily="34" charset="-122"/>
                <a:ea typeface="微软雅黑" panose="020B0503020204020204" pitchFamily="34" charset="-122"/>
                <a:sym typeface="+mn-ea"/>
              </a:rPr>
              <a:t>通信整流电源中应用 </a:t>
            </a:r>
            <a:r>
              <a:rPr lang="en-US" altLang="zh-TW" sz="3200" b="0" dirty="0">
                <a:latin typeface="微软雅黑" panose="020B0503020204020204" pitchFamily="34" charset="-122"/>
                <a:ea typeface="微软雅黑" panose="020B0503020204020204" pitchFamily="34" charset="-122"/>
                <a:sym typeface="+mn-ea"/>
              </a:rPr>
              <a:t>2.7KW LLC</a:t>
            </a:r>
            <a:r>
              <a:rPr lang="zh-CN" altLang="en-US" sz="3200" b="0" dirty="0">
                <a:latin typeface="微软雅黑" panose="020B0503020204020204" pitchFamily="34" charset="-122"/>
                <a:ea typeface="微软雅黑" panose="020B0503020204020204" pitchFamily="34" charset="-122"/>
                <a:sym typeface="+mn-ea"/>
              </a:rPr>
              <a:t>变换器的设计实例</a:t>
            </a:r>
            <a:endParaRPr lang="zh-CN" altLang="en-US" sz="3200" b="0" dirty="0">
              <a:latin typeface="微软雅黑" panose="020B0503020204020204" pitchFamily="34" charset="-122"/>
              <a:ea typeface="微软雅黑" panose="020B0503020204020204" pitchFamily="34" charset="-122"/>
            </a:endParaRPr>
          </a:p>
          <a:p>
            <a:pPr eaLnBrk="1" hangingPunct="1"/>
            <a:endParaRPr lang="zh-CN" altLang="en-US" sz="3200" dirty="0">
              <a:latin typeface="Arial" panose="020B0604020202020204" pitchFamily="34" charset="0"/>
            </a:endParaRPr>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矩形 777218"/>
          <p:cNvSpPr/>
          <p:nvPr/>
        </p:nvSpPr>
        <p:spPr>
          <a:xfrm>
            <a:off x="-34925" y="443548"/>
            <a:ext cx="8229600" cy="390525"/>
          </a:xfrm>
          <a:prstGeom prst="rect">
            <a:avLst/>
          </a:prstGeom>
          <a:noFill/>
          <a:ln w="9525">
            <a:noFill/>
          </a:ln>
        </p:spPr>
        <p:txBody>
          <a:bodyPr lIns="82058" tIns="41029" rIns="82058" bIns="41029"/>
          <a:lstStyle/>
          <a:p>
            <a:pPr algn="ctr" eaLnBrk="1" hangingPunct="1"/>
            <a:r>
              <a:rPr lang="en-US" altLang="zh-CN" dirty="0">
                <a:latin typeface="Arial" panose="020B0604020202020204" pitchFamily="34" charset="0"/>
                <a:ea typeface="宋体" panose="02010600030101010101" pitchFamily="2" charset="-122"/>
              </a:rPr>
              <a:t>2.7KW</a:t>
            </a:r>
            <a:r>
              <a:rPr lang="zh-CN" altLang="en-US" dirty="0">
                <a:latin typeface="Arial" panose="020B0604020202020204" pitchFamily="34" charset="0"/>
                <a:ea typeface="宋体" panose="02010600030101010101" pitchFamily="2" charset="-122"/>
              </a:rPr>
              <a:t>通信整流器规格</a:t>
            </a:r>
            <a:endParaRPr lang="zh-CN" altLang="en-US" dirty="0">
              <a:latin typeface="Arial" panose="020B0604020202020204" pitchFamily="34" charset="0"/>
              <a:ea typeface="宋体" panose="02010600030101010101" pitchFamily="2" charset="-122"/>
            </a:endParaRPr>
          </a:p>
        </p:txBody>
      </p:sp>
      <p:sp>
        <p:nvSpPr>
          <p:cNvPr id="99331" name="文本框 777219"/>
          <p:cNvSpPr txBox="1"/>
          <p:nvPr/>
        </p:nvSpPr>
        <p:spPr>
          <a:xfrm>
            <a:off x="63500" y="1081088"/>
            <a:ext cx="8759825" cy="460375"/>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2400" dirty="0">
                <a:solidFill>
                  <a:schemeClr val="accent2"/>
                </a:solidFill>
                <a:latin typeface="Arial Narrow" panose="020B0606020202030204" pitchFamily="34" charset="0"/>
              </a:rPr>
              <a:t>96%</a:t>
            </a:r>
            <a:r>
              <a:rPr lang="zh-CN" altLang="en-US" sz="2400" dirty="0">
                <a:solidFill>
                  <a:schemeClr val="accent2"/>
                </a:solidFill>
                <a:latin typeface="Arial Narrow" panose="020B0606020202030204" pitchFamily="34" charset="0"/>
                <a:ea typeface="宋体" panose="02010600030101010101" pitchFamily="2" charset="-122"/>
              </a:rPr>
              <a:t>效率的通信电源模块规格</a:t>
            </a:r>
            <a:endParaRPr lang="en-US" altLang="zh-TW" sz="2400" dirty="0">
              <a:solidFill>
                <a:schemeClr val="accent2"/>
              </a:solidFill>
              <a:latin typeface="Arial Narrow" panose="020B0606020202030204" pitchFamily="34" charset="0"/>
            </a:endParaRPr>
          </a:p>
        </p:txBody>
      </p:sp>
      <p:sp>
        <p:nvSpPr>
          <p:cNvPr id="99332" name="文本框 777220"/>
          <p:cNvSpPr txBox="1"/>
          <p:nvPr/>
        </p:nvSpPr>
        <p:spPr>
          <a:xfrm>
            <a:off x="890588" y="1620838"/>
            <a:ext cx="7304087" cy="4861560"/>
          </a:xfrm>
          <a:prstGeom prst="rect">
            <a:avLst/>
          </a:prstGeom>
          <a:noFill/>
          <a:ln w="9525">
            <a:noFill/>
          </a:ln>
        </p:spPr>
        <p:txBody>
          <a:bodyPr>
            <a:spAutoFit/>
          </a:bodyPr>
          <a:lstStyle/>
          <a:p>
            <a:pPr marL="457200" indent="-457200" eaLnBrk="1" hangingPunct="1"/>
            <a:r>
              <a:rPr lang="en-US" altLang="zh-CN" sz="2000" b="0" dirty="0">
                <a:solidFill>
                  <a:srgbClr val="FF66FF"/>
                </a:solidFill>
                <a:latin typeface="Arial" panose="020B0604020202020204" pitchFamily="34" charset="0"/>
              </a:rPr>
              <a:t>I/P:</a:t>
            </a:r>
            <a:r>
              <a:rPr lang="en-US" altLang="zh-CN" sz="2000" b="0" dirty="0">
                <a:latin typeface="Arial" panose="020B0604020202020204" pitchFamily="34" charset="0"/>
              </a:rPr>
              <a:t> 		176~275Vac 		</a:t>
            </a:r>
            <a:r>
              <a:rPr lang="zh-CN" altLang="en-US" sz="2000" b="0" dirty="0">
                <a:latin typeface="Arial" panose="020B0604020202020204" pitchFamily="34" charset="0"/>
                <a:ea typeface="宋体" panose="02010600030101010101" pitchFamily="2" charset="-122"/>
              </a:rPr>
              <a:t>满载</a:t>
            </a:r>
            <a:endParaRPr lang="zh-CN" altLang="en-US" sz="2000" b="0" dirty="0">
              <a:latin typeface="Arial" panose="020B0604020202020204" pitchFamily="34" charset="0"/>
              <a:ea typeface="宋体" panose="02010600030101010101" pitchFamily="2" charset="-122"/>
            </a:endParaRPr>
          </a:p>
          <a:p>
            <a:pPr marL="457200" indent="-457200" eaLnBrk="1" hangingPunct="1"/>
            <a:r>
              <a:rPr lang="en-US" altLang="zh-CN" sz="2000" b="0" dirty="0">
                <a:latin typeface="Arial" panose="020B0604020202020204" pitchFamily="34" charset="0"/>
              </a:rPr>
              <a:t>		90~176Vac 		50%~100% </a:t>
            </a:r>
            <a:r>
              <a:rPr lang="zh-CN" altLang="en-US" sz="2000" b="0" dirty="0">
                <a:latin typeface="Arial" panose="020B0604020202020204" pitchFamily="34" charset="0"/>
                <a:ea typeface="宋体" panose="02010600030101010101" pitchFamily="2" charset="-122"/>
              </a:rPr>
              <a:t>负载</a:t>
            </a:r>
            <a:endParaRPr lang="zh-CN" altLang="en-US" sz="2000" b="0" dirty="0">
              <a:latin typeface="Arial" panose="020B0604020202020204" pitchFamily="34" charset="0"/>
              <a:ea typeface="宋体" panose="02010600030101010101" pitchFamily="2" charset="-122"/>
            </a:endParaRPr>
          </a:p>
          <a:p>
            <a:pPr marL="457200" indent="-457200" eaLnBrk="1" hangingPunct="1"/>
            <a:endParaRPr lang="en-US" altLang="zh-CN" sz="1000" b="0" dirty="0">
              <a:latin typeface="Arial" panose="020B0604020202020204" pitchFamily="34" charset="0"/>
            </a:endParaRPr>
          </a:p>
          <a:p>
            <a:pPr marL="457200" indent="-457200" eaLnBrk="1" hangingPunct="1"/>
            <a:r>
              <a:rPr lang="en-US" altLang="zh-CN" sz="2000" b="0" dirty="0">
                <a:solidFill>
                  <a:srgbClr val="FF66FF"/>
                </a:solidFill>
                <a:latin typeface="Arial" panose="020B0604020202020204" pitchFamily="34" charset="0"/>
              </a:rPr>
              <a:t>O/P:</a:t>
            </a:r>
            <a:r>
              <a:rPr lang="en-US" altLang="zh-CN" sz="2000" b="0" dirty="0">
                <a:latin typeface="Arial" panose="020B0604020202020204" pitchFamily="34" charset="0"/>
              </a:rPr>
              <a:t>	48~58Vdc </a:t>
            </a:r>
            <a:r>
              <a:rPr lang="zh-CN" altLang="en-US" sz="2000" b="0" dirty="0">
                <a:latin typeface="Arial" panose="020B0604020202020204" pitchFamily="34" charset="0"/>
                <a:ea typeface="宋体" panose="02010600030101010101" pitchFamily="2" charset="-122"/>
              </a:rPr>
              <a:t>恒功率</a:t>
            </a:r>
            <a:r>
              <a:rPr lang="en-US" altLang="zh-CN" sz="2000" b="0" dirty="0">
                <a:latin typeface="Arial" panose="020B0604020202020204" pitchFamily="34" charset="0"/>
              </a:rPr>
              <a:t> (2.7KW)</a:t>
            </a:r>
            <a:endParaRPr lang="en-US" altLang="zh-CN" sz="2000" b="0" dirty="0">
              <a:latin typeface="Arial" panose="020B0604020202020204" pitchFamily="34" charset="0"/>
            </a:endParaRPr>
          </a:p>
          <a:p>
            <a:pPr marL="457200" indent="-457200" eaLnBrk="1" hangingPunct="1"/>
            <a:r>
              <a:rPr lang="en-US" altLang="zh-CN" sz="2000" b="0" dirty="0">
                <a:latin typeface="Arial" panose="020B0604020202020204" pitchFamily="34" charset="0"/>
              </a:rPr>
              <a:t>		42~48Vdc </a:t>
            </a:r>
            <a:r>
              <a:rPr lang="zh-CN" altLang="en-US" sz="2000" b="0" dirty="0">
                <a:latin typeface="Arial" panose="020B0604020202020204" pitchFamily="34" charset="0"/>
                <a:ea typeface="宋体" panose="02010600030101010101" pitchFamily="2" charset="-122"/>
              </a:rPr>
              <a:t>恒流</a:t>
            </a:r>
            <a:r>
              <a:rPr lang="en-US" altLang="zh-CN" sz="2000" b="0" dirty="0">
                <a:latin typeface="Arial" panose="020B0604020202020204" pitchFamily="34" charset="0"/>
              </a:rPr>
              <a:t> (56A)</a:t>
            </a:r>
            <a:endParaRPr lang="en-US" altLang="zh-CN" sz="2000" b="0" dirty="0">
              <a:latin typeface="Arial" panose="020B0604020202020204" pitchFamily="34" charset="0"/>
            </a:endParaRPr>
          </a:p>
          <a:p>
            <a:pPr marL="457200" indent="-457200" eaLnBrk="1" hangingPunct="1"/>
            <a:r>
              <a:rPr lang="en-US" altLang="zh-CN" sz="2000" b="0" dirty="0">
                <a:solidFill>
                  <a:srgbClr val="FF66FF"/>
                </a:solidFill>
                <a:latin typeface="Arial" panose="020B0604020202020204" pitchFamily="34" charset="0"/>
              </a:rPr>
              <a:t>Operating temperature:</a:t>
            </a:r>
            <a:endParaRPr lang="en-US" altLang="zh-CN" sz="2000" b="0" dirty="0">
              <a:solidFill>
                <a:srgbClr val="FF66FF"/>
              </a:solidFill>
              <a:latin typeface="Arial" panose="020B0604020202020204" pitchFamily="34" charset="0"/>
            </a:endParaRPr>
          </a:p>
          <a:p>
            <a:pPr marL="457200" indent="-457200" eaLnBrk="1" hangingPunct="1"/>
            <a:r>
              <a:rPr lang="en-US" altLang="zh-CN" sz="2000" b="0" dirty="0">
                <a:latin typeface="Arial" panose="020B0604020202020204" pitchFamily="34" charset="0"/>
              </a:rPr>
              <a:t>		-40~55∘		</a:t>
            </a:r>
            <a:r>
              <a:rPr lang="zh-CN" altLang="en-US" sz="2000" b="0" dirty="0">
                <a:latin typeface="Arial" panose="020B0604020202020204" pitchFamily="34" charset="0"/>
                <a:ea typeface="宋体" panose="02010600030101010101" pitchFamily="2" charset="-122"/>
              </a:rPr>
              <a:t>满载</a:t>
            </a:r>
            <a:endParaRPr lang="zh-CN" altLang="en-US" sz="2000" b="0" dirty="0">
              <a:latin typeface="Arial" panose="020B0604020202020204" pitchFamily="34" charset="0"/>
              <a:ea typeface="宋体" panose="02010600030101010101" pitchFamily="2" charset="-122"/>
            </a:endParaRPr>
          </a:p>
          <a:p>
            <a:pPr marL="457200" indent="-457200" eaLnBrk="1" hangingPunct="1"/>
            <a:r>
              <a:rPr lang="en-US" altLang="zh-CN" sz="2000" b="0" dirty="0">
                <a:latin typeface="Arial" panose="020B0604020202020204" pitchFamily="34" charset="0"/>
              </a:rPr>
              <a:t>		55~75∘ 	  	100%~60%</a:t>
            </a:r>
            <a:endParaRPr lang="en-US" altLang="zh-CN" sz="2000" b="0" dirty="0">
              <a:latin typeface="Arial" panose="020B0604020202020204" pitchFamily="34" charset="0"/>
            </a:endParaRPr>
          </a:p>
          <a:p>
            <a:pPr marL="457200" indent="-457200" eaLnBrk="1" hangingPunct="1"/>
            <a:r>
              <a:rPr lang="en-US" altLang="zh-CN" sz="2000" b="0" dirty="0">
                <a:solidFill>
                  <a:srgbClr val="FF66FF"/>
                </a:solidFill>
                <a:latin typeface="Arial" panose="020B0604020202020204" pitchFamily="34" charset="0"/>
              </a:rPr>
              <a:t>EMI/RFI:</a:t>
            </a:r>
            <a:endParaRPr lang="en-US" altLang="zh-CN" sz="2000" b="0" dirty="0">
              <a:solidFill>
                <a:srgbClr val="FF66FF"/>
              </a:solidFill>
              <a:latin typeface="Arial" panose="020B0604020202020204" pitchFamily="34" charset="0"/>
            </a:endParaRPr>
          </a:p>
          <a:p>
            <a:pPr marL="457200" indent="-457200" eaLnBrk="1" hangingPunct="1"/>
            <a:r>
              <a:rPr lang="en-US" altLang="zh-CN" sz="2000" b="0" dirty="0">
                <a:solidFill>
                  <a:srgbClr val="FF66FF"/>
                </a:solidFill>
                <a:latin typeface="Arial" panose="020B0604020202020204" pitchFamily="34" charset="0"/>
              </a:rPr>
              <a:t>		</a:t>
            </a:r>
            <a:r>
              <a:rPr lang="en-US" altLang="zh-CN" sz="2000" b="0" dirty="0">
                <a:latin typeface="Arial" panose="020B0604020202020204" pitchFamily="34" charset="0"/>
              </a:rPr>
              <a:t>AC noise</a:t>
            </a:r>
            <a:r>
              <a:rPr lang="en-US" altLang="zh-CN" sz="2000" b="0" dirty="0">
                <a:solidFill>
                  <a:srgbClr val="FF66FF"/>
                </a:solidFill>
                <a:latin typeface="Arial" panose="020B0604020202020204" pitchFamily="34" charset="0"/>
              </a:rPr>
              <a:t>		</a:t>
            </a:r>
            <a:r>
              <a:rPr lang="en-US" altLang="zh-CN" sz="2000" b="0" dirty="0">
                <a:latin typeface="Arial" panose="020B0604020202020204" pitchFamily="34" charset="0"/>
              </a:rPr>
              <a:t>FCC class B</a:t>
            </a:r>
            <a:endParaRPr lang="en-US" altLang="zh-CN" sz="2000" b="0" dirty="0">
              <a:latin typeface="Arial" panose="020B0604020202020204" pitchFamily="34" charset="0"/>
            </a:endParaRPr>
          </a:p>
          <a:p>
            <a:pPr marL="457200" indent="-457200" eaLnBrk="1" hangingPunct="1"/>
            <a:r>
              <a:rPr lang="en-US" altLang="zh-CN" sz="2000" b="0" dirty="0">
                <a:latin typeface="Arial" panose="020B0604020202020204" pitchFamily="34" charset="0"/>
              </a:rPr>
              <a:t>	 				CISPR 22 class B</a:t>
            </a:r>
            <a:endParaRPr lang="en-US" altLang="zh-CN" sz="2000" b="0" dirty="0">
              <a:latin typeface="Arial" panose="020B0604020202020204" pitchFamily="34" charset="0"/>
            </a:endParaRPr>
          </a:p>
          <a:p>
            <a:pPr marL="457200" indent="-457200" eaLnBrk="1" hangingPunct="1"/>
            <a:r>
              <a:rPr lang="en-US" altLang="zh-TW" sz="2000" b="0" dirty="0">
                <a:latin typeface="Arial" panose="020B0604020202020204" pitchFamily="34" charset="0"/>
              </a:rPr>
              <a:t>		DC CM noise		CISPR 22 class A</a:t>
            </a:r>
            <a:endParaRPr lang="en-US" altLang="zh-TW" sz="2000" b="0" dirty="0">
              <a:latin typeface="Arial" panose="020B0604020202020204" pitchFamily="34" charset="0"/>
            </a:endParaRPr>
          </a:p>
          <a:p>
            <a:pPr marL="457200" indent="-457200" eaLnBrk="1" hangingPunct="1"/>
            <a:r>
              <a:rPr lang="en-US" altLang="zh-TW" sz="2000" b="0" dirty="0">
                <a:solidFill>
                  <a:srgbClr val="FF66CC"/>
                </a:solidFill>
                <a:latin typeface="Arial" panose="020B0604020202020204" pitchFamily="34" charset="0"/>
              </a:rPr>
              <a:t>Size:</a:t>
            </a:r>
            <a:r>
              <a:rPr lang="en-US" altLang="zh-TW" sz="2000" b="0" dirty="0">
                <a:latin typeface="Arial" panose="020B0604020202020204" pitchFamily="34" charset="0"/>
              </a:rPr>
              <a:t>				41*125*256 mm</a:t>
            </a:r>
            <a:r>
              <a:rPr lang="en-US" altLang="zh-TW" sz="2000" b="0" baseline="30000" dirty="0">
                <a:latin typeface="Arial" panose="020B0604020202020204" pitchFamily="34" charset="0"/>
              </a:rPr>
              <a:t>3</a:t>
            </a:r>
            <a:r>
              <a:rPr lang="en-US" altLang="zh-TW" sz="2000" b="0" dirty="0">
                <a:latin typeface="Arial" panose="020B0604020202020204" pitchFamily="34" charset="0"/>
              </a:rPr>
              <a:t> (1U*2.8U*6U)</a:t>
            </a:r>
            <a:endParaRPr lang="en-US" altLang="zh-TW" sz="2000" b="0" dirty="0">
              <a:latin typeface="Arial" panose="020B0604020202020204" pitchFamily="34" charset="0"/>
            </a:endParaRPr>
          </a:p>
          <a:p>
            <a:pPr marL="457200" indent="-457200" eaLnBrk="1" hangingPunct="1"/>
            <a:r>
              <a:rPr lang="en-US" altLang="zh-TW" sz="2000" b="0" dirty="0">
                <a:latin typeface="Arial" panose="020B0604020202020204" pitchFamily="34" charset="0"/>
              </a:rPr>
              <a:t>Power density:			38 W/inch</a:t>
            </a:r>
            <a:r>
              <a:rPr lang="en-US" altLang="zh-TW" sz="2000" b="0" baseline="30000" dirty="0">
                <a:latin typeface="Arial" panose="020B0604020202020204" pitchFamily="34" charset="0"/>
              </a:rPr>
              <a:t>3</a:t>
            </a:r>
            <a:endParaRPr lang="en-US" altLang="zh-TW" sz="2000" b="0" baseline="30000" dirty="0">
              <a:latin typeface="Arial" panose="020B0604020202020204" pitchFamily="34" charset="0"/>
            </a:endParaRPr>
          </a:p>
          <a:p>
            <a:pPr marL="457200" indent="-457200" eaLnBrk="1" hangingPunct="1"/>
            <a:r>
              <a:rPr lang="en-US" altLang="zh-TW" sz="2000" b="0" dirty="0">
                <a:solidFill>
                  <a:srgbClr val="FF66CC"/>
                </a:solidFill>
                <a:latin typeface="Arial" panose="020B0604020202020204" pitchFamily="34" charset="0"/>
              </a:rPr>
              <a:t>Efficiency:			</a:t>
            </a:r>
            <a:r>
              <a:rPr lang="en-US" altLang="zh-TW" sz="2000" b="0" dirty="0">
                <a:solidFill>
                  <a:srgbClr val="FF3300"/>
                </a:solidFill>
                <a:latin typeface="Arial" panose="020B0604020202020204" pitchFamily="34" charset="0"/>
              </a:rPr>
              <a:t>96% (50~60% load)</a:t>
            </a:r>
            <a:endParaRPr lang="en-US" altLang="zh-TW" sz="2000" b="0" dirty="0">
              <a:solidFill>
                <a:srgbClr val="FF3300"/>
              </a:solidFill>
              <a:latin typeface="Arial" panose="020B0604020202020204" pitchFamily="34" charset="0"/>
            </a:endParaRPr>
          </a:p>
          <a:p>
            <a:pPr marL="457200" indent="-457200" eaLnBrk="1" hangingPunct="1"/>
            <a:r>
              <a:rPr lang="en-US" altLang="zh-TW" sz="2000" b="0" dirty="0">
                <a:solidFill>
                  <a:srgbClr val="FF3300"/>
                </a:solidFill>
                <a:latin typeface="Arial" panose="020B0604020202020204" pitchFamily="34" charset="0"/>
              </a:rPr>
              <a:t>					95% (100% load)</a:t>
            </a:r>
            <a:endParaRPr lang="en-US" altLang="zh-TW" sz="2000" b="0" dirty="0">
              <a:solidFill>
                <a:srgbClr val="FF3300"/>
              </a:solidFill>
              <a:latin typeface="Arial" panose="020B0604020202020204" pitchFamily="34" charset="0"/>
            </a:endParaRPr>
          </a:p>
        </p:txBody>
      </p:sp>
      <p:sp>
        <p:nvSpPr>
          <p:cNvPr id="99333" name="文本框 777221"/>
          <p:cNvSpPr txBox="1"/>
          <p:nvPr/>
        </p:nvSpPr>
        <p:spPr>
          <a:xfrm>
            <a:off x="63500" y="6421438"/>
            <a:ext cx="9144000" cy="250825"/>
          </a:xfrm>
          <a:prstGeom prst="rect">
            <a:avLst/>
          </a:prstGeom>
          <a:noFill/>
          <a:ln w="9525">
            <a:noFill/>
          </a:ln>
        </p:spPr>
        <p:txBody>
          <a:bodyPr>
            <a:spAutoFit/>
          </a:bodyPr>
          <a:lstStyle/>
          <a:p>
            <a:pPr indent="2241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关键规格参数为</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96%</a:t>
            </a:r>
            <a:r>
              <a:rPr lang="zh-CN" altLang="en-US" dirty="0">
                <a:solidFill>
                  <a:srgbClr val="FF0000"/>
                </a:solidFill>
                <a:latin typeface="Times New Roman" panose="02020603050405020304" pitchFamily="18" charset="0"/>
                <a:ea typeface="宋体" panose="02010600030101010101" pitchFamily="2" charset="-122"/>
              </a:rPr>
              <a:t>的效率</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直流变换器的目标效率需要达到</a:t>
            </a:r>
            <a:r>
              <a:rPr lang="en-US" altLang="zh-CN" dirty="0">
                <a:solidFill>
                  <a:srgbClr val="FF0000"/>
                </a:solidFill>
                <a:latin typeface="Times New Roman" panose="02020603050405020304" pitchFamily="18" charset="0"/>
                <a:ea typeface="宋体" panose="02010600030101010101" pitchFamily="2" charset="-122"/>
              </a:rPr>
              <a:t>98.5% </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779267"/>
          <p:cNvSpPr/>
          <p:nvPr/>
        </p:nvSpPr>
        <p:spPr>
          <a:xfrm>
            <a:off x="3109278" y="467995"/>
            <a:ext cx="2924810" cy="367030"/>
          </a:xfrm>
          <a:prstGeom prst="rect">
            <a:avLst/>
          </a:prstGeom>
          <a:noFill/>
          <a:ln w="9525">
            <a:noFill/>
          </a:ln>
        </p:spPr>
        <p:txBody>
          <a:bodyPr wrap="none" lIns="91429" tIns="45714" rIns="91429" bIns="45714">
            <a:spAutoFit/>
          </a:bodyPr>
          <a:lstStyle/>
          <a:p>
            <a:pPr algn="ctr" eaLnBrk="1" hangingPunct="1"/>
            <a:r>
              <a:rPr lang="zh-CN" altLang="en-US" sz="1800" dirty="0">
                <a:latin typeface="Arial" panose="020B0604020202020204" pitchFamily="34" charset="0"/>
                <a:ea typeface="宋体" panose="02010600030101010101" pitchFamily="2" charset="-122"/>
              </a:rPr>
              <a:t>高效率</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直流变换器拓扑</a:t>
            </a:r>
            <a:endParaRPr lang="zh-CN" altLang="en-US" sz="1800" dirty="0">
              <a:latin typeface="Arial" panose="020B0604020202020204" pitchFamily="34" charset="0"/>
              <a:ea typeface="宋体" panose="02010600030101010101" pitchFamily="2" charset="-122"/>
            </a:endParaRPr>
          </a:p>
        </p:txBody>
      </p:sp>
      <p:graphicFrame>
        <p:nvGraphicFramePr>
          <p:cNvPr id="101379" name="对象 779269"/>
          <p:cNvGraphicFramePr/>
          <p:nvPr/>
        </p:nvGraphicFramePr>
        <p:xfrm>
          <a:off x="941388" y="995363"/>
          <a:ext cx="7588250" cy="3960812"/>
        </p:xfrm>
        <a:graphic>
          <a:graphicData uri="http://schemas.openxmlformats.org/presentationml/2006/ole">
            <mc:AlternateContent xmlns:mc="http://schemas.openxmlformats.org/markup-compatibility/2006">
              <mc:Choice xmlns:v="urn:schemas-microsoft-com:vml" Requires="v">
                <p:oleObj spid="_x0000_s31752" name="" r:id="rId1" imgW="2889885" imgH="1512570" progId="Visio.Drawing.6">
                  <p:embed/>
                </p:oleObj>
              </mc:Choice>
              <mc:Fallback>
                <p:oleObj name="" r:id="rId1" imgW="2889885" imgH="1512570" progId="Visio.Drawing.6">
                  <p:embed/>
                  <p:pic>
                    <p:nvPicPr>
                      <p:cNvPr id="0" name="图片 3140"/>
                      <p:cNvPicPr/>
                      <p:nvPr/>
                    </p:nvPicPr>
                    <p:blipFill>
                      <a:blip r:embed="rId2"/>
                      <a:stretch>
                        <a:fillRect/>
                      </a:stretch>
                    </p:blipFill>
                    <p:spPr>
                      <a:xfrm>
                        <a:off x="941388" y="995363"/>
                        <a:ext cx="7588250" cy="3960812"/>
                      </a:xfrm>
                      <a:prstGeom prst="rect">
                        <a:avLst/>
                      </a:prstGeom>
                      <a:noFill/>
                      <a:ln w="38100">
                        <a:noFill/>
                        <a:miter/>
                      </a:ln>
                    </p:spPr>
                  </p:pic>
                </p:oleObj>
              </mc:Fallback>
            </mc:AlternateContent>
          </a:graphicData>
        </a:graphic>
      </p:graphicFrame>
      <p:sp>
        <p:nvSpPr>
          <p:cNvPr id="101380" name="文本框 779270"/>
          <p:cNvSpPr txBox="1"/>
          <p:nvPr/>
        </p:nvSpPr>
        <p:spPr>
          <a:xfrm>
            <a:off x="566738" y="5068888"/>
            <a:ext cx="8021637" cy="166497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全桥</a:t>
            </a:r>
            <a:r>
              <a:rPr lang="en-US" altLang="zh-CN" dirty="0">
                <a:latin typeface="Times New Roman" panose="02020603050405020304" pitchFamily="18" charset="0"/>
                <a:ea typeface="宋体" panose="02010600030101010101" pitchFamily="2" charset="-122"/>
              </a:rPr>
              <a:t>LLC</a:t>
            </a:r>
            <a:r>
              <a:rPr lang="zh-CN" altLang="en-US" dirty="0">
                <a:latin typeface="Times New Roman" panose="02020603050405020304" pitchFamily="18" charset="0"/>
                <a:ea typeface="宋体" panose="02010600030101010101" pitchFamily="2" charset="-122"/>
              </a:rPr>
              <a:t>变换器</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考虑</a:t>
            </a:r>
            <a:r>
              <a:rPr lang="en-US" altLang="zh-CN" dirty="0">
                <a:latin typeface="Times New Roman" panose="02020603050405020304" pitchFamily="18" charset="0"/>
                <a:ea typeface="宋体" panose="02010600030101010101" pitchFamily="2" charset="-122"/>
              </a:rPr>
              <a:t>2.7KW</a:t>
            </a:r>
            <a:r>
              <a:rPr lang="zh-CN" altLang="en-US" dirty="0">
                <a:latin typeface="Times New Roman" panose="02020603050405020304" pitchFamily="18" charset="0"/>
                <a:ea typeface="宋体" panose="02010600030101010101" pitchFamily="2" charset="-122"/>
              </a:rPr>
              <a:t>的功率等级</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两个功率变压器在原边串联，副边并联</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pP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考虑</a:t>
            </a:r>
            <a:r>
              <a:rPr lang="en-US" altLang="zh-CN" dirty="0">
                <a:latin typeface="Times New Roman" panose="02020603050405020304" pitchFamily="18" charset="0"/>
                <a:ea typeface="宋体" panose="02010600030101010101" pitchFamily="2" charset="-122"/>
              </a:rPr>
              <a:t> 2.7KW </a:t>
            </a:r>
            <a:r>
              <a:rPr lang="zh-CN" altLang="en-US" dirty="0">
                <a:latin typeface="Times New Roman" panose="02020603050405020304" pitchFamily="18" charset="0"/>
                <a:ea typeface="宋体" panose="02010600030101010101" pitchFamily="2" charset="-122"/>
              </a:rPr>
              <a:t>功率等级和</a:t>
            </a:r>
            <a:r>
              <a:rPr lang="en-US" altLang="zh-CN" dirty="0">
                <a:latin typeface="Times New Roman" panose="02020603050405020304" pitchFamily="18" charset="0"/>
                <a:ea typeface="宋体" panose="02010600030101010101" pitchFamily="2" charset="-122"/>
              </a:rPr>
              <a:t> 1U</a:t>
            </a:r>
            <a:r>
              <a:rPr lang="zh-CN" altLang="en-US" dirty="0">
                <a:latin typeface="Times New Roman" panose="02020603050405020304" pitchFamily="18" charset="0"/>
                <a:ea typeface="宋体" panose="02010600030101010101" pitchFamily="2" charset="-122"/>
              </a:rPr>
              <a:t>高度的形状因素</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原边对称结构</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低共模干扰</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无需屏蔽</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副边全桥整流</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低电压应力</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简化变压器绕组</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endParaRPr>
          </a:p>
        </p:txBody>
      </p:sp>
      <p:sp>
        <p:nvSpPr>
          <p:cNvPr id="101381" name="矩形 779271"/>
          <p:cNvSpPr/>
          <p:nvPr/>
        </p:nvSpPr>
        <p:spPr>
          <a:xfrm>
            <a:off x="2298700" y="1474788"/>
            <a:ext cx="2628900" cy="1014412"/>
          </a:xfrm>
          <a:prstGeom prst="rect">
            <a:avLst/>
          </a:prstGeom>
          <a:noFill/>
          <a:ln w="38100" cap="flat" cmpd="sng">
            <a:solidFill>
              <a:srgbClr val="FF0000"/>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Tree>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文本框 783361"/>
          <p:cNvSpPr txBox="1"/>
          <p:nvPr/>
        </p:nvSpPr>
        <p:spPr>
          <a:xfrm>
            <a:off x="909955" y="454025"/>
            <a:ext cx="73247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半桥</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拓扑共模噪声问题</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不对称结构</a:t>
            </a:r>
            <a:r>
              <a:rPr lang="en-US" altLang="zh-CN" sz="1800" dirty="0">
                <a:latin typeface="Arial" panose="020B0604020202020204" pitchFamily="34" charset="0"/>
                <a:ea typeface="宋体" panose="02010600030101010101" pitchFamily="2" charset="-122"/>
              </a:rPr>
              <a:t>)</a:t>
            </a:r>
            <a:endParaRPr lang="en-US" altLang="zh-TW" sz="1800" dirty="0">
              <a:latin typeface="Arial" panose="020B0604020202020204" pitchFamily="34" charset="0"/>
              <a:ea typeface="宋体" panose="02010600030101010101" pitchFamily="2" charset="-122"/>
            </a:endParaRPr>
          </a:p>
        </p:txBody>
      </p:sp>
      <p:grpSp>
        <p:nvGrpSpPr>
          <p:cNvPr id="103427" name="组合 783362"/>
          <p:cNvGrpSpPr/>
          <p:nvPr/>
        </p:nvGrpSpPr>
        <p:grpSpPr>
          <a:xfrm>
            <a:off x="477838" y="1084263"/>
            <a:ext cx="4986337" cy="2547937"/>
            <a:chOff x="301" y="683"/>
            <a:chExt cx="3141" cy="1605"/>
          </a:xfrm>
        </p:grpSpPr>
        <p:graphicFrame>
          <p:nvGraphicFramePr>
            <p:cNvPr id="103432" name="对象 783363"/>
            <p:cNvGraphicFramePr/>
            <p:nvPr/>
          </p:nvGraphicFramePr>
          <p:xfrm>
            <a:off x="301" y="683"/>
            <a:ext cx="3141" cy="1605"/>
          </p:xfrm>
          <a:graphic>
            <a:graphicData uri="http://schemas.openxmlformats.org/presentationml/2006/ole">
              <mc:AlternateContent xmlns:mc="http://schemas.openxmlformats.org/markup-compatibility/2006">
                <mc:Choice xmlns:v="urn:schemas-microsoft-com:vml" Requires="v">
                  <p:oleObj spid="_x0000_s32781" name="" r:id="rId1" imgW="1704340" imgH="880745" progId="Visio.Drawing.6">
                    <p:embed/>
                  </p:oleObj>
                </mc:Choice>
                <mc:Fallback>
                  <p:oleObj name="" r:id="rId1" imgW="1704340" imgH="880745" progId="Visio.Drawing.6">
                    <p:embed/>
                    <p:pic>
                      <p:nvPicPr>
                        <p:cNvPr id="0" name="图片 3141"/>
                        <p:cNvPicPr/>
                        <p:nvPr/>
                      </p:nvPicPr>
                      <p:blipFill>
                        <a:blip r:embed="rId2"/>
                        <a:stretch>
                          <a:fillRect/>
                        </a:stretch>
                      </p:blipFill>
                      <p:spPr>
                        <a:xfrm>
                          <a:off x="301" y="683"/>
                          <a:ext cx="3141" cy="1605"/>
                        </a:xfrm>
                        <a:prstGeom prst="rect">
                          <a:avLst/>
                        </a:prstGeom>
                        <a:noFill/>
                        <a:ln w="38100">
                          <a:noFill/>
                          <a:miter/>
                        </a:ln>
                      </p:spPr>
                    </p:pic>
                  </p:oleObj>
                </mc:Fallback>
              </mc:AlternateContent>
            </a:graphicData>
          </a:graphic>
        </p:graphicFrame>
        <p:sp>
          <p:nvSpPr>
            <p:cNvPr id="103433" name="直接连接符 783364"/>
            <p:cNvSpPr/>
            <p:nvPr/>
          </p:nvSpPr>
          <p:spPr>
            <a:xfrm flipH="1">
              <a:off x="1873" y="1406"/>
              <a:ext cx="42" cy="102"/>
            </a:xfrm>
            <a:prstGeom prst="line">
              <a:avLst/>
            </a:prstGeom>
            <a:ln w="12700" cap="flat" cmpd="sng">
              <a:solidFill>
                <a:srgbClr val="FF0000"/>
              </a:solidFill>
              <a:prstDash val="solid"/>
              <a:headEnd type="none" w="med" len="med"/>
              <a:tailEnd type="none" w="med" len="med"/>
            </a:ln>
          </p:spPr>
        </p:sp>
        <p:sp>
          <p:nvSpPr>
            <p:cNvPr id="103434" name="直接连接符 783365"/>
            <p:cNvSpPr/>
            <p:nvPr/>
          </p:nvSpPr>
          <p:spPr>
            <a:xfrm flipH="1">
              <a:off x="1909" y="1423"/>
              <a:ext cx="42" cy="96"/>
            </a:xfrm>
            <a:prstGeom prst="line">
              <a:avLst/>
            </a:prstGeom>
            <a:ln w="12700" cap="flat" cmpd="sng">
              <a:solidFill>
                <a:srgbClr val="FF0000"/>
              </a:solidFill>
              <a:prstDash val="solid"/>
              <a:headEnd type="none" w="med" len="med"/>
              <a:tailEnd type="none" w="med" len="med"/>
            </a:ln>
          </p:spPr>
        </p:sp>
        <p:sp>
          <p:nvSpPr>
            <p:cNvPr id="103435" name="任意多边形 783366"/>
            <p:cNvSpPr/>
            <p:nvPr/>
          </p:nvSpPr>
          <p:spPr>
            <a:xfrm>
              <a:off x="1673" y="1443"/>
              <a:ext cx="222" cy="134"/>
            </a:xfrm>
            <a:custGeom>
              <a:avLst/>
              <a:gdLst/>
              <a:ahLst/>
              <a:cxnLst>
                <a:cxn ang="0">
                  <a:pos x="222" y="14"/>
                </a:cxn>
                <a:cxn ang="0">
                  <a:pos x="118" y="20"/>
                </a:cxn>
                <a:cxn ang="0">
                  <a:pos x="0" y="134"/>
                </a:cxn>
              </a:cxnLst>
              <a:rect l="0" t="0" r="0" b="0"/>
              <a:pathLst>
                <a:path w="222" h="134">
                  <a:moveTo>
                    <a:pt x="222" y="14"/>
                  </a:moveTo>
                  <a:cubicBezTo>
                    <a:pt x="188" y="7"/>
                    <a:pt x="155" y="0"/>
                    <a:pt x="118" y="20"/>
                  </a:cubicBezTo>
                  <a:cubicBezTo>
                    <a:pt x="81" y="40"/>
                    <a:pt x="40" y="87"/>
                    <a:pt x="0" y="134"/>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03436" name="任意多边形 783367"/>
            <p:cNvSpPr/>
            <p:nvPr/>
          </p:nvSpPr>
          <p:spPr>
            <a:xfrm>
              <a:off x="1903" y="1470"/>
              <a:ext cx="99" cy="295"/>
            </a:xfrm>
            <a:custGeom>
              <a:avLst/>
              <a:gdLst/>
              <a:ahLst/>
              <a:cxnLst>
                <a:cxn ang="0">
                  <a:pos x="30" y="1"/>
                </a:cxn>
                <a:cxn ang="0">
                  <a:pos x="94" y="49"/>
                </a:cxn>
                <a:cxn ang="0">
                  <a:pos x="0" y="295"/>
                </a:cxn>
              </a:cxnLst>
              <a:rect l="0" t="0" r="0" b="0"/>
              <a:pathLst>
                <a:path w="99" h="295">
                  <a:moveTo>
                    <a:pt x="30" y="1"/>
                  </a:moveTo>
                  <a:cubicBezTo>
                    <a:pt x="64" y="0"/>
                    <a:pt x="99" y="0"/>
                    <a:pt x="94" y="49"/>
                  </a:cubicBezTo>
                  <a:cubicBezTo>
                    <a:pt x="89" y="98"/>
                    <a:pt x="15" y="256"/>
                    <a:pt x="0" y="295"/>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03437" name="文本框 783368"/>
            <p:cNvSpPr txBox="1"/>
            <p:nvPr/>
          </p:nvSpPr>
          <p:spPr>
            <a:xfrm>
              <a:off x="1859" y="1227"/>
              <a:ext cx="314" cy="212"/>
            </a:xfrm>
            <a:prstGeom prst="rect">
              <a:avLst/>
            </a:prstGeom>
            <a:noFill/>
            <a:ln w="9525">
              <a:noFill/>
            </a:ln>
          </p:spPr>
          <p:txBody>
            <a:bodyPr>
              <a:spAutoFit/>
            </a:bodyPr>
            <a:lstStyle/>
            <a:p>
              <a:pPr eaLnBrk="1" hangingPunct="1">
                <a:spcBef>
                  <a:spcPct val="50000"/>
                </a:spcBef>
              </a:pPr>
              <a:r>
                <a:rPr lang="en-US" altLang="zh-CN" b="0" dirty="0">
                  <a:solidFill>
                    <a:srgbClr val="FF3300"/>
                  </a:solidFill>
                  <a:latin typeface="Arial" panose="020B0604020202020204" pitchFamily="34" charset="0"/>
                  <a:ea typeface="宋体" panose="02010600030101010101" pitchFamily="2" charset="-122"/>
                </a:rPr>
                <a:t>C</a:t>
              </a:r>
              <a:r>
                <a:rPr lang="en-US" altLang="zh-CN" b="0" baseline="-25000" dirty="0">
                  <a:solidFill>
                    <a:srgbClr val="FF3300"/>
                  </a:solidFill>
                  <a:latin typeface="Arial" panose="020B0604020202020204" pitchFamily="34" charset="0"/>
                  <a:ea typeface="宋体" panose="02010600030101010101" pitchFamily="2" charset="-122"/>
                </a:rPr>
                <a:t>ps</a:t>
              </a:r>
              <a:endParaRPr lang="en-US" altLang="zh-TW" b="0" baseline="-25000" dirty="0">
                <a:solidFill>
                  <a:srgbClr val="FF3300"/>
                </a:solidFill>
                <a:latin typeface="Arial" panose="020B0604020202020204" pitchFamily="34" charset="0"/>
                <a:ea typeface="宋体" panose="02010600030101010101" pitchFamily="2" charset="-122"/>
              </a:endParaRPr>
            </a:p>
          </p:txBody>
        </p:sp>
      </p:grpSp>
      <p:graphicFrame>
        <p:nvGraphicFramePr>
          <p:cNvPr id="103428" name="对象 783369"/>
          <p:cNvGraphicFramePr/>
          <p:nvPr/>
        </p:nvGraphicFramePr>
        <p:xfrm>
          <a:off x="477838" y="4138613"/>
          <a:ext cx="7102475" cy="2225675"/>
        </p:xfrm>
        <a:graphic>
          <a:graphicData uri="http://schemas.openxmlformats.org/presentationml/2006/ole">
            <mc:AlternateContent xmlns:mc="http://schemas.openxmlformats.org/markup-compatibility/2006">
              <mc:Choice xmlns:v="urn:schemas-microsoft-com:vml" Requires="v">
                <p:oleObj spid="_x0000_s32782" name="" r:id="rId3" imgW="2472055" imgH="812800" progId="Visio.Drawing.6">
                  <p:embed/>
                </p:oleObj>
              </mc:Choice>
              <mc:Fallback>
                <p:oleObj name="" r:id="rId3" imgW="2472055" imgH="812800" progId="Visio.Drawing.6">
                  <p:embed/>
                  <p:pic>
                    <p:nvPicPr>
                      <p:cNvPr id="0" name="图片 3145"/>
                      <p:cNvPicPr/>
                      <p:nvPr/>
                    </p:nvPicPr>
                    <p:blipFill>
                      <a:blip r:embed="rId4"/>
                      <a:stretch>
                        <a:fillRect/>
                      </a:stretch>
                    </p:blipFill>
                    <p:spPr>
                      <a:xfrm>
                        <a:off x="477838" y="4138613"/>
                        <a:ext cx="7102475" cy="2225675"/>
                      </a:xfrm>
                      <a:prstGeom prst="rect">
                        <a:avLst/>
                      </a:prstGeom>
                      <a:noFill/>
                      <a:ln w="38100">
                        <a:noFill/>
                        <a:miter/>
                      </a:ln>
                    </p:spPr>
                  </p:pic>
                </p:oleObj>
              </mc:Fallback>
            </mc:AlternateContent>
          </a:graphicData>
        </a:graphic>
      </p:graphicFrame>
      <p:sp>
        <p:nvSpPr>
          <p:cNvPr id="103429" name="文本框 783370"/>
          <p:cNvSpPr txBox="1"/>
          <p:nvPr/>
        </p:nvSpPr>
        <p:spPr>
          <a:xfrm>
            <a:off x="477838" y="3551238"/>
            <a:ext cx="3481387"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半桥</a:t>
            </a:r>
            <a:r>
              <a:rPr lang="en-US" altLang="zh-CN" sz="1800" b="0" dirty="0">
                <a:solidFill>
                  <a:srgbClr val="CC3300"/>
                </a:solidFill>
                <a:latin typeface="Arial" panose="020B0604020202020204" pitchFamily="34" charset="0"/>
                <a:ea typeface="宋体" panose="02010600030101010101" pitchFamily="2" charset="-122"/>
              </a:rPr>
              <a:t>LLC</a:t>
            </a:r>
            <a:r>
              <a:rPr lang="zh-CN" altLang="en-US" sz="1800" b="0" dirty="0">
                <a:solidFill>
                  <a:srgbClr val="CC3300"/>
                </a:solidFill>
                <a:latin typeface="Arial" panose="020B0604020202020204" pitchFamily="34" charset="0"/>
                <a:ea typeface="宋体" panose="02010600030101010101" pitchFamily="2" charset="-122"/>
              </a:rPr>
              <a:t>拓扑</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03430" name="文本框 783371"/>
          <p:cNvSpPr txBox="1"/>
          <p:nvPr/>
        </p:nvSpPr>
        <p:spPr>
          <a:xfrm>
            <a:off x="477838" y="6159500"/>
            <a:ext cx="4154487"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共模等效电路</a:t>
            </a:r>
            <a:r>
              <a:rPr lang="en-US" altLang="zh-CN" sz="1800" b="0" dirty="0">
                <a:solidFill>
                  <a:srgbClr val="CC3300"/>
                </a:solidFill>
                <a:latin typeface="Arial" panose="020B0604020202020204" pitchFamily="34" charset="0"/>
                <a:ea typeface="宋体" panose="02010600030101010101" pitchFamily="2" charset="-122"/>
              </a:rPr>
              <a:t> </a:t>
            </a:r>
            <a:endParaRPr lang="en-US" altLang="zh-TW" sz="1800" b="0" baseline="-25000" dirty="0">
              <a:solidFill>
                <a:srgbClr val="CC3300"/>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对象 785409"/>
          <p:cNvGraphicFramePr/>
          <p:nvPr/>
        </p:nvGraphicFramePr>
        <p:xfrm>
          <a:off x="185738" y="936625"/>
          <a:ext cx="4373562" cy="3411538"/>
        </p:xfrm>
        <a:graphic>
          <a:graphicData uri="http://schemas.openxmlformats.org/presentationml/2006/ole">
            <mc:AlternateContent xmlns:mc="http://schemas.openxmlformats.org/markup-compatibility/2006">
              <mc:Choice xmlns:v="urn:schemas-microsoft-com:vml" Requires="v">
                <p:oleObj spid="_x0000_s33805" name="" r:id="rId1" imgW="1964055" imgH="1433830" progId="Visio.Drawing.6">
                  <p:embed/>
                </p:oleObj>
              </mc:Choice>
              <mc:Fallback>
                <p:oleObj name="" r:id="rId1" imgW="1964055" imgH="1433830" progId="Visio.Drawing.6">
                  <p:embed/>
                  <p:pic>
                    <p:nvPicPr>
                      <p:cNvPr id="0" name="图片 3143"/>
                      <p:cNvPicPr/>
                      <p:nvPr/>
                    </p:nvPicPr>
                    <p:blipFill>
                      <a:blip r:embed="rId2"/>
                      <a:stretch>
                        <a:fillRect/>
                      </a:stretch>
                    </p:blipFill>
                    <p:spPr>
                      <a:xfrm>
                        <a:off x="185738" y="936625"/>
                        <a:ext cx="4373562" cy="3411538"/>
                      </a:xfrm>
                      <a:prstGeom prst="rect">
                        <a:avLst/>
                      </a:prstGeom>
                      <a:noFill/>
                      <a:ln w="38100">
                        <a:noFill/>
                        <a:miter/>
                      </a:ln>
                    </p:spPr>
                  </p:pic>
                </p:oleObj>
              </mc:Fallback>
            </mc:AlternateContent>
          </a:graphicData>
        </a:graphic>
      </p:graphicFrame>
      <p:grpSp>
        <p:nvGrpSpPr>
          <p:cNvPr id="105475" name="组合 785410"/>
          <p:cNvGrpSpPr/>
          <p:nvPr/>
        </p:nvGrpSpPr>
        <p:grpSpPr>
          <a:xfrm>
            <a:off x="1987550" y="1984375"/>
            <a:ext cx="457200" cy="352425"/>
            <a:chOff x="1252" y="1802"/>
            <a:chExt cx="288" cy="222"/>
          </a:xfrm>
        </p:grpSpPr>
        <p:sp>
          <p:nvSpPr>
            <p:cNvPr id="105487" name="直接连接符 785411"/>
            <p:cNvSpPr/>
            <p:nvPr/>
          </p:nvSpPr>
          <p:spPr>
            <a:xfrm flipH="1">
              <a:off x="1252" y="1924"/>
              <a:ext cx="48" cy="56"/>
            </a:xfrm>
            <a:prstGeom prst="line">
              <a:avLst/>
            </a:prstGeom>
            <a:ln w="12700" cap="flat" cmpd="sng">
              <a:solidFill>
                <a:srgbClr val="FF0000"/>
              </a:solidFill>
              <a:prstDash val="solid"/>
              <a:headEnd type="none" w="med" len="med"/>
              <a:tailEnd type="none" w="med" len="med"/>
            </a:ln>
          </p:spPr>
        </p:sp>
        <p:sp>
          <p:nvSpPr>
            <p:cNvPr id="105488" name="直接连接符 785412"/>
            <p:cNvSpPr/>
            <p:nvPr/>
          </p:nvSpPr>
          <p:spPr>
            <a:xfrm flipH="1">
              <a:off x="1271" y="1943"/>
              <a:ext cx="48" cy="56"/>
            </a:xfrm>
            <a:prstGeom prst="line">
              <a:avLst/>
            </a:prstGeom>
            <a:ln w="12700" cap="flat" cmpd="sng">
              <a:solidFill>
                <a:srgbClr val="FF0000"/>
              </a:solidFill>
              <a:prstDash val="solid"/>
              <a:headEnd type="none" w="med" len="med"/>
              <a:tailEnd type="none" w="med" len="med"/>
            </a:ln>
          </p:spPr>
        </p:sp>
        <p:sp>
          <p:nvSpPr>
            <p:cNvPr id="105489" name="任意多边形 785413"/>
            <p:cNvSpPr/>
            <p:nvPr/>
          </p:nvSpPr>
          <p:spPr>
            <a:xfrm>
              <a:off x="1258" y="1802"/>
              <a:ext cx="162" cy="146"/>
            </a:xfrm>
            <a:custGeom>
              <a:avLst/>
              <a:gdLst/>
              <a:ahLst/>
              <a:cxnLst>
                <a:cxn ang="0">
                  <a:pos x="16" y="146"/>
                </a:cxn>
                <a:cxn ang="0">
                  <a:pos x="24" y="50"/>
                </a:cxn>
                <a:cxn ang="0">
                  <a:pos x="162" y="0"/>
                </a:cxn>
              </a:cxnLst>
              <a:rect l="0" t="0" r="0" b="0"/>
              <a:pathLst>
                <a:path w="162" h="146">
                  <a:moveTo>
                    <a:pt x="16" y="146"/>
                  </a:moveTo>
                  <a:cubicBezTo>
                    <a:pt x="8" y="110"/>
                    <a:pt x="0" y="74"/>
                    <a:pt x="24" y="50"/>
                  </a:cubicBezTo>
                  <a:cubicBezTo>
                    <a:pt x="48" y="26"/>
                    <a:pt x="144" y="5"/>
                    <a:pt x="162" y="0"/>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05490" name="任意多边形 785414"/>
            <p:cNvSpPr/>
            <p:nvPr/>
          </p:nvSpPr>
          <p:spPr>
            <a:xfrm>
              <a:off x="1294" y="1970"/>
              <a:ext cx="246" cy="54"/>
            </a:xfrm>
            <a:custGeom>
              <a:avLst/>
              <a:gdLst/>
              <a:ahLst/>
              <a:cxnLst>
                <a:cxn ang="0">
                  <a:pos x="0" y="0"/>
                </a:cxn>
                <a:cxn ang="0">
                  <a:pos x="154" y="50"/>
                </a:cxn>
                <a:cxn ang="0">
                  <a:pos x="246" y="26"/>
                </a:cxn>
              </a:cxnLst>
              <a:rect l="0" t="0" r="0" b="0"/>
              <a:pathLst>
                <a:path w="246" h="54">
                  <a:moveTo>
                    <a:pt x="0" y="0"/>
                  </a:moveTo>
                  <a:cubicBezTo>
                    <a:pt x="56" y="23"/>
                    <a:pt x="113" y="46"/>
                    <a:pt x="154" y="50"/>
                  </a:cubicBezTo>
                  <a:cubicBezTo>
                    <a:pt x="195" y="54"/>
                    <a:pt x="229" y="30"/>
                    <a:pt x="246" y="26"/>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105476" name="直接连接符 785415"/>
          <p:cNvSpPr/>
          <p:nvPr/>
        </p:nvSpPr>
        <p:spPr>
          <a:xfrm>
            <a:off x="2801938" y="2190750"/>
            <a:ext cx="65087" cy="88900"/>
          </a:xfrm>
          <a:prstGeom prst="line">
            <a:avLst/>
          </a:prstGeom>
          <a:ln w="12700" cap="flat" cmpd="sng">
            <a:solidFill>
              <a:srgbClr val="FF0000"/>
            </a:solidFill>
            <a:prstDash val="solid"/>
            <a:headEnd type="none" w="med" len="med"/>
            <a:tailEnd type="none" w="med" len="med"/>
          </a:ln>
        </p:spPr>
      </p:sp>
      <p:sp>
        <p:nvSpPr>
          <p:cNvPr id="105477" name="直接连接符 785416"/>
          <p:cNvSpPr/>
          <p:nvPr/>
        </p:nvSpPr>
        <p:spPr>
          <a:xfrm>
            <a:off x="2774950" y="2220913"/>
            <a:ext cx="66675" cy="88900"/>
          </a:xfrm>
          <a:prstGeom prst="line">
            <a:avLst/>
          </a:prstGeom>
          <a:ln w="12700" cap="flat" cmpd="sng">
            <a:solidFill>
              <a:srgbClr val="FF0000"/>
            </a:solidFill>
            <a:prstDash val="solid"/>
            <a:headEnd type="none" w="med" len="med"/>
            <a:tailEnd type="none" w="med" len="med"/>
          </a:ln>
        </p:spPr>
      </p:sp>
      <p:sp>
        <p:nvSpPr>
          <p:cNvPr id="105478" name="任意多边形 785417"/>
          <p:cNvSpPr/>
          <p:nvPr/>
        </p:nvSpPr>
        <p:spPr>
          <a:xfrm flipH="1">
            <a:off x="2665413" y="2006600"/>
            <a:ext cx="193675" cy="222250"/>
          </a:xfrm>
          <a:custGeom>
            <a:avLst/>
            <a:gdLst/>
            <a:ahLst/>
            <a:cxnLst>
              <a:cxn ang="0">
                <a:pos x="19128" y="222250"/>
              </a:cxn>
              <a:cxn ang="0">
                <a:pos x="28693" y="76113"/>
              </a:cxn>
              <a:cxn ang="0">
                <a:pos x="193675" y="0"/>
              </a:cxn>
            </a:cxnLst>
            <a:rect l="0" t="0" r="0" b="0"/>
            <a:pathLst>
              <a:path w="162" h="146">
                <a:moveTo>
                  <a:pt x="16" y="146"/>
                </a:moveTo>
                <a:cubicBezTo>
                  <a:pt x="8" y="110"/>
                  <a:pt x="0" y="74"/>
                  <a:pt x="24" y="50"/>
                </a:cubicBezTo>
                <a:cubicBezTo>
                  <a:pt x="48" y="26"/>
                  <a:pt x="144" y="5"/>
                  <a:pt x="162" y="0"/>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05479" name="任意多边形 785418"/>
          <p:cNvSpPr/>
          <p:nvPr/>
        </p:nvSpPr>
        <p:spPr>
          <a:xfrm flipH="1">
            <a:off x="2471738" y="2263775"/>
            <a:ext cx="338137" cy="85725"/>
          </a:xfrm>
          <a:custGeom>
            <a:avLst/>
            <a:gdLst/>
            <a:ahLst/>
            <a:cxnLst>
              <a:cxn ang="0">
                <a:pos x="0" y="0"/>
              </a:cxn>
              <a:cxn ang="0">
                <a:pos x="211679" y="79375"/>
              </a:cxn>
              <a:cxn ang="0">
                <a:pos x="338137" y="41275"/>
              </a:cxn>
            </a:cxnLst>
            <a:rect l="0" t="0" r="0" b="0"/>
            <a:pathLst>
              <a:path w="246" h="54">
                <a:moveTo>
                  <a:pt x="0" y="0"/>
                </a:moveTo>
                <a:cubicBezTo>
                  <a:pt x="56" y="23"/>
                  <a:pt x="113" y="46"/>
                  <a:pt x="154" y="50"/>
                </a:cubicBezTo>
                <a:cubicBezTo>
                  <a:pt x="195" y="54"/>
                  <a:pt x="229" y="30"/>
                  <a:pt x="246" y="26"/>
                </a:cubicBez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05480" name="文本框 785419"/>
          <p:cNvSpPr txBox="1"/>
          <p:nvPr/>
        </p:nvSpPr>
        <p:spPr>
          <a:xfrm>
            <a:off x="1741488" y="2228850"/>
            <a:ext cx="598487" cy="336550"/>
          </a:xfrm>
          <a:prstGeom prst="rect">
            <a:avLst/>
          </a:prstGeom>
          <a:noFill/>
          <a:ln w="9525">
            <a:noFill/>
          </a:ln>
        </p:spPr>
        <p:txBody>
          <a:bodyPr>
            <a:spAutoFit/>
          </a:bodyPr>
          <a:lstStyle/>
          <a:p>
            <a:pPr eaLnBrk="1" hangingPunct="1">
              <a:spcBef>
                <a:spcPct val="50000"/>
              </a:spcBef>
            </a:pPr>
            <a:r>
              <a:rPr lang="en-US" altLang="zh-CN" b="0" dirty="0">
                <a:solidFill>
                  <a:srgbClr val="FF3300"/>
                </a:solidFill>
                <a:latin typeface="Arial" panose="020B0604020202020204" pitchFamily="34" charset="0"/>
                <a:ea typeface="宋体" panose="02010600030101010101" pitchFamily="2" charset="-122"/>
              </a:rPr>
              <a:t>C</a:t>
            </a:r>
            <a:r>
              <a:rPr lang="en-US" altLang="zh-CN" b="0" baseline="-25000" dirty="0">
                <a:solidFill>
                  <a:srgbClr val="FF3300"/>
                </a:solidFill>
                <a:latin typeface="Arial" panose="020B0604020202020204" pitchFamily="34" charset="0"/>
                <a:ea typeface="宋体" panose="02010600030101010101" pitchFamily="2" charset="-122"/>
              </a:rPr>
              <a:t>ps1</a:t>
            </a:r>
            <a:endParaRPr lang="en-US" altLang="zh-TW" b="0" baseline="-25000" dirty="0">
              <a:solidFill>
                <a:srgbClr val="FF3300"/>
              </a:solidFill>
              <a:latin typeface="Arial" panose="020B0604020202020204" pitchFamily="34" charset="0"/>
              <a:ea typeface="宋体" panose="02010600030101010101" pitchFamily="2" charset="-122"/>
            </a:endParaRPr>
          </a:p>
        </p:txBody>
      </p:sp>
      <p:sp>
        <p:nvSpPr>
          <p:cNvPr id="105481" name="文本框 785420"/>
          <p:cNvSpPr txBox="1"/>
          <p:nvPr/>
        </p:nvSpPr>
        <p:spPr>
          <a:xfrm>
            <a:off x="2643188" y="2278063"/>
            <a:ext cx="598487" cy="336550"/>
          </a:xfrm>
          <a:prstGeom prst="rect">
            <a:avLst/>
          </a:prstGeom>
          <a:noFill/>
          <a:ln w="9525">
            <a:noFill/>
          </a:ln>
        </p:spPr>
        <p:txBody>
          <a:bodyPr>
            <a:spAutoFit/>
          </a:bodyPr>
          <a:lstStyle/>
          <a:p>
            <a:pPr eaLnBrk="1" hangingPunct="1">
              <a:spcBef>
                <a:spcPct val="50000"/>
              </a:spcBef>
            </a:pPr>
            <a:r>
              <a:rPr lang="en-US" altLang="zh-CN" b="0" dirty="0">
                <a:solidFill>
                  <a:srgbClr val="FF3300"/>
                </a:solidFill>
                <a:latin typeface="Arial" panose="020B0604020202020204" pitchFamily="34" charset="0"/>
                <a:ea typeface="宋体" panose="02010600030101010101" pitchFamily="2" charset="-122"/>
              </a:rPr>
              <a:t>C</a:t>
            </a:r>
            <a:r>
              <a:rPr lang="en-US" altLang="zh-CN" b="0" baseline="-25000" dirty="0">
                <a:solidFill>
                  <a:srgbClr val="FF3300"/>
                </a:solidFill>
                <a:latin typeface="Arial" panose="020B0604020202020204" pitchFamily="34" charset="0"/>
                <a:ea typeface="宋体" panose="02010600030101010101" pitchFamily="2" charset="-122"/>
              </a:rPr>
              <a:t>ps2</a:t>
            </a:r>
            <a:endParaRPr lang="en-US" altLang="zh-TW" b="0" baseline="-25000" dirty="0">
              <a:solidFill>
                <a:srgbClr val="FF3300"/>
              </a:solidFill>
              <a:latin typeface="Arial" panose="020B0604020202020204" pitchFamily="34" charset="0"/>
              <a:ea typeface="宋体" panose="02010600030101010101" pitchFamily="2" charset="-122"/>
            </a:endParaRPr>
          </a:p>
        </p:txBody>
      </p:sp>
      <p:graphicFrame>
        <p:nvGraphicFramePr>
          <p:cNvPr id="105482" name="对象 785421"/>
          <p:cNvGraphicFramePr/>
          <p:nvPr/>
        </p:nvGraphicFramePr>
        <p:xfrm>
          <a:off x="185738" y="4213225"/>
          <a:ext cx="7065962" cy="2214563"/>
        </p:xfrm>
        <a:graphic>
          <a:graphicData uri="http://schemas.openxmlformats.org/presentationml/2006/ole">
            <mc:AlternateContent xmlns:mc="http://schemas.openxmlformats.org/markup-compatibility/2006">
              <mc:Choice xmlns:v="urn:schemas-microsoft-com:vml" Requires="v">
                <p:oleObj spid="_x0000_s33806" name="" r:id="rId3" imgW="2472055" imgH="812800" progId="Visio.Drawing.6">
                  <p:embed/>
                </p:oleObj>
              </mc:Choice>
              <mc:Fallback>
                <p:oleObj name="" r:id="rId3" imgW="2472055" imgH="812800" progId="Visio.Drawing.6">
                  <p:embed/>
                  <p:pic>
                    <p:nvPicPr>
                      <p:cNvPr id="0" name="图片 3142"/>
                      <p:cNvPicPr/>
                      <p:nvPr/>
                    </p:nvPicPr>
                    <p:blipFill>
                      <a:blip r:embed="rId4"/>
                      <a:stretch>
                        <a:fillRect/>
                      </a:stretch>
                    </p:blipFill>
                    <p:spPr>
                      <a:xfrm>
                        <a:off x="185738" y="4213225"/>
                        <a:ext cx="7065962" cy="2214563"/>
                      </a:xfrm>
                      <a:prstGeom prst="rect">
                        <a:avLst/>
                      </a:prstGeom>
                      <a:noFill/>
                      <a:ln w="38100">
                        <a:noFill/>
                        <a:miter/>
                      </a:ln>
                    </p:spPr>
                  </p:pic>
                </p:oleObj>
              </mc:Fallback>
            </mc:AlternateContent>
          </a:graphicData>
        </a:graphic>
      </p:graphicFrame>
      <p:sp>
        <p:nvSpPr>
          <p:cNvPr id="105483" name="文本框 785422"/>
          <p:cNvSpPr txBox="1"/>
          <p:nvPr/>
        </p:nvSpPr>
        <p:spPr>
          <a:xfrm>
            <a:off x="287338" y="3433763"/>
            <a:ext cx="1766887"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全桥</a:t>
            </a:r>
            <a:r>
              <a:rPr lang="en-US" altLang="zh-CN" sz="1800" b="0" dirty="0">
                <a:solidFill>
                  <a:srgbClr val="CC3300"/>
                </a:solidFill>
                <a:latin typeface="Arial" panose="020B0604020202020204" pitchFamily="34" charset="0"/>
                <a:ea typeface="宋体" panose="02010600030101010101" pitchFamily="2" charset="-122"/>
              </a:rPr>
              <a:t>LLC</a:t>
            </a:r>
            <a:r>
              <a:rPr lang="zh-CN" altLang="en-US" sz="1800" b="0" dirty="0">
                <a:solidFill>
                  <a:srgbClr val="CC3300"/>
                </a:solidFill>
                <a:latin typeface="Arial" panose="020B0604020202020204" pitchFamily="34" charset="0"/>
                <a:ea typeface="宋体" panose="02010600030101010101" pitchFamily="2" charset="-122"/>
              </a:rPr>
              <a:t>拓扑</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05484" name="文本框 785423"/>
          <p:cNvSpPr txBox="1"/>
          <p:nvPr/>
        </p:nvSpPr>
        <p:spPr>
          <a:xfrm>
            <a:off x="185738" y="6223000"/>
            <a:ext cx="4154487"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共模等效电路</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03426" name="文本框 783361"/>
          <p:cNvSpPr txBox="1"/>
          <p:nvPr/>
        </p:nvSpPr>
        <p:spPr>
          <a:xfrm>
            <a:off x="909955" y="487680"/>
            <a:ext cx="73247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全桥</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拓扑共模噪声问题</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对称结构</a:t>
            </a:r>
            <a:r>
              <a:rPr lang="en-US" altLang="zh-CN" sz="1800" dirty="0">
                <a:latin typeface="Arial" panose="020B0604020202020204" pitchFamily="34" charset="0"/>
                <a:ea typeface="宋体" panose="02010600030101010101" pitchFamily="2" charset="-122"/>
              </a:rPr>
              <a:t>)</a:t>
            </a:r>
            <a:endParaRPr lang="en-US" altLang="zh-TW"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700417"/>
          <p:cNvSpPr txBox="1"/>
          <p:nvPr/>
        </p:nvSpPr>
        <p:spPr>
          <a:xfrm>
            <a:off x="3050223" y="388620"/>
            <a:ext cx="2843530" cy="398780"/>
          </a:xfrm>
          <a:prstGeom prst="rect">
            <a:avLst/>
          </a:prstGeom>
          <a:noFill/>
          <a:ln w="9525">
            <a:noFill/>
          </a:ln>
        </p:spPr>
        <p:txBody>
          <a:bodyPr wrap="none">
            <a:spAutoFit/>
          </a:bodyPr>
          <a:lstStyle/>
          <a:p>
            <a:pPr eaLnBrk="1" hangingPunct="1"/>
            <a:r>
              <a:rPr lang="zh-CN" altLang="en-US" sz="2000" dirty="0">
                <a:latin typeface="Arial" panose="020B0604020202020204" pitchFamily="34" charset="0"/>
                <a:ea typeface="宋体" panose="02010600030101010101" pitchFamily="2" charset="-122"/>
              </a:rPr>
              <a:t>典型</a:t>
            </a:r>
            <a:r>
              <a:rPr lang="en-US" altLang="zh-CN" sz="2000" dirty="0">
                <a:latin typeface="Arial" panose="020B0604020202020204" pitchFamily="34" charset="0"/>
                <a:ea typeface="宋体" panose="02010600030101010101" pitchFamily="2" charset="-122"/>
              </a:rPr>
              <a:t>LLC</a:t>
            </a:r>
            <a:r>
              <a:rPr lang="zh-CN" altLang="en-US" sz="2000" dirty="0">
                <a:latin typeface="Arial" panose="020B0604020202020204" pitchFamily="34" charset="0"/>
                <a:ea typeface="宋体" panose="02010600030101010101" pitchFamily="2" charset="-122"/>
              </a:rPr>
              <a:t>变换器结构</a:t>
            </a:r>
            <a:r>
              <a:rPr lang="en-US" altLang="zh-TW" sz="2000" dirty="0">
                <a:latin typeface="Arial" panose="020B0604020202020204" pitchFamily="34" charset="0"/>
              </a:rPr>
              <a:t> (1)</a:t>
            </a:r>
            <a:endParaRPr lang="en-US" altLang="zh-TW" sz="2000" dirty="0">
              <a:latin typeface="Arial" panose="020B0604020202020204" pitchFamily="34" charset="0"/>
            </a:endParaRPr>
          </a:p>
        </p:txBody>
      </p:sp>
      <p:graphicFrame>
        <p:nvGraphicFramePr>
          <p:cNvPr id="33795" name="对象 700419"/>
          <p:cNvGraphicFramePr/>
          <p:nvPr/>
        </p:nvGraphicFramePr>
        <p:xfrm>
          <a:off x="1870075" y="1214438"/>
          <a:ext cx="5754688" cy="4165600"/>
        </p:xfrm>
        <a:graphic>
          <a:graphicData uri="http://schemas.openxmlformats.org/presentationml/2006/ole">
            <mc:AlternateContent xmlns:mc="http://schemas.openxmlformats.org/markup-compatibility/2006">
              <mc:Choice xmlns:v="urn:schemas-microsoft-com:vml" Requires="v">
                <p:oleObj spid="_x0000_s3089" name="" r:id="rId1" imgW="1941830" imgH="1410970" progId="Visio.Drawing.6">
                  <p:embed/>
                </p:oleObj>
              </mc:Choice>
              <mc:Fallback>
                <p:oleObj name="" r:id="rId1" imgW="1941830" imgH="1410970" progId="Visio.Drawing.6">
                  <p:embed/>
                  <p:pic>
                    <p:nvPicPr>
                      <p:cNvPr id="0" name="图片 3079"/>
                      <p:cNvPicPr/>
                      <p:nvPr/>
                    </p:nvPicPr>
                    <p:blipFill>
                      <a:blip r:embed="rId2"/>
                      <a:stretch>
                        <a:fillRect/>
                      </a:stretch>
                    </p:blipFill>
                    <p:spPr>
                      <a:xfrm>
                        <a:off x="1870075" y="1214438"/>
                        <a:ext cx="5754688" cy="4165600"/>
                      </a:xfrm>
                      <a:prstGeom prst="rect">
                        <a:avLst/>
                      </a:prstGeom>
                      <a:noFill/>
                      <a:ln w="38100">
                        <a:noFill/>
                        <a:miter/>
                      </a:ln>
                    </p:spPr>
                  </p:pic>
                </p:oleObj>
              </mc:Fallback>
            </mc:AlternateContent>
          </a:graphicData>
        </a:graphic>
      </p:graphicFrame>
      <p:sp>
        <p:nvSpPr>
          <p:cNvPr id="33796" name="文本框 700420"/>
          <p:cNvSpPr txBox="1"/>
          <p:nvPr/>
        </p:nvSpPr>
        <p:spPr>
          <a:xfrm>
            <a:off x="527050" y="5224463"/>
            <a:ext cx="8061325" cy="82994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rPr>
              <a:t>     </a:t>
            </a:r>
            <a:endParaRPr lang="en-US" altLang="zh-TW" dirty="0">
              <a:latin typeface="Arial" panose="020B0604020202020204" pitchFamily="34" charset="0"/>
            </a:endParaRPr>
          </a:p>
          <a:p>
            <a:pPr marL="457200" indent="-457200" eaLnBrk="1" hangingPunct="1"/>
            <a:r>
              <a:rPr lang="en-US" altLang="zh-TW" dirty="0">
                <a:latin typeface="Arial" panose="020B0604020202020204" pitchFamily="34" charset="0"/>
                <a:sym typeface="Wingdings" panose="05000000000000000000" pitchFamily="2" charset="2"/>
              </a:rPr>
              <a:t>1. </a:t>
            </a:r>
            <a:r>
              <a:rPr lang="zh-CN" altLang="en-US" dirty="0">
                <a:latin typeface="Arial" panose="020B0604020202020204" pitchFamily="34" charset="0"/>
                <a:ea typeface="宋体" panose="02010600030101010101" pitchFamily="2" charset="-122"/>
                <a:sym typeface="Wingdings" panose="05000000000000000000" pitchFamily="2" charset="2"/>
              </a:rPr>
              <a:t>适合于中低功率的典型半桥</a:t>
            </a:r>
            <a:r>
              <a:rPr lang="en-US" altLang="zh-CN" dirty="0">
                <a:latin typeface="Arial" panose="020B0604020202020204" pitchFamily="34" charset="0"/>
                <a:ea typeface="宋体" panose="02010600030101010101" pitchFamily="2" charset="-122"/>
                <a:sym typeface="Wingdings" panose="05000000000000000000" pitchFamily="2" charset="2"/>
              </a:rPr>
              <a:t>LLC</a:t>
            </a:r>
            <a:r>
              <a:rPr lang="zh-CN" altLang="en-US" dirty="0">
                <a:latin typeface="Arial" panose="020B0604020202020204" pitchFamily="34" charset="0"/>
                <a:ea typeface="宋体" panose="02010600030101010101" pitchFamily="2" charset="-122"/>
                <a:sym typeface="Wingdings" panose="05000000000000000000" pitchFamily="2" charset="2"/>
              </a:rPr>
              <a:t>变换器结构</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a:p>
            <a:pPr marL="457200" indent="-457200" eaLnBrk="1" hangingPunct="1"/>
            <a:r>
              <a:rPr lang="en-US" altLang="zh-TW" dirty="0">
                <a:latin typeface="Arial" panose="020B0604020202020204" pitchFamily="34" charset="0"/>
                <a:sym typeface="Wingdings" panose="05000000000000000000" pitchFamily="2" charset="2"/>
              </a:rPr>
              <a:t>2. </a:t>
            </a:r>
            <a:r>
              <a:rPr lang="zh-CN" altLang="en-US" dirty="0">
                <a:latin typeface="Arial" panose="020B0604020202020204" pitchFamily="34" charset="0"/>
                <a:ea typeface="宋体" panose="02010600030101010101" pitchFamily="2" charset="-122"/>
                <a:sym typeface="Wingdings" panose="05000000000000000000" pitchFamily="2" charset="2"/>
              </a:rPr>
              <a:t>谐振电容分开放置是为了减小输入电流纹波</a:t>
            </a:r>
            <a:r>
              <a:rPr lang="en-US" altLang="zh-TW" dirty="0">
                <a:latin typeface="Arial" panose="020B0604020202020204" pitchFamily="34" charset="0"/>
              </a:rPr>
              <a:t> </a:t>
            </a:r>
            <a:endParaRPr lang="en-US" altLang="zh-TW" dirty="0">
              <a:latin typeface="Arial" panose="020B0604020202020204" pitchFamily="34" charset="0"/>
            </a:endParaRPr>
          </a:p>
        </p:txBody>
      </p:sp>
      <p:sp>
        <p:nvSpPr>
          <p:cNvPr id="33797" name="椭圆 700421"/>
          <p:cNvSpPr/>
          <p:nvPr/>
        </p:nvSpPr>
        <p:spPr>
          <a:xfrm>
            <a:off x="5842000" y="787400"/>
            <a:ext cx="1206500" cy="2665413"/>
          </a:xfrm>
          <a:prstGeom prst="ellipse">
            <a:avLst/>
          </a:prstGeom>
          <a:noFill/>
          <a:ln w="9525" cap="flat" cmpd="sng">
            <a:solidFill>
              <a:srgbClr val="FF0000"/>
            </a:solidFill>
            <a:prstDash val="sysDot"/>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Tree>
  </p:cSld>
  <p:clrMapOvr>
    <a:masterClrMapping/>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文本框 787457"/>
          <p:cNvSpPr txBox="1"/>
          <p:nvPr/>
        </p:nvSpPr>
        <p:spPr>
          <a:xfrm>
            <a:off x="95250" y="486410"/>
            <a:ext cx="88741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全桥共模噪声源分析</a:t>
            </a:r>
            <a:endParaRPr lang="zh-CN" altLang="en-US" sz="1800" dirty="0">
              <a:latin typeface="Arial" panose="020B0604020202020204" pitchFamily="34" charset="0"/>
              <a:ea typeface="宋体" panose="02010600030101010101" pitchFamily="2" charset="-122"/>
            </a:endParaRPr>
          </a:p>
        </p:txBody>
      </p:sp>
      <p:graphicFrame>
        <p:nvGraphicFramePr>
          <p:cNvPr id="107523" name="对象 787458"/>
          <p:cNvGraphicFramePr/>
          <p:nvPr/>
        </p:nvGraphicFramePr>
        <p:xfrm>
          <a:off x="185738" y="1306513"/>
          <a:ext cx="2000250" cy="2168525"/>
        </p:xfrm>
        <a:graphic>
          <a:graphicData uri="http://schemas.openxmlformats.org/presentationml/2006/ole">
            <mc:AlternateContent xmlns:mc="http://schemas.openxmlformats.org/markup-compatibility/2006">
              <mc:Choice xmlns:v="urn:schemas-microsoft-com:vml" Requires="v">
                <p:oleObj spid="_x0000_s34854" name="" r:id="rId1" imgW="474345" imgH="519430" progId="Visio.Drawing.6">
                  <p:embed/>
                </p:oleObj>
              </mc:Choice>
              <mc:Fallback>
                <p:oleObj name="" r:id="rId1" imgW="474345" imgH="519430" progId="Visio.Drawing.6">
                  <p:embed/>
                  <p:pic>
                    <p:nvPicPr>
                      <p:cNvPr id="0" name="图片 3144"/>
                      <p:cNvPicPr/>
                      <p:nvPr/>
                    </p:nvPicPr>
                    <p:blipFill>
                      <a:blip r:embed="rId2"/>
                      <a:stretch>
                        <a:fillRect/>
                      </a:stretch>
                    </p:blipFill>
                    <p:spPr>
                      <a:xfrm>
                        <a:off x="185738" y="1306513"/>
                        <a:ext cx="2000250" cy="2168525"/>
                      </a:xfrm>
                      <a:prstGeom prst="rect">
                        <a:avLst/>
                      </a:prstGeom>
                      <a:noFill/>
                      <a:ln w="38100">
                        <a:noFill/>
                        <a:miter/>
                      </a:ln>
                    </p:spPr>
                  </p:pic>
                </p:oleObj>
              </mc:Fallback>
            </mc:AlternateContent>
          </a:graphicData>
        </a:graphic>
      </p:graphicFrame>
      <p:graphicFrame>
        <p:nvGraphicFramePr>
          <p:cNvPr id="107524" name="对象 787459"/>
          <p:cNvGraphicFramePr/>
          <p:nvPr/>
        </p:nvGraphicFramePr>
        <p:xfrm>
          <a:off x="4559300" y="1577975"/>
          <a:ext cx="2365375" cy="1220788"/>
        </p:xfrm>
        <a:graphic>
          <a:graphicData uri="http://schemas.openxmlformats.org/presentationml/2006/ole">
            <mc:AlternateContent xmlns:mc="http://schemas.openxmlformats.org/markup-compatibility/2006">
              <mc:Choice xmlns:v="urn:schemas-microsoft-com:vml" Requires="v">
                <p:oleObj spid="_x0000_s34855" name="" r:id="rId3" imgW="474345" imgH="248285" progId="Visio.Drawing.6">
                  <p:embed/>
                </p:oleObj>
              </mc:Choice>
              <mc:Fallback>
                <p:oleObj name="" r:id="rId3" imgW="474345" imgH="248285" progId="Visio.Drawing.6">
                  <p:embed/>
                  <p:pic>
                    <p:nvPicPr>
                      <p:cNvPr id="0" name="图片 3146"/>
                      <p:cNvPicPr/>
                      <p:nvPr/>
                    </p:nvPicPr>
                    <p:blipFill>
                      <a:blip r:embed="rId4"/>
                      <a:stretch>
                        <a:fillRect/>
                      </a:stretch>
                    </p:blipFill>
                    <p:spPr>
                      <a:xfrm>
                        <a:off x="4559300" y="1577975"/>
                        <a:ext cx="2365375" cy="1220788"/>
                      </a:xfrm>
                      <a:prstGeom prst="rect">
                        <a:avLst/>
                      </a:prstGeom>
                      <a:noFill/>
                      <a:ln w="38100">
                        <a:noFill/>
                        <a:miter/>
                      </a:ln>
                    </p:spPr>
                  </p:pic>
                </p:oleObj>
              </mc:Fallback>
            </mc:AlternateContent>
          </a:graphicData>
        </a:graphic>
      </p:graphicFrame>
      <p:sp>
        <p:nvSpPr>
          <p:cNvPr id="107525" name="右箭头 787460"/>
          <p:cNvSpPr/>
          <p:nvPr/>
        </p:nvSpPr>
        <p:spPr>
          <a:xfrm>
            <a:off x="3114675" y="2185988"/>
            <a:ext cx="966788" cy="450850"/>
          </a:xfrm>
          <a:prstGeom prst="rightArrow">
            <a:avLst>
              <a:gd name="adj1" fmla="val 50000"/>
              <a:gd name="adj2" fmla="val 53599"/>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aphicFrame>
        <p:nvGraphicFramePr>
          <p:cNvPr id="107526" name="对象 787461"/>
          <p:cNvGraphicFramePr/>
          <p:nvPr/>
        </p:nvGraphicFramePr>
        <p:xfrm>
          <a:off x="4559300" y="3475038"/>
          <a:ext cx="2760663" cy="957262"/>
        </p:xfrm>
        <a:graphic>
          <a:graphicData uri="http://schemas.openxmlformats.org/presentationml/2006/ole">
            <mc:AlternateContent xmlns:mc="http://schemas.openxmlformats.org/markup-compatibility/2006">
              <mc:Choice xmlns:v="urn:schemas-microsoft-com:vml" Requires="v">
                <p:oleObj spid="_x0000_s34856" name="" r:id="rId5" imgW="1243965" imgH="431800" progId="Equation.3">
                  <p:embed/>
                </p:oleObj>
              </mc:Choice>
              <mc:Fallback>
                <p:oleObj name="" r:id="rId5" imgW="1243965" imgH="431800" progId="Equation.3">
                  <p:embed/>
                  <p:pic>
                    <p:nvPicPr>
                      <p:cNvPr id="0" name="图片 3149"/>
                      <p:cNvPicPr/>
                      <p:nvPr/>
                    </p:nvPicPr>
                    <p:blipFill>
                      <a:blip r:embed="rId6"/>
                      <a:stretch>
                        <a:fillRect/>
                      </a:stretch>
                    </p:blipFill>
                    <p:spPr>
                      <a:xfrm>
                        <a:off x="4559300" y="3475038"/>
                        <a:ext cx="2760663" cy="957262"/>
                      </a:xfrm>
                      <a:prstGeom prst="rect">
                        <a:avLst/>
                      </a:prstGeom>
                      <a:noFill/>
                      <a:ln w="12700" cap="flat" cmpd="sng">
                        <a:solidFill>
                          <a:srgbClr val="FF6600"/>
                        </a:solidFill>
                        <a:prstDash val="solid"/>
                        <a:miter/>
                        <a:headEnd type="none" w="med" len="med"/>
                        <a:tailEnd type="none" w="med" len="med"/>
                      </a:ln>
                    </p:spPr>
                  </p:pic>
                </p:oleObj>
              </mc:Fallback>
            </mc:AlternateContent>
          </a:graphicData>
        </a:graphic>
      </p:graphicFrame>
      <p:graphicFrame>
        <p:nvGraphicFramePr>
          <p:cNvPr id="107527" name="对象 787462"/>
          <p:cNvGraphicFramePr>
            <a:graphicFrameLocks noChangeAspect="1"/>
          </p:cNvGraphicFramePr>
          <p:nvPr/>
        </p:nvGraphicFramePr>
        <p:xfrm>
          <a:off x="4559300" y="4497388"/>
          <a:ext cx="1595438" cy="935037"/>
        </p:xfrm>
        <a:graphic>
          <a:graphicData uri="http://schemas.openxmlformats.org/presentationml/2006/ole">
            <mc:AlternateContent xmlns:mc="http://schemas.openxmlformats.org/markup-compatibility/2006">
              <mc:Choice xmlns:v="urn:schemas-microsoft-com:vml" Requires="v">
                <p:oleObj spid="_x0000_s34857" name="" r:id="rId7" imgW="735965" imgH="431800" progId="Equation.3">
                  <p:embed/>
                </p:oleObj>
              </mc:Choice>
              <mc:Fallback>
                <p:oleObj name="" r:id="rId7" imgW="735965" imgH="431800" progId="Equation.3">
                  <p:embed/>
                  <p:pic>
                    <p:nvPicPr>
                      <p:cNvPr id="0" name="图片 3150"/>
                      <p:cNvPicPr/>
                      <p:nvPr/>
                    </p:nvPicPr>
                    <p:blipFill>
                      <a:blip r:embed="rId8"/>
                      <a:stretch>
                        <a:fillRect/>
                      </a:stretch>
                    </p:blipFill>
                    <p:spPr>
                      <a:xfrm>
                        <a:off x="4559300" y="4497388"/>
                        <a:ext cx="1595438" cy="935037"/>
                      </a:xfrm>
                      <a:prstGeom prst="rect">
                        <a:avLst/>
                      </a:prstGeom>
                      <a:noFill/>
                      <a:ln w="12700" cap="flat" cmpd="sng">
                        <a:solidFill>
                          <a:srgbClr val="FF6600"/>
                        </a:solidFill>
                        <a:prstDash val="solid"/>
                        <a:miter/>
                        <a:headEnd type="none" w="med" len="med"/>
                        <a:tailEnd type="none" w="med" len="med"/>
                      </a:ln>
                    </p:spPr>
                  </p:pic>
                </p:oleObj>
              </mc:Fallback>
            </mc:AlternateContent>
          </a:graphicData>
        </a:graphic>
      </p:graphicFrame>
      <p:graphicFrame>
        <p:nvGraphicFramePr>
          <p:cNvPr id="107528" name="对象 787463"/>
          <p:cNvGraphicFramePr/>
          <p:nvPr/>
        </p:nvGraphicFramePr>
        <p:xfrm>
          <a:off x="7005638" y="4854575"/>
          <a:ext cx="1963737" cy="574675"/>
        </p:xfrm>
        <a:graphic>
          <a:graphicData uri="http://schemas.openxmlformats.org/presentationml/2006/ole">
            <mc:AlternateContent xmlns:mc="http://schemas.openxmlformats.org/markup-compatibility/2006">
              <mc:Choice xmlns:v="urn:schemas-microsoft-com:vml" Requires="v">
                <p:oleObj spid="_x0000_s34858" name="" r:id="rId9" imgW="824865" imgH="241300" progId="Equation.3">
                  <p:embed/>
                </p:oleObj>
              </mc:Choice>
              <mc:Fallback>
                <p:oleObj name="" r:id="rId9" imgW="824865" imgH="241300" progId="Equation.3">
                  <p:embed/>
                  <p:pic>
                    <p:nvPicPr>
                      <p:cNvPr id="0" name="图片 3153"/>
                      <p:cNvPicPr/>
                      <p:nvPr/>
                    </p:nvPicPr>
                    <p:blipFill>
                      <a:blip r:embed="rId10"/>
                      <a:stretch>
                        <a:fillRect/>
                      </a:stretch>
                    </p:blipFill>
                    <p:spPr>
                      <a:xfrm>
                        <a:off x="7005638" y="4854575"/>
                        <a:ext cx="1963737" cy="574675"/>
                      </a:xfrm>
                      <a:prstGeom prst="rect">
                        <a:avLst/>
                      </a:prstGeom>
                      <a:noFill/>
                      <a:ln w="38100">
                        <a:noFill/>
                        <a:miter/>
                      </a:ln>
                    </p:spPr>
                  </p:pic>
                </p:oleObj>
              </mc:Fallback>
            </mc:AlternateContent>
          </a:graphicData>
        </a:graphic>
      </p:graphicFrame>
      <p:graphicFrame>
        <p:nvGraphicFramePr>
          <p:cNvPr id="107529" name="对象 787464"/>
          <p:cNvGraphicFramePr/>
          <p:nvPr/>
        </p:nvGraphicFramePr>
        <p:xfrm>
          <a:off x="7035800" y="5384800"/>
          <a:ext cx="1933575" cy="539750"/>
        </p:xfrm>
        <a:graphic>
          <a:graphicData uri="http://schemas.openxmlformats.org/presentationml/2006/ole">
            <mc:AlternateContent xmlns:mc="http://schemas.openxmlformats.org/markup-compatibility/2006">
              <mc:Choice xmlns:v="urn:schemas-microsoft-com:vml" Requires="v">
                <p:oleObj spid="_x0000_s34859" name="" r:id="rId11" imgW="862965" imgH="241300" progId="Equation.3">
                  <p:embed/>
                </p:oleObj>
              </mc:Choice>
              <mc:Fallback>
                <p:oleObj name="" r:id="rId11" imgW="862965" imgH="241300" progId="Equation.3">
                  <p:embed/>
                  <p:pic>
                    <p:nvPicPr>
                      <p:cNvPr id="0" name="图片 3147"/>
                      <p:cNvPicPr/>
                      <p:nvPr/>
                    </p:nvPicPr>
                    <p:blipFill>
                      <a:blip r:embed="rId12"/>
                      <a:stretch>
                        <a:fillRect/>
                      </a:stretch>
                    </p:blipFill>
                    <p:spPr>
                      <a:xfrm>
                        <a:off x="7035800" y="5384800"/>
                        <a:ext cx="1933575" cy="539750"/>
                      </a:xfrm>
                      <a:prstGeom prst="rect">
                        <a:avLst/>
                      </a:prstGeom>
                      <a:noFill/>
                      <a:ln w="38100">
                        <a:noFill/>
                        <a:miter/>
                      </a:ln>
                    </p:spPr>
                  </p:pic>
                </p:oleObj>
              </mc:Fallback>
            </mc:AlternateContent>
          </a:graphicData>
        </a:graphic>
      </p:graphicFrame>
      <p:graphicFrame>
        <p:nvGraphicFramePr>
          <p:cNvPr id="107530" name="对象 787465"/>
          <p:cNvGraphicFramePr/>
          <p:nvPr/>
        </p:nvGraphicFramePr>
        <p:xfrm>
          <a:off x="7035800" y="5876925"/>
          <a:ext cx="1797050" cy="547688"/>
        </p:xfrm>
        <a:graphic>
          <a:graphicData uri="http://schemas.openxmlformats.org/presentationml/2006/ole">
            <mc:AlternateContent xmlns:mc="http://schemas.openxmlformats.org/markup-compatibility/2006">
              <mc:Choice xmlns:v="urn:schemas-microsoft-com:vml" Requires="v">
                <p:oleObj spid="_x0000_s34860" name="" r:id="rId13" imgW="749300" imgH="228600" progId="Equation.3">
                  <p:embed/>
                </p:oleObj>
              </mc:Choice>
              <mc:Fallback>
                <p:oleObj name="" r:id="rId13" imgW="749300" imgH="228600" progId="Equation.3">
                  <p:embed/>
                  <p:pic>
                    <p:nvPicPr>
                      <p:cNvPr id="0" name="图片 3151"/>
                      <p:cNvPicPr/>
                      <p:nvPr/>
                    </p:nvPicPr>
                    <p:blipFill>
                      <a:blip r:embed="rId14"/>
                      <a:stretch>
                        <a:fillRect/>
                      </a:stretch>
                    </p:blipFill>
                    <p:spPr>
                      <a:xfrm>
                        <a:off x="7035800" y="5876925"/>
                        <a:ext cx="1797050" cy="547688"/>
                      </a:xfrm>
                      <a:prstGeom prst="rect">
                        <a:avLst/>
                      </a:prstGeom>
                      <a:noFill/>
                      <a:ln w="38100">
                        <a:noFill/>
                        <a:miter/>
                      </a:ln>
                    </p:spPr>
                  </p:pic>
                </p:oleObj>
              </mc:Fallback>
            </mc:AlternateContent>
          </a:graphicData>
        </a:graphic>
      </p:graphicFrame>
      <p:sp>
        <p:nvSpPr>
          <p:cNvPr id="107531" name="矩形 787466"/>
          <p:cNvSpPr/>
          <p:nvPr/>
        </p:nvSpPr>
        <p:spPr>
          <a:xfrm>
            <a:off x="185738" y="3475038"/>
            <a:ext cx="4373562" cy="1730375"/>
          </a:xfrm>
          <a:prstGeom prst="rect">
            <a:avLst/>
          </a:prstGeom>
          <a:noFill/>
          <a:ln w="25400">
            <a:noFill/>
          </a:ln>
        </p:spPr>
        <p:txBody>
          <a:bodyPr wrap="none" anchor="ctr"/>
          <a:lstStyle/>
          <a:p>
            <a:pPr eaLnBrk="1" hangingPunct="1"/>
            <a:r>
              <a:rPr lang="zh-CN" altLang="en-US" sz="1800" b="0" dirty="0">
                <a:latin typeface="Arial" panose="020B0604020202020204" pitchFamily="34" charset="0"/>
                <a:ea typeface="宋体" panose="02010600030101010101" pitchFamily="2" charset="-122"/>
                <a:sym typeface="Wingdings" panose="05000000000000000000" pitchFamily="2" charset="2"/>
              </a:rPr>
              <a:t>如果</a:t>
            </a:r>
            <a:r>
              <a:rPr lang="en-US" altLang="zh-CN" sz="1800" b="0" dirty="0">
                <a:latin typeface="Arial" panose="020B0604020202020204" pitchFamily="34" charset="0"/>
                <a:sym typeface="Wingdings" panose="05000000000000000000" pitchFamily="2" charset="2"/>
              </a:rPr>
              <a:t>        Vs1=-Vs2 </a:t>
            </a:r>
            <a:r>
              <a:rPr lang="zh-CN" altLang="en-US" sz="1800" b="0" dirty="0">
                <a:latin typeface="Arial" panose="020B0604020202020204" pitchFamily="34" charset="0"/>
                <a:ea typeface="宋体" panose="02010600030101010101" pitchFamily="2" charset="-122"/>
                <a:sym typeface="Wingdings" panose="05000000000000000000" pitchFamily="2" charset="2"/>
              </a:rPr>
              <a:t>且</a:t>
            </a:r>
            <a:r>
              <a:rPr lang="en-US" altLang="zh-CN" sz="1800" b="0" dirty="0">
                <a:latin typeface="Arial" panose="020B0604020202020204" pitchFamily="34" charset="0"/>
                <a:sym typeface="Wingdings" panose="05000000000000000000" pitchFamily="2" charset="2"/>
              </a:rPr>
              <a:t> Cps1=Cps2</a:t>
            </a:r>
            <a:endParaRPr lang="en-US" altLang="zh-CN" sz="1800" b="0" dirty="0">
              <a:latin typeface="Arial" panose="020B0604020202020204" pitchFamily="34" charset="0"/>
              <a:sym typeface="Wingdings" panose="05000000000000000000" pitchFamily="2" charset="2"/>
            </a:endParaRPr>
          </a:p>
          <a:p>
            <a:pPr eaLnBrk="1" hangingPunct="1"/>
            <a:r>
              <a:rPr lang="zh-CN" altLang="en-US" sz="1800" b="0" dirty="0">
                <a:latin typeface="Arial" panose="020B0604020202020204" pitchFamily="34" charset="0"/>
                <a:ea typeface="宋体" panose="02010600030101010101" pitchFamily="2" charset="-122"/>
                <a:sym typeface="Wingdings" panose="05000000000000000000" pitchFamily="2" charset="2"/>
              </a:rPr>
              <a:t>那么      </a:t>
            </a:r>
            <a:r>
              <a:rPr lang="en-US" altLang="zh-CN" sz="1800" b="0" dirty="0">
                <a:latin typeface="Arial" panose="020B0604020202020204" pitchFamily="34" charset="0"/>
                <a:sym typeface="Wingdings" panose="05000000000000000000" pitchFamily="2" charset="2"/>
              </a:rPr>
              <a:t>  Ve=0 </a:t>
            </a:r>
            <a:r>
              <a:rPr lang="zh-CN" altLang="en-US" sz="1800" b="0" dirty="0">
                <a:latin typeface="Arial" panose="020B0604020202020204" pitchFamily="34" charset="0"/>
                <a:ea typeface="宋体" panose="02010600030101010101" pitchFamily="2" charset="-122"/>
                <a:sym typeface="Wingdings" panose="05000000000000000000" pitchFamily="2" charset="2"/>
              </a:rPr>
              <a:t>即为我们想要的</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endParaRPr lang="en-US" altLang="zh-CN" sz="1800" b="0" dirty="0">
              <a:latin typeface="Arial" panose="020B0604020202020204" pitchFamily="34" charset="0"/>
              <a:sym typeface="Wingdings" panose="05000000000000000000" pitchFamily="2" charset="2"/>
            </a:endParaRPr>
          </a:p>
          <a:p>
            <a:pPr eaLnBrk="1" hangingPunct="1"/>
            <a:r>
              <a:rPr lang="zh-CN" altLang="en-US" sz="1800" b="0" dirty="0">
                <a:latin typeface="Arial" panose="020B0604020202020204" pitchFamily="34" charset="0"/>
                <a:ea typeface="宋体" panose="02010600030101010101" pitchFamily="2" charset="-122"/>
                <a:sym typeface="Wingdings" panose="05000000000000000000" pitchFamily="2" charset="2"/>
              </a:rPr>
              <a:t>如果</a:t>
            </a:r>
            <a:r>
              <a:rPr lang="en-US" altLang="zh-CN" sz="1800" b="0" dirty="0">
                <a:latin typeface="Arial" panose="020B0604020202020204" pitchFamily="34" charset="0"/>
                <a:sym typeface="Wingdings" panose="05000000000000000000" pitchFamily="2" charset="2"/>
              </a:rPr>
              <a:t>        Vs1=-Vs2 </a:t>
            </a:r>
            <a:r>
              <a:rPr lang="zh-CN" altLang="en-US" sz="1800" b="0" dirty="0">
                <a:latin typeface="Arial" panose="020B0604020202020204" pitchFamily="34" charset="0"/>
                <a:ea typeface="宋体" panose="02010600030101010101" pitchFamily="2" charset="-122"/>
                <a:sym typeface="Wingdings" panose="05000000000000000000" pitchFamily="2" charset="2"/>
              </a:rPr>
              <a:t>且</a:t>
            </a:r>
            <a:r>
              <a:rPr lang="en-US" altLang="zh-CN" sz="1800" b="0" dirty="0">
                <a:latin typeface="Arial" panose="020B0604020202020204" pitchFamily="34" charset="0"/>
                <a:sym typeface="Wingdings" panose="05000000000000000000" pitchFamily="2" charset="2"/>
              </a:rPr>
              <a:t> z2=90%Z1</a:t>
            </a:r>
            <a:endParaRPr lang="en-US" altLang="zh-CN" sz="1800" b="0" dirty="0">
              <a:latin typeface="Arial" panose="020B0604020202020204" pitchFamily="34" charset="0"/>
              <a:sym typeface="Wingdings" panose="05000000000000000000" pitchFamily="2" charset="2"/>
            </a:endParaRPr>
          </a:p>
          <a:p>
            <a:pPr eaLnBrk="1" hangingPunct="1"/>
            <a:r>
              <a:rPr lang="zh-CN" altLang="en-US" sz="1800" b="0" dirty="0">
                <a:latin typeface="Arial" panose="020B0604020202020204" pitchFamily="34" charset="0"/>
                <a:ea typeface="宋体" panose="02010600030101010101" pitchFamily="2" charset="-122"/>
                <a:sym typeface="Wingdings" panose="05000000000000000000" pitchFamily="2" charset="2"/>
              </a:rPr>
              <a:t>那么</a:t>
            </a:r>
            <a:r>
              <a:rPr lang="en-US" altLang="zh-CN" sz="1800" b="0" dirty="0">
                <a:latin typeface="Arial" panose="020B0604020202020204" pitchFamily="34" charset="0"/>
                <a:sym typeface="Wingdings" panose="05000000000000000000" pitchFamily="2" charset="2"/>
              </a:rPr>
              <a:t>   Ve=5.3%Vs1 </a:t>
            </a:r>
            <a:r>
              <a:rPr lang="zh-CN" altLang="en-US" sz="1800" b="0" dirty="0">
                <a:latin typeface="Arial" panose="020B0604020202020204" pitchFamily="34" charset="0"/>
                <a:ea typeface="宋体" panose="02010600030101010101" pitchFamily="2" charset="-122"/>
                <a:sym typeface="Wingdings" panose="05000000000000000000" pitchFamily="2" charset="2"/>
              </a:rPr>
              <a:t>且</a:t>
            </a:r>
            <a:r>
              <a:rPr lang="en-US" altLang="zh-CN" sz="1800" b="0" dirty="0">
                <a:latin typeface="Arial" panose="020B0604020202020204" pitchFamily="34" charset="0"/>
                <a:sym typeface="Wingdings" panose="05000000000000000000" pitchFamily="2" charset="2"/>
              </a:rPr>
              <a:t> Ze=0.47z1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endParaRPr lang="en-US" altLang="zh-CN" sz="1800" b="0" dirty="0">
              <a:latin typeface="Arial" panose="020B0604020202020204" pitchFamily="34" charset="0"/>
            </a:endParaRPr>
          </a:p>
        </p:txBody>
      </p:sp>
    </p:spTree>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对象 789505"/>
          <p:cNvGraphicFramePr/>
          <p:nvPr/>
        </p:nvGraphicFramePr>
        <p:xfrm>
          <a:off x="185738" y="1109663"/>
          <a:ext cx="5411787" cy="2363787"/>
        </p:xfrm>
        <a:graphic>
          <a:graphicData uri="http://schemas.openxmlformats.org/presentationml/2006/ole">
            <mc:AlternateContent xmlns:mc="http://schemas.openxmlformats.org/markup-compatibility/2006">
              <mc:Choice xmlns:v="urn:schemas-microsoft-com:vml" Requires="v">
                <p:oleObj spid="_x0000_s35848" name="" r:id="rId1" imgW="2393315" imgH="1049655" progId="Visio.Drawing.6">
                  <p:embed/>
                </p:oleObj>
              </mc:Choice>
              <mc:Fallback>
                <p:oleObj name="" r:id="rId1" imgW="2393315" imgH="1049655" progId="Visio.Drawing.6">
                  <p:embed/>
                  <p:pic>
                    <p:nvPicPr>
                      <p:cNvPr id="0" name="图片 3152"/>
                      <p:cNvPicPr/>
                      <p:nvPr/>
                    </p:nvPicPr>
                    <p:blipFill>
                      <a:blip r:embed="rId2"/>
                      <a:stretch>
                        <a:fillRect/>
                      </a:stretch>
                    </p:blipFill>
                    <p:spPr>
                      <a:xfrm>
                        <a:off x="185738" y="1109663"/>
                        <a:ext cx="5411787" cy="2363787"/>
                      </a:xfrm>
                      <a:prstGeom prst="rect">
                        <a:avLst/>
                      </a:prstGeom>
                      <a:noFill/>
                      <a:ln w="38100">
                        <a:noFill/>
                        <a:miter/>
                      </a:ln>
                    </p:spPr>
                  </p:pic>
                </p:oleObj>
              </mc:Fallback>
            </mc:AlternateContent>
          </a:graphicData>
        </a:graphic>
      </p:graphicFrame>
      <p:sp>
        <p:nvSpPr>
          <p:cNvPr id="109571" name="文本框 789506"/>
          <p:cNvSpPr txBox="1"/>
          <p:nvPr/>
        </p:nvSpPr>
        <p:spPr>
          <a:xfrm>
            <a:off x="134620" y="477203"/>
            <a:ext cx="88741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使用半桥电路测量共模干扰电流</a:t>
            </a:r>
            <a:endParaRPr lang="zh-CN" altLang="en-US" sz="1800" dirty="0">
              <a:latin typeface="Arial" panose="020B0604020202020204" pitchFamily="34" charset="0"/>
              <a:ea typeface="宋体" panose="02010600030101010101" pitchFamily="2" charset="-122"/>
            </a:endParaRPr>
          </a:p>
        </p:txBody>
      </p:sp>
      <p:sp>
        <p:nvSpPr>
          <p:cNvPr id="109572" name="矩形 789507"/>
          <p:cNvSpPr/>
          <p:nvPr/>
        </p:nvSpPr>
        <p:spPr>
          <a:xfrm>
            <a:off x="185738" y="4043363"/>
            <a:ext cx="3424237" cy="2490787"/>
          </a:xfrm>
          <a:prstGeom prst="rect">
            <a:avLst/>
          </a:prstGeom>
          <a:no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endParaRPr lang="zh-CN" altLang="en-US" sz="1800" b="0" dirty="0">
              <a:latin typeface="Arial" panose="020B0604020202020204" pitchFamily="34" charset="0"/>
              <a:ea typeface="宋体" panose="02010600030101010101" pitchFamily="2" charset="-12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200V</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6V/10A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300kHz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D1,D2: 	40CTQ045</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Q1~Q4: 	STPS12NM50</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a:t>
            </a:r>
            <a:r>
              <a:rPr lang="en-US" altLang="zh-CN" sz="1800" b="0" dirty="0">
                <a:latin typeface="Arial" panose="020B0604020202020204" pitchFamily="34" charset="0"/>
              </a:rPr>
              <a:t> T1: 		3F4, 18:1</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a:t>
            </a:r>
            <a:r>
              <a:rPr lang="en-US" altLang="zh-CN" sz="1800" b="0" dirty="0">
                <a:latin typeface="Arial" panose="020B0604020202020204" pitchFamily="34" charset="0"/>
              </a:rPr>
              <a:t> Lr1: 		14.3uH</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 Cr1: 		6.8nF</a:t>
            </a:r>
            <a:endParaRPr lang="en-US" altLang="zh-CN" sz="1800" b="0" dirty="0">
              <a:latin typeface="Arial" panose="020B0604020202020204" pitchFamily="34" charset="0"/>
            </a:endParaRPr>
          </a:p>
        </p:txBody>
      </p:sp>
      <p:pic>
        <p:nvPicPr>
          <p:cNvPr id="109573" name="图片 789508"/>
          <p:cNvPicPr>
            <a:picLocks noChangeAspect="1"/>
          </p:cNvPicPr>
          <p:nvPr/>
        </p:nvPicPr>
        <p:blipFill>
          <a:blip r:embed="rId3"/>
          <a:stretch>
            <a:fillRect/>
          </a:stretch>
        </p:blipFill>
        <p:spPr>
          <a:xfrm>
            <a:off x="4546600" y="3198813"/>
            <a:ext cx="4410075" cy="3308350"/>
          </a:xfrm>
          <a:prstGeom prst="rect">
            <a:avLst/>
          </a:prstGeom>
          <a:noFill/>
          <a:ln w="9525">
            <a:noFill/>
          </a:ln>
        </p:spPr>
      </p:pic>
      <p:sp>
        <p:nvSpPr>
          <p:cNvPr id="109574" name="文本框 789509"/>
          <p:cNvSpPr txBox="1"/>
          <p:nvPr/>
        </p:nvSpPr>
        <p:spPr>
          <a:xfrm>
            <a:off x="4827588" y="1449388"/>
            <a:ext cx="3481387" cy="64516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半桥</a:t>
            </a:r>
            <a:r>
              <a:rPr lang="en-US" altLang="zh-CN" sz="1800" b="0" dirty="0">
                <a:solidFill>
                  <a:srgbClr val="CC3300"/>
                </a:solidFill>
                <a:latin typeface="Arial" panose="020B0604020202020204" pitchFamily="34" charset="0"/>
                <a:ea typeface="宋体" panose="02010600030101010101" pitchFamily="2" charset="-122"/>
              </a:rPr>
              <a:t>LLC</a:t>
            </a:r>
            <a:r>
              <a:rPr lang="zh-CN" altLang="en-US" sz="1800" b="0" dirty="0">
                <a:solidFill>
                  <a:srgbClr val="CC3300"/>
                </a:solidFill>
                <a:latin typeface="Arial" panose="020B0604020202020204" pitchFamily="34" charset="0"/>
                <a:ea typeface="宋体" panose="02010600030101010101" pitchFamily="2" charset="-122"/>
              </a:rPr>
              <a:t>拓扑中的共模电流</a:t>
            </a:r>
            <a:r>
              <a:rPr lang="en-US" altLang="zh-CN" sz="1800" b="0" dirty="0">
                <a:solidFill>
                  <a:srgbClr val="CC3300"/>
                </a:solidFill>
                <a:latin typeface="Arial" panose="020B0604020202020204" pitchFamily="34" charset="0"/>
                <a:ea typeface="宋体" panose="02010600030101010101" pitchFamily="2" charset="-122"/>
              </a:rPr>
              <a:t>(300KHZ)</a:t>
            </a:r>
            <a:endParaRPr lang="en-US" altLang="zh-TW" sz="1800" b="0" baseline="-25000" dirty="0">
              <a:solidFill>
                <a:srgbClr val="CC3300"/>
              </a:solidFill>
              <a:latin typeface="Arial" panose="020B0604020202020204" pitchFamily="34" charset="0"/>
              <a:ea typeface="宋体" panose="02010600030101010101" pitchFamily="2" charset="-122"/>
            </a:endParaRPr>
          </a:p>
        </p:txBody>
      </p:sp>
      <p:sp>
        <p:nvSpPr>
          <p:cNvPr id="109575" name="线形标注 2(带强调线) 789510"/>
          <p:cNvSpPr/>
          <p:nvPr/>
        </p:nvSpPr>
        <p:spPr>
          <a:xfrm flipH="1">
            <a:off x="3495675" y="4470400"/>
            <a:ext cx="1233488" cy="457200"/>
          </a:xfrm>
          <a:prstGeom prst="accentCallout2">
            <a:avLst>
              <a:gd name="adj1" fmla="val 25000"/>
              <a:gd name="adj2" fmla="val -6181"/>
              <a:gd name="adj3" fmla="val 25000"/>
              <a:gd name="adj4" fmla="val -22398"/>
              <a:gd name="adj5" fmla="val -58681"/>
              <a:gd name="adj6" fmla="val -28574"/>
            </a:avLst>
          </a:prstGeom>
          <a:noFill/>
          <a:ln w="9525" cap="flat" cmpd="sng">
            <a:solidFill>
              <a:schemeClr val="tx1"/>
            </a:solidFill>
            <a:prstDash val="solid"/>
            <a:miter/>
            <a:headEnd type="none" w="med" len="med"/>
            <a:tailEnd type="none" w="med" len="med"/>
          </a:ln>
        </p:spPr>
        <p:txBody>
          <a:bodyPr lIns="0" tIns="0" rIns="0" bIns="0"/>
          <a:lstStyle/>
          <a:p>
            <a:pPr algn="ctr" eaLnBrk="1" hangingPunct="1"/>
            <a:r>
              <a:rPr lang="zh-CN" altLang="en-US" dirty="0">
                <a:solidFill>
                  <a:srgbClr val="FF00FF"/>
                </a:solidFill>
                <a:latin typeface="Arial" panose="020B0604020202020204" pitchFamily="34" charset="0"/>
                <a:ea typeface="宋体" panose="02010600030101010101" pitchFamily="2" charset="-122"/>
              </a:rPr>
              <a:t>谐振电流</a:t>
            </a:r>
            <a:endParaRPr lang="zh-CN" altLang="en-US" dirty="0">
              <a:solidFill>
                <a:srgbClr val="FF00FF"/>
              </a:solidFill>
              <a:latin typeface="Arial" panose="020B0604020202020204" pitchFamily="34" charset="0"/>
              <a:ea typeface="宋体" panose="02010600030101010101" pitchFamily="2" charset="-122"/>
            </a:endParaRPr>
          </a:p>
        </p:txBody>
      </p:sp>
      <p:sp>
        <p:nvSpPr>
          <p:cNvPr id="109576" name="线形标注 2(带强调线) 789511"/>
          <p:cNvSpPr/>
          <p:nvPr/>
        </p:nvSpPr>
        <p:spPr>
          <a:xfrm flipH="1">
            <a:off x="3798888" y="5554663"/>
            <a:ext cx="941387" cy="457200"/>
          </a:xfrm>
          <a:prstGeom prst="accentCallout2">
            <a:avLst>
              <a:gd name="adj1" fmla="val 25000"/>
              <a:gd name="adj2" fmla="val -8097"/>
              <a:gd name="adj3" fmla="val 25000"/>
              <a:gd name="adj4" fmla="val -59194"/>
              <a:gd name="adj5" fmla="val -69792"/>
              <a:gd name="adj6" fmla="val -78417"/>
            </a:avLst>
          </a:prstGeom>
          <a:noFill/>
          <a:ln w="9525" cap="flat" cmpd="sng">
            <a:solidFill>
              <a:schemeClr val="tx1"/>
            </a:solidFill>
            <a:prstDash val="solid"/>
            <a:miter/>
            <a:headEnd type="none" w="med" len="med"/>
            <a:tailEnd type="none" w="med" len="med"/>
          </a:ln>
        </p:spPr>
        <p:txBody>
          <a:bodyPr lIns="0" tIns="0" rIns="0" bIns="0"/>
          <a:lstStyle/>
          <a:p>
            <a:pPr algn="ctr" eaLnBrk="1" hangingPunct="1"/>
            <a:r>
              <a:rPr lang="zh-CN" altLang="en-US" dirty="0">
                <a:solidFill>
                  <a:schemeClr val="accent1"/>
                </a:solidFill>
                <a:latin typeface="Arial" panose="020B0604020202020204" pitchFamily="34" charset="0"/>
                <a:ea typeface="宋体" panose="02010600030101010101" pitchFamily="2" charset="-122"/>
              </a:rPr>
              <a:t>共模电流</a:t>
            </a:r>
            <a:endParaRPr lang="zh-CN" altLang="en-US" dirty="0">
              <a:solidFill>
                <a:schemeClr val="accent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矩形 791555"/>
          <p:cNvSpPr/>
          <p:nvPr/>
        </p:nvSpPr>
        <p:spPr>
          <a:xfrm>
            <a:off x="185738" y="4043363"/>
            <a:ext cx="3424237" cy="2490787"/>
          </a:xfrm>
          <a:prstGeom prst="rect">
            <a:avLst/>
          </a:prstGeom>
          <a:no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endParaRPr lang="zh-CN" altLang="en-US" sz="1800" b="0" dirty="0">
              <a:latin typeface="Arial" panose="020B0604020202020204" pitchFamily="34" charset="0"/>
              <a:ea typeface="宋体" panose="02010600030101010101" pitchFamily="2" charset="-12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200V</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6V/20A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300kHz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D1,D2: 	40CTQ045</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Q1~Q4: 	STPS12NM50</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a:t>
            </a:r>
            <a:r>
              <a:rPr lang="en-US" altLang="zh-CN" sz="1800" b="0" dirty="0">
                <a:latin typeface="Arial" panose="020B0604020202020204" pitchFamily="34" charset="0"/>
              </a:rPr>
              <a:t> T1: 		3F4, 36:1</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a:t>
            </a:r>
            <a:r>
              <a:rPr lang="en-US" altLang="zh-CN" sz="1800" b="0" dirty="0">
                <a:latin typeface="Arial" panose="020B0604020202020204" pitchFamily="34" charset="0"/>
              </a:rPr>
              <a:t> Lr1,Lr2: 	14.3uH</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 Cr1,Cr1: 	6.8nF</a:t>
            </a:r>
            <a:endParaRPr lang="en-US" altLang="zh-CN" sz="1800" b="0" dirty="0">
              <a:latin typeface="Arial" panose="020B0604020202020204" pitchFamily="34" charset="0"/>
            </a:endParaRPr>
          </a:p>
        </p:txBody>
      </p:sp>
      <p:pic>
        <p:nvPicPr>
          <p:cNvPr id="111619" name="图片 791556"/>
          <p:cNvPicPr>
            <a:picLocks noChangeAspect="1"/>
          </p:cNvPicPr>
          <p:nvPr/>
        </p:nvPicPr>
        <p:blipFill>
          <a:blip r:embed="rId1"/>
          <a:srcRect b="10748"/>
          <a:stretch>
            <a:fillRect/>
          </a:stretch>
        </p:blipFill>
        <p:spPr>
          <a:xfrm>
            <a:off x="4559300" y="3549650"/>
            <a:ext cx="4410075" cy="2952750"/>
          </a:xfrm>
          <a:prstGeom prst="rect">
            <a:avLst/>
          </a:prstGeom>
          <a:noFill/>
          <a:ln w="9525">
            <a:noFill/>
          </a:ln>
        </p:spPr>
      </p:pic>
      <p:graphicFrame>
        <p:nvGraphicFramePr>
          <p:cNvPr id="111621" name="对象 791554"/>
          <p:cNvGraphicFramePr/>
          <p:nvPr/>
        </p:nvGraphicFramePr>
        <p:xfrm>
          <a:off x="185738" y="1109663"/>
          <a:ext cx="5121275" cy="2908300"/>
        </p:xfrm>
        <a:graphic>
          <a:graphicData uri="http://schemas.openxmlformats.org/presentationml/2006/ole">
            <mc:AlternateContent xmlns:mc="http://schemas.openxmlformats.org/markup-compatibility/2006">
              <mc:Choice xmlns:v="urn:schemas-microsoft-com:vml" Requires="v">
                <p:oleObj spid="_x0000_s36872" name="" r:id="rId2" imgW="2483485" imgH="1422400" progId="Visio.Drawing.6">
                  <p:embed/>
                </p:oleObj>
              </mc:Choice>
              <mc:Fallback>
                <p:oleObj name="" r:id="rId2" imgW="2483485" imgH="1422400" progId="Visio.Drawing.6">
                  <p:embed/>
                  <p:pic>
                    <p:nvPicPr>
                      <p:cNvPr id="0" name="图片 3148"/>
                      <p:cNvPicPr/>
                      <p:nvPr/>
                    </p:nvPicPr>
                    <p:blipFill>
                      <a:blip r:embed="rId3"/>
                      <a:stretch>
                        <a:fillRect/>
                      </a:stretch>
                    </p:blipFill>
                    <p:spPr>
                      <a:xfrm>
                        <a:off x="185738" y="1109663"/>
                        <a:ext cx="5121275" cy="2908300"/>
                      </a:xfrm>
                      <a:prstGeom prst="rect">
                        <a:avLst/>
                      </a:prstGeom>
                      <a:noFill/>
                      <a:ln w="38100">
                        <a:noFill/>
                        <a:miter/>
                      </a:ln>
                    </p:spPr>
                  </p:pic>
                </p:oleObj>
              </mc:Fallback>
            </mc:AlternateContent>
          </a:graphicData>
        </a:graphic>
      </p:graphicFrame>
      <p:sp>
        <p:nvSpPr>
          <p:cNvPr id="111623" name="线形标注 2(带强调线) 791559"/>
          <p:cNvSpPr/>
          <p:nvPr/>
        </p:nvSpPr>
        <p:spPr>
          <a:xfrm flipH="1">
            <a:off x="3609975" y="4533900"/>
            <a:ext cx="1233488" cy="457200"/>
          </a:xfrm>
          <a:prstGeom prst="accentCallout2">
            <a:avLst>
              <a:gd name="adj1" fmla="val 25000"/>
              <a:gd name="adj2" fmla="val -6181"/>
              <a:gd name="adj3" fmla="val 25000"/>
              <a:gd name="adj4" fmla="val -22398"/>
              <a:gd name="adj5" fmla="val -58681"/>
              <a:gd name="adj6" fmla="val -28574"/>
            </a:avLst>
          </a:prstGeom>
          <a:noFill/>
          <a:ln w="9525" cap="flat" cmpd="sng">
            <a:solidFill>
              <a:schemeClr val="tx1"/>
            </a:solidFill>
            <a:prstDash val="solid"/>
            <a:miter/>
            <a:headEnd type="none" w="med" len="med"/>
            <a:tailEnd type="none" w="med" len="med"/>
          </a:ln>
        </p:spPr>
        <p:txBody>
          <a:bodyPr lIns="0" tIns="0" rIns="0" bIns="0"/>
          <a:lstStyle/>
          <a:p>
            <a:pPr algn="ctr" eaLnBrk="1" hangingPunct="1"/>
            <a:r>
              <a:rPr lang="zh-CN" altLang="en-US" dirty="0">
                <a:solidFill>
                  <a:srgbClr val="FF00FF"/>
                </a:solidFill>
                <a:latin typeface="Arial" panose="020B0604020202020204" pitchFamily="34" charset="0"/>
                <a:ea typeface="宋体" panose="02010600030101010101" pitchFamily="2" charset="-122"/>
              </a:rPr>
              <a:t>谐振电流</a:t>
            </a:r>
            <a:endParaRPr lang="zh-CN" altLang="en-US" dirty="0">
              <a:solidFill>
                <a:srgbClr val="FF00FF"/>
              </a:solidFill>
              <a:latin typeface="Arial" panose="020B0604020202020204" pitchFamily="34" charset="0"/>
              <a:ea typeface="宋体" panose="02010600030101010101" pitchFamily="2" charset="-122"/>
            </a:endParaRPr>
          </a:p>
        </p:txBody>
      </p:sp>
      <p:sp>
        <p:nvSpPr>
          <p:cNvPr id="111624" name="线形标注 2(带强调线) 791560"/>
          <p:cNvSpPr/>
          <p:nvPr/>
        </p:nvSpPr>
        <p:spPr>
          <a:xfrm flipH="1">
            <a:off x="3824288" y="5402263"/>
            <a:ext cx="941387" cy="457200"/>
          </a:xfrm>
          <a:prstGeom prst="accentCallout2">
            <a:avLst>
              <a:gd name="adj1" fmla="val 25000"/>
              <a:gd name="adj2" fmla="val -8097"/>
              <a:gd name="adj3" fmla="val 25000"/>
              <a:gd name="adj4" fmla="val -59194"/>
              <a:gd name="adj5" fmla="val -69792"/>
              <a:gd name="adj6" fmla="val -78417"/>
            </a:avLst>
          </a:prstGeom>
          <a:noFill/>
          <a:ln w="9525" cap="flat" cmpd="sng">
            <a:solidFill>
              <a:schemeClr val="tx1"/>
            </a:solidFill>
            <a:prstDash val="solid"/>
            <a:miter/>
            <a:headEnd type="none" w="med" len="med"/>
            <a:tailEnd type="none" w="med" len="med"/>
          </a:ln>
        </p:spPr>
        <p:txBody>
          <a:bodyPr lIns="0" tIns="0" rIns="0" bIns="0"/>
          <a:lstStyle/>
          <a:p>
            <a:pPr algn="ctr" eaLnBrk="1" hangingPunct="1"/>
            <a:r>
              <a:rPr lang="zh-CN" altLang="en-US" dirty="0">
                <a:solidFill>
                  <a:schemeClr val="accent1"/>
                </a:solidFill>
                <a:latin typeface="Arial" panose="020B0604020202020204" pitchFamily="34" charset="0"/>
                <a:ea typeface="宋体" panose="02010600030101010101" pitchFamily="2" charset="-122"/>
              </a:rPr>
              <a:t>共模电流</a:t>
            </a:r>
            <a:endParaRPr lang="zh-CN" altLang="en-US" dirty="0">
              <a:solidFill>
                <a:schemeClr val="accent1"/>
              </a:solidFill>
              <a:latin typeface="Arial" panose="020B0604020202020204" pitchFamily="34" charset="0"/>
              <a:ea typeface="宋体" panose="02010600030101010101" pitchFamily="2" charset="-122"/>
            </a:endParaRPr>
          </a:p>
        </p:txBody>
      </p:sp>
      <p:sp>
        <p:nvSpPr>
          <p:cNvPr id="2" name="文本框 789506"/>
          <p:cNvSpPr txBox="1"/>
          <p:nvPr/>
        </p:nvSpPr>
        <p:spPr>
          <a:xfrm>
            <a:off x="95250" y="468948"/>
            <a:ext cx="88741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使用全桥电路测量共模干扰电流</a:t>
            </a:r>
            <a:endParaRPr lang="zh-CN" altLang="en-US" sz="1800" dirty="0">
              <a:latin typeface="Arial" panose="020B0604020202020204" pitchFamily="34" charset="0"/>
              <a:ea typeface="宋体" panose="02010600030101010101" pitchFamily="2" charset="-122"/>
            </a:endParaRPr>
          </a:p>
        </p:txBody>
      </p:sp>
      <p:sp>
        <p:nvSpPr>
          <p:cNvPr id="109574" name="文本框 789509"/>
          <p:cNvSpPr txBox="1"/>
          <p:nvPr/>
        </p:nvSpPr>
        <p:spPr>
          <a:xfrm>
            <a:off x="4955223" y="2122488"/>
            <a:ext cx="3481387" cy="64516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全桥</a:t>
            </a:r>
            <a:r>
              <a:rPr lang="en-US" altLang="zh-CN" sz="1800" b="0" dirty="0">
                <a:solidFill>
                  <a:srgbClr val="CC3300"/>
                </a:solidFill>
                <a:latin typeface="Arial" panose="020B0604020202020204" pitchFamily="34" charset="0"/>
                <a:ea typeface="宋体" panose="02010600030101010101" pitchFamily="2" charset="-122"/>
              </a:rPr>
              <a:t>LLC</a:t>
            </a:r>
            <a:r>
              <a:rPr lang="zh-CN" altLang="en-US" sz="1800" b="0" dirty="0">
                <a:solidFill>
                  <a:srgbClr val="CC3300"/>
                </a:solidFill>
                <a:latin typeface="Arial" panose="020B0604020202020204" pitchFamily="34" charset="0"/>
                <a:ea typeface="宋体" panose="02010600030101010101" pitchFamily="2" charset="-122"/>
              </a:rPr>
              <a:t>拓扑中的共模电流</a:t>
            </a:r>
            <a:r>
              <a:rPr lang="en-US" altLang="zh-CN" sz="1800" b="0" dirty="0">
                <a:solidFill>
                  <a:srgbClr val="CC3300"/>
                </a:solidFill>
                <a:latin typeface="Arial" panose="020B0604020202020204" pitchFamily="34" charset="0"/>
                <a:ea typeface="宋体" panose="02010600030101010101" pitchFamily="2" charset="-122"/>
              </a:rPr>
              <a:t>(300KHZ)</a:t>
            </a:r>
            <a:endParaRPr lang="en-US" altLang="zh-TW" sz="1800" b="0" baseline="-25000" dirty="0">
              <a:solidFill>
                <a:srgbClr val="CC3300"/>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6" name="对象 793601"/>
          <p:cNvGraphicFramePr/>
          <p:nvPr/>
        </p:nvGraphicFramePr>
        <p:xfrm>
          <a:off x="1295400" y="1271588"/>
          <a:ext cx="5310188" cy="2435225"/>
        </p:xfrm>
        <a:graphic>
          <a:graphicData uri="http://schemas.openxmlformats.org/presentationml/2006/ole">
            <mc:AlternateContent xmlns:mc="http://schemas.openxmlformats.org/markup-compatibility/2006">
              <mc:Choice xmlns:v="urn:schemas-microsoft-com:vml" Requires="v">
                <p:oleObj spid="_x0000_s37901" name="" r:id="rId1" imgW="6299200" imgH="2901315" progId="Visio.Drawing.6">
                  <p:embed/>
                </p:oleObj>
              </mc:Choice>
              <mc:Fallback>
                <p:oleObj name="" r:id="rId1" imgW="6299200" imgH="2901315" progId="Visio.Drawing.6">
                  <p:embed/>
                  <p:pic>
                    <p:nvPicPr>
                      <p:cNvPr id="0" name="图片 3154"/>
                      <p:cNvPicPr/>
                      <p:nvPr/>
                    </p:nvPicPr>
                    <p:blipFill>
                      <a:blip r:embed="rId2"/>
                      <a:stretch>
                        <a:fillRect/>
                      </a:stretch>
                    </p:blipFill>
                    <p:spPr>
                      <a:xfrm>
                        <a:off x="1295400" y="1271588"/>
                        <a:ext cx="5310188" cy="2435225"/>
                      </a:xfrm>
                      <a:prstGeom prst="rect">
                        <a:avLst/>
                      </a:prstGeom>
                      <a:noFill/>
                      <a:ln w="38100">
                        <a:noFill/>
                        <a:miter/>
                      </a:ln>
                    </p:spPr>
                  </p:pic>
                </p:oleObj>
              </mc:Fallback>
            </mc:AlternateContent>
          </a:graphicData>
        </a:graphic>
      </p:graphicFrame>
      <p:sp>
        <p:nvSpPr>
          <p:cNvPr id="113667" name="文本框 793602"/>
          <p:cNvSpPr txBox="1"/>
          <p:nvPr/>
        </p:nvSpPr>
        <p:spPr>
          <a:xfrm>
            <a:off x="135255" y="451803"/>
            <a:ext cx="8874125" cy="368300"/>
          </a:xfrm>
          <a:prstGeom prst="rect">
            <a:avLst/>
          </a:prstGeom>
          <a:noFill/>
          <a:ln w="9525">
            <a:noFill/>
          </a:ln>
        </p:spPr>
        <p:txBody>
          <a:bodyPr>
            <a:spAutoFit/>
          </a:bodyPr>
          <a:lstStyle/>
          <a:p>
            <a:pPr algn="ctr" eaLnBrk="1" hangingPunct="1">
              <a:spcBef>
                <a:spcPct val="50000"/>
              </a:spcBef>
            </a:pPr>
            <a:r>
              <a:rPr lang="zh-CN" altLang="en-US" sz="1800" dirty="0">
                <a:latin typeface="Arial" panose="020B0604020202020204" pitchFamily="34" charset="0"/>
                <a:ea typeface="宋体" panose="02010600030101010101" pitchFamily="2" charset="-122"/>
              </a:rPr>
              <a:t>共模噪声</a:t>
            </a:r>
            <a:r>
              <a:rPr lang="en-US" altLang="zh-CN" sz="1800" dirty="0">
                <a:latin typeface="Arial" panose="020B0604020202020204" pitchFamily="34" charset="0"/>
                <a:ea typeface="宋体" panose="02010600030101010101" pitchFamily="2" charset="-122"/>
              </a:rPr>
              <a:t>FFT</a:t>
            </a:r>
            <a:r>
              <a:rPr lang="zh-CN" altLang="en-US" sz="1800" dirty="0">
                <a:latin typeface="Arial" panose="020B0604020202020204" pitchFamily="34" charset="0"/>
                <a:ea typeface="宋体" panose="02010600030101010101" pitchFamily="2" charset="-122"/>
              </a:rPr>
              <a:t>分析对比</a:t>
            </a:r>
            <a:r>
              <a:rPr lang="en-US" altLang="zh-CN" sz="1800" dirty="0">
                <a:latin typeface="Arial" panose="020B0604020202020204" pitchFamily="34" charset="0"/>
                <a:ea typeface="宋体" panose="02010600030101010101" pitchFamily="2" charset="-122"/>
              </a:rPr>
              <a:t>(300KHz)</a:t>
            </a:r>
            <a:endParaRPr lang="en-US" altLang="zh-TW" sz="1800" dirty="0">
              <a:latin typeface="Arial" panose="020B0604020202020204" pitchFamily="34" charset="0"/>
              <a:ea typeface="宋体" panose="02010600030101010101" pitchFamily="2" charset="-122"/>
            </a:endParaRPr>
          </a:p>
        </p:txBody>
      </p:sp>
      <p:grpSp>
        <p:nvGrpSpPr>
          <p:cNvPr id="113668" name="组合 793603"/>
          <p:cNvGrpSpPr/>
          <p:nvPr/>
        </p:nvGrpSpPr>
        <p:grpSpPr>
          <a:xfrm>
            <a:off x="1262063" y="3648075"/>
            <a:ext cx="7027862" cy="2863850"/>
            <a:chOff x="1083" y="2410"/>
            <a:chExt cx="4427" cy="1804"/>
          </a:xfrm>
        </p:grpSpPr>
        <p:graphicFrame>
          <p:nvGraphicFramePr>
            <p:cNvPr id="113672" name="对象 793604"/>
            <p:cNvGraphicFramePr/>
            <p:nvPr/>
          </p:nvGraphicFramePr>
          <p:xfrm>
            <a:off x="1083" y="2410"/>
            <a:ext cx="4138" cy="1804"/>
          </p:xfrm>
          <a:graphic>
            <a:graphicData uri="http://schemas.openxmlformats.org/presentationml/2006/ole">
              <mc:AlternateContent xmlns:mc="http://schemas.openxmlformats.org/markup-compatibility/2006">
                <mc:Choice xmlns:v="urn:schemas-microsoft-com:vml" Requires="v">
                  <p:oleObj spid="_x0000_s37902" name="" r:id="rId3" imgW="7800340" imgH="3409315" progId="Visio.Drawing.6">
                    <p:embed/>
                  </p:oleObj>
                </mc:Choice>
                <mc:Fallback>
                  <p:oleObj name="" r:id="rId3" imgW="7800340" imgH="3409315" progId="Visio.Drawing.6">
                    <p:embed/>
                    <p:pic>
                      <p:nvPicPr>
                        <p:cNvPr id="0" name="图片 3156"/>
                        <p:cNvPicPr/>
                        <p:nvPr/>
                      </p:nvPicPr>
                      <p:blipFill>
                        <a:blip r:embed="rId4"/>
                        <a:stretch>
                          <a:fillRect/>
                        </a:stretch>
                      </p:blipFill>
                      <p:spPr>
                        <a:xfrm>
                          <a:off x="1083" y="2410"/>
                          <a:ext cx="4138" cy="1804"/>
                        </a:xfrm>
                        <a:prstGeom prst="rect">
                          <a:avLst/>
                        </a:prstGeom>
                        <a:noFill/>
                        <a:ln w="38100">
                          <a:noFill/>
                          <a:miter/>
                        </a:ln>
                      </p:spPr>
                    </p:pic>
                  </p:oleObj>
                </mc:Fallback>
              </mc:AlternateContent>
            </a:graphicData>
          </a:graphic>
        </p:graphicFrame>
        <p:sp>
          <p:nvSpPr>
            <p:cNvPr id="113673" name="矩形 793605"/>
            <p:cNvSpPr/>
            <p:nvPr/>
          </p:nvSpPr>
          <p:spPr>
            <a:xfrm>
              <a:off x="4497" y="2560"/>
              <a:ext cx="922" cy="1402"/>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13674" name="矩形 793606"/>
            <p:cNvSpPr/>
            <p:nvPr/>
          </p:nvSpPr>
          <p:spPr>
            <a:xfrm>
              <a:off x="4588" y="3883"/>
              <a:ext cx="922" cy="250"/>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grpSp>
      <p:sp>
        <p:nvSpPr>
          <p:cNvPr id="113669" name="文本框 793607"/>
          <p:cNvSpPr txBox="1"/>
          <p:nvPr/>
        </p:nvSpPr>
        <p:spPr>
          <a:xfrm>
            <a:off x="6825933" y="3647758"/>
            <a:ext cx="2097087" cy="829945"/>
          </a:xfrm>
          <a:prstGeom prst="rect">
            <a:avLst/>
          </a:prstGeom>
          <a:noFill/>
          <a:ln w="9525">
            <a:noFill/>
          </a:ln>
        </p:spPr>
        <p:txBody>
          <a:bodyPr wrap="square">
            <a:spAutoFit/>
          </a:bodyPr>
          <a:lstStyle/>
          <a:p>
            <a:pPr eaLnBrk="1" hangingPunct="1">
              <a:spcBef>
                <a:spcPct val="50000"/>
              </a:spcBef>
            </a:pPr>
            <a:r>
              <a:rPr lang="zh-CN" altLang="en-US" sz="2400" b="0" dirty="0">
                <a:solidFill>
                  <a:srgbClr val="CC3300"/>
                </a:solidFill>
                <a:latin typeface="Arial" panose="020B0604020202020204" pitchFamily="34" charset="0"/>
                <a:ea typeface="宋体" panose="02010600030101010101" pitchFamily="2" charset="-122"/>
              </a:rPr>
              <a:t>基波分量减少</a:t>
            </a:r>
            <a:r>
              <a:rPr lang="en-US" altLang="zh-CN" sz="2400" b="0" dirty="0">
                <a:solidFill>
                  <a:srgbClr val="CC3300"/>
                </a:solidFill>
                <a:latin typeface="Arial" panose="020B0604020202020204" pitchFamily="34" charset="0"/>
                <a:ea typeface="宋体" panose="02010600030101010101" pitchFamily="2" charset="-122"/>
              </a:rPr>
              <a:t>23dB</a:t>
            </a:r>
            <a:endParaRPr lang="en-US" altLang="zh-TW" sz="1800" b="0" baseline="-25000" dirty="0">
              <a:solidFill>
                <a:srgbClr val="CC3300"/>
              </a:solidFill>
              <a:latin typeface="Arial" panose="020B0604020202020204" pitchFamily="34" charset="0"/>
              <a:ea typeface="宋体" panose="02010600030101010101" pitchFamily="2" charset="-122"/>
            </a:endParaRPr>
          </a:p>
        </p:txBody>
      </p:sp>
      <p:sp>
        <p:nvSpPr>
          <p:cNvPr id="113670" name="爆炸形 1 793608"/>
          <p:cNvSpPr/>
          <p:nvPr/>
        </p:nvSpPr>
        <p:spPr>
          <a:xfrm>
            <a:off x="6659880" y="3886200"/>
            <a:ext cx="1171575" cy="736600"/>
          </a:xfrm>
          <a:prstGeom prst="irregularSeal1">
            <a:avLst/>
          </a:prstGeom>
          <a:noFill/>
          <a:ln w="12700" cap="flat" cmpd="sng">
            <a:solidFill>
              <a:srgbClr val="FF0000"/>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Tree>
  </p:cSld>
  <p:clrMapOvr>
    <a:masterClrMapping/>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矩形 781315"/>
          <p:cNvSpPr/>
          <p:nvPr/>
        </p:nvSpPr>
        <p:spPr>
          <a:xfrm>
            <a:off x="3134043" y="434340"/>
            <a:ext cx="2886710" cy="367030"/>
          </a:xfrm>
          <a:prstGeom prst="rect">
            <a:avLst/>
          </a:prstGeom>
          <a:noFill/>
          <a:ln w="9525">
            <a:noFill/>
          </a:ln>
        </p:spPr>
        <p:txBody>
          <a:bodyPr wrap="none" lIns="91429" tIns="45714" rIns="91429" bIns="45714">
            <a:spAutoFit/>
          </a:bodyPr>
          <a:lstStyle/>
          <a:p>
            <a:pPr algn="ctr" eaLnBrk="1" hangingPunct="1"/>
            <a:r>
              <a:rPr lang="en-US" altLang="zh-CN" sz="1800" dirty="0">
                <a:latin typeface="Arial" panose="020B0604020202020204" pitchFamily="34" charset="0"/>
                <a:ea typeface="宋体" panose="02010600030101010101" pitchFamily="2" charset="-122"/>
              </a:rPr>
              <a:t>48V</a:t>
            </a:r>
            <a:r>
              <a:rPr lang="zh-CN" altLang="en-US" sz="1800" dirty="0">
                <a:latin typeface="Arial" panose="020B0604020202020204" pitchFamily="34" charset="0"/>
                <a:ea typeface="宋体" panose="02010600030101010101" pitchFamily="2" charset="-122"/>
              </a:rPr>
              <a:t>系统副边整流结构选择</a:t>
            </a:r>
            <a:endParaRPr lang="zh-CN" altLang="en-US" sz="1800" dirty="0">
              <a:latin typeface="Arial" panose="020B0604020202020204" pitchFamily="34" charset="0"/>
              <a:ea typeface="宋体" panose="02010600030101010101" pitchFamily="2" charset="-122"/>
            </a:endParaRPr>
          </a:p>
        </p:txBody>
      </p:sp>
      <p:graphicFrame>
        <p:nvGraphicFramePr>
          <p:cNvPr id="115715" name="对象 781316"/>
          <p:cNvGraphicFramePr/>
          <p:nvPr/>
        </p:nvGraphicFramePr>
        <p:xfrm>
          <a:off x="4951413" y="1600200"/>
          <a:ext cx="3524250" cy="2532063"/>
        </p:xfrm>
        <a:graphic>
          <a:graphicData uri="http://schemas.openxmlformats.org/presentationml/2006/ole">
            <mc:AlternateContent xmlns:mc="http://schemas.openxmlformats.org/markup-compatibility/2006">
              <mc:Choice xmlns:v="urn:schemas-microsoft-com:vml" Requires="v">
                <p:oleObj spid="_x0000_s38925" name="" r:id="rId1" imgW="1230630" imgH="891540" progId="Visio.Drawing.6">
                  <p:embed/>
                </p:oleObj>
              </mc:Choice>
              <mc:Fallback>
                <p:oleObj name="" r:id="rId1" imgW="1230630" imgH="891540" progId="Visio.Drawing.6">
                  <p:embed/>
                  <p:pic>
                    <p:nvPicPr>
                      <p:cNvPr id="0" name="图片 3157"/>
                      <p:cNvPicPr/>
                      <p:nvPr/>
                    </p:nvPicPr>
                    <p:blipFill>
                      <a:blip r:embed="rId2"/>
                      <a:stretch>
                        <a:fillRect/>
                      </a:stretch>
                    </p:blipFill>
                    <p:spPr>
                      <a:xfrm>
                        <a:off x="4951413" y="1600200"/>
                        <a:ext cx="3524250" cy="2532063"/>
                      </a:xfrm>
                      <a:prstGeom prst="rect">
                        <a:avLst/>
                      </a:prstGeom>
                      <a:noFill/>
                      <a:ln w="38100">
                        <a:noFill/>
                        <a:miter/>
                      </a:ln>
                    </p:spPr>
                  </p:pic>
                </p:oleObj>
              </mc:Fallback>
            </mc:AlternateContent>
          </a:graphicData>
        </a:graphic>
      </p:graphicFrame>
      <p:graphicFrame>
        <p:nvGraphicFramePr>
          <p:cNvPr id="115716" name="对象 781317"/>
          <p:cNvGraphicFramePr/>
          <p:nvPr/>
        </p:nvGraphicFramePr>
        <p:xfrm>
          <a:off x="185738" y="1449388"/>
          <a:ext cx="3878262" cy="2006600"/>
        </p:xfrm>
        <a:graphic>
          <a:graphicData uri="http://schemas.openxmlformats.org/presentationml/2006/ole">
            <mc:AlternateContent xmlns:mc="http://schemas.openxmlformats.org/markup-compatibility/2006">
              <mc:Choice xmlns:v="urn:schemas-microsoft-com:vml" Requires="v">
                <p:oleObj spid="_x0000_s38926" name="" r:id="rId3" imgW="1207770" imgH="632460" progId="Visio.Drawing.6">
                  <p:embed/>
                </p:oleObj>
              </mc:Choice>
              <mc:Fallback>
                <p:oleObj name="" r:id="rId3" imgW="1207770" imgH="632460" progId="Visio.Drawing.6">
                  <p:embed/>
                  <p:pic>
                    <p:nvPicPr>
                      <p:cNvPr id="0" name="图片 3155"/>
                      <p:cNvPicPr/>
                      <p:nvPr/>
                    </p:nvPicPr>
                    <p:blipFill>
                      <a:blip r:embed="rId4"/>
                      <a:stretch>
                        <a:fillRect/>
                      </a:stretch>
                    </p:blipFill>
                    <p:spPr>
                      <a:xfrm>
                        <a:off x="185738" y="1449388"/>
                        <a:ext cx="3878262" cy="2006600"/>
                      </a:xfrm>
                      <a:prstGeom prst="rect">
                        <a:avLst/>
                      </a:prstGeom>
                      <a:noFill/>
                      <a:ln w="38100">
                        <a:noFill/>
                        <a:miter/>
                      </a:ln>
                    </p:spPr>
                  </p:pic>
                </p:oleObj>
              </mc:Fallback>
            </mc:AlternateContent>
          </a:graphicData>
        </a:graphic>
      </p:graphicFrame>
      <p:sp>
        <p:nvSpPr>
          <p:cNvPr id="115717" name="文本框 781318"/>
          <p:cNvSpPr txBox="1"/>
          <p:nvPr/>
        </p:nvSpPr>
        <p:spPr>
          <a:xfrm>
            <a:off x="1171893" y="1096963"/>
            <a:ext cx="2643187" cy="368300"/>
          </a:xfrm>
          <a:prstGeom prst="rect">
            <a:avLst/>
          </a:prstGeom>
          <a:noFill/>
          <a:ln w="9525">
            <a:noFill/>
          </a:ln>
        </p:spPr>
        <p:txBody>
          <a:bodyPr>
            <a:spAutoFit/>
          </a:bodyPr>
          <a:lstStyle/>
          <a:p>
            <a:pPr eaLnBrk="1" hangingPunct="1">
              <a:spcBef>
                <a:spcPct val="50000"/>
              </a:spcBef>
            </a:pPr>
            <a:r>
              <a:rPr lang="en-US" altLang="zh-CN" sz="1800" b="0" dirty="0">
                <a:solidFill>
                  <a:srgbClr val="CC3300"/>
                </a:solidFill>
                <a:latin typeface="Arial" panose="020B0604020202020204" pitchFamily="34" charset="0"/>
                <a:ea typeface="宋体" panose="02010600030101010101" pitchFamily="2" charset="-122"/>
              </a:rPr>
              <a:t>Center-tap</a:t>
            </a:r>
            <a:r>
              <a:rPr lang="zh-CN" altLang="en-US" sz="1800" b="0" dirty="0">
                <a:solidFill>
                  <a:srgbClr val="CC3300"/>
                </a:solidFill>
                <a:latin typeface="Arial" panose="020B0604020202020204" pitchFamily="34" charset="0"/>
                <a:ea typeface="宋体" panose="02010600030101010101" pitchFamily="2" charset="-122"/>
              </a:rPr>
              <a:t>整流</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15718" name="文本框 781319"/>
          <p:cNvSpPr txBox="1"/>
          <p:nvPr/>
        </p:nvSpPr>
        <p:spPr>
          <a:xfrm>
            <a:off x="6185535" y="1082675"/>
            <a:ext cx="2643188"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全桥整流</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15719" name="文本框 781320"/>
          <p:cNvSpPr txBox="1"/>
          <p:nvPr/>
        </p:nvSpPr>
        <p:spPr>
          <a:xfrm>
            <a:off x="185738" y="3465513"/>
            <a:ext cx="4384675" cy="81661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k12</a:t>
            </a:r>
            <a:r>
              <a:rPr lang="en-US" altLang="zh-CN" dirty="0">
                <a:latin typeface="Times New Roman" panose="02020603050405020304" pitchFamily="18" charset="0"/>
                <a:ea typeface="宋体" panose="02010600030101010101" pitchFamily="2" charset="-122"/>
              </a:rPr>
              <a:t>: S1</a:t>
            </a:r>
            <a:r>
              <a:rPr lang="zh-CN" altLang="en-US" dirty="0">
                <a:latin typeface="Times New Roman" panose="02020603050405020304" pitchFamily="18" charset="0"/>
                <a:ea typeface="宋体" panose="02010600030101010101" pitchFamily="2" charset="-122"/>
              </a:rPr>
              <a:t>与</a:t>
            </a:r>
            <a:r>
              <a:rPr lang="en-US" altLang="zh-CN" dirty="0">
                <a:latin typeface="Times New Roman" panose="02020603050405020304" pitchFamily="18" charset="0"/>
                <a:ea typeface="宋体" panose="02010600030101010101" pitchFamily="2" charset="-122"/>
              </a:rPr>
              <a:t>S2</a:t>
            </a:r>
            <a:r>
              <a:rPr lang="zh-CN" altLang="en-US" dirty="0">
                <a:latin typeface="Times New Roman" panose="02020603050405020304" pitchFamily="18" charset="0"/>
                <a:ea typeface="宋体" panose="02010600030101010101" pitchFamily="2" charset="-122"/>
              </a:rPr>
              <a:t>之间的漏感</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K21</a:t>
            </a:r>
            <a:r>
              <a:rPr lang="en-US" altLang="zh-CN" dirty="0">
                <a:latin typeface="Times New Roman" panose="02020603050405020304" pitchFamily="18" charset="0"/>
                <a:ea typeface="宋体" panose="02010600030101010101" pitchFamily="2" charset="-122"/>
              </a:rPr>
              <a:t>:S2</a:t>
            </a:r>
            <a:r>
              <a:rPr lang="zh-CN" altLang="en-US" dirty="0">
                <a:latin typeface="Times New Roman" panose="02020603050405020304" pitchFamily="18" charset="0"/>
                <a:ea typeface="宋体" panose="02010600030101010101" pitchFamily="2" charset="-122"/>
              </a:rPr>
              <a:t>与</a:t>
            </a:r>
            <a:r>
              <a:rPr lang="en-US" altLang="zh-CN" dirty="0">
                <a:latin typeface="Times New Roman" panose="02020603050405020304" pitchFamily="18" charset="0"/>
                <a:ea typeface="宋体" panose="02010600030101010101" pitchFamily="2" charset="-122"/>
              </a:rPr>
              <a:t>S1</a:t>
            </a:r>
            <a:r>
              <a:rPr lang="zh-CN" altLang="en-US" dirty="0">
                <a:latin typeface="Times New Roman" panose="02020603050405020304" pitchFamily="18" charset="0"/>
                <a:ea typeface="宋体" panose="02010600030101010101" pitchFamily="2" charset="-122"/>
              </a:rPr>
              <a:t>之间的漏感</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L</a:t>
            </a:r>
            <a:r>
              <a:rPr lang="en-US" altLang="zh-CN" baseline="-25000" dirty="0">
                <a:latin typeface="Times New Roman" panose="02020603050405020304" pitchFamily="18" charset="0"/>
                <a:ea typeface="宋体" panose="02010600030101010101" pitchFamily="2" charset="-122"/>
              </a:rPr>
              <a:t>Qx</a:t>
            </a:r>
            <a:r>
              <a:rPr lang="en-US" altLang="zh-CN" dirty="0">
                <a:latin typeface="Times New Roman" panose="02020603050405020304" pitchFamily="18" charset="0"/>
                <a:ea typeface="宋体" panose="02010600030101010101" pitchFamily="2" charset="-122"/>
              </a:rPr>
              <a:t>: SR</a:t>
            </a:r>
            <a:r>
              <a:rPr lang="zh-CN" altLang="en-US" dirty="0">
                <a:latin typeface="Times New Roman" panose="02020603050405020304" pitchFamily="18" charset="0"/>
                <a:ea typeface="宋体" panose="02010600030101010101" pitchFamily="2" charset="-122"/>
              </a:rPr>
              <a:t>的封装电感</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15720" name="文本框 781321"/>
          <p:cNvSpPr txBox="1"/>
          <p:nvPr/>
        </p:nvSpPr>
        <p:spPr>
          <a:xfrm>
            <a:off x="185738" y="5045075"/>
            <a:ext cx="8783637" cy="81661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AutoNum type="arabicPeriod"/>
            </a:pPr>
            <a:r>
              <a:rPr lang="zh-CN" altLang="en-US" dirty="0">
                <a:latin typeface="Times New Roman" panose="02020603050405020304" pitchFamily="18" charset="0"/>
                <a:ea typeface="宋体" panose="02010600030101010101" pitchFamily="2" charset="-122"/>
              </a:rPr>
              <a:t>通常而言，一般变压器的漏感要远大于封装电感</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AutoNum type="arabicPeriod"/>
            </a:pPr>
            <a:r>
              <a:rPr lang="zh-CN" altLang="en-US" dirty="0">
                <a:latin typeface="Times New Roman" panose="02020603050405020304" pitchFamily="18" charset="0"/>
                <a:ea typeface="宋体" panose="02010600030101010101" pitchFamily="2" charset="-122"/>
              </a:rPr>
              <a:t>整流回路中的较大的串联电感意味着同步整流管的</a:t>
            </a:r>
            <a:r>
              <a:rPr lang="en-US" altLang="zh-CN" dirty="0">
                <a:latin typeface="Times New Roman" panose="02020603050405020304" pitchFamily="18" charset="0"/>
                <a:ea typeface="宋体" panose="02010600030101010101" pitchFamily="2" charset="-122"/>
                <a:sym typeface="+mn-ea"/>
              </a:rPr>
              <a:t>Vds</a:t>
            </a:r>
            <a:r>
              <a:rPr lang="zh-CN" altLang="en-US" dirty="0">
                <a:latin typeface="Times New Roman" panose="02020603050405020304" pitchFamily="18" charset="0"/>
                <a:ea typeface="宋体" panose="02010600030101010101" pitchFamily="2" charset="-122"/>
                <a:sym typeface="+mn-ea"/>
              </a:rPr>
              <a:t>会有较大的振铃现象</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AutoNum type="arabicPeriod"/>
            </a:pPr>
            <a:r>
              <a:rPr lang="zh-CN" altLang="en-US" dirty="0">
                <a:latin typeface="Times New Roman" panose="02020603050405020304" pitchFamily="18" charset="0"/>
                <a:ea typeface="宋体" panose="02010600030101010101" pitchFamily="2" charset="-122"/>
              </a:rPr>
              <a:t>中心抽头整流需要同步整流管具有更大的耐压等级</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矩形 795649"/>
          <p:cNvSpPr/>
          <p:nvPr/>
        </p:nvSpPr>
        <p:spPr>
          <a:xfrm>
            <a:off x="2986723" y="467360"/>
            <a:ext cx="3169920" cy="367030"/>
          </a:xfrm>
          <a:prstGeom prst="rect">
            <a:avLst/>
          </a:prstGeom>
          <a:noFill/>
          <a:ln w="9525">
            <a:noFill/>
          </a:ln>
        </p:spPr>
        <p:txBody>
          <a:bodyPr wrap="none" lIns="91429" tIns="45714" rIns="91429" bIns="45714">
            <a:spAutoFit/>
          </a:bodyPr>
          <a:lstStyle/>
          <a:p>
            <a:pPr algn="ctr" eaLnBrk="1" hangingPunct="1"/>
            <a:r>
              <a:rPr lang="zh-CN" altLang="en-US" sz="1800" dirty="0">
                <a:latin typeface="Arial" panose="020B0604020202020204" pitchFamily="34" charset="0"/>
                <a:ea typeface="宋体" panose="02010600030101010101" pitchFamily="2" charset="-122"/>
              </a:rPr>
              <a:t>两种整流方式的电压应力对比</a:t>
            </a:r>
            <a:endParaRPr lang="zh-CN" altLang="en-US" sz="1800" dirty="0">
              <a:latin typeface="Arial" panose="020B0604020202020204" pitchFamily="34" charset="0"/>
              <a:ea typeface="宋体" panose="02010600030101010101" pitchFamily="2" charset="-122"/>
            </a:endParaRPr>
          </a:p>
        </p:txBody>
      </p:sp>
      <p:sp>
        <p:nvSpPr>
          <p:cNvPr id="117763" name="文本框 795652"/>
          <p:cNvSpPr txBox="1"/>
          <p:nvPr/>
        </p:nvSpPr>
        <p:spPr>
          <a:xfrm>
            <a:off x="874713" y="1096963"/>
            <a:ext cx="2643187" cy="368300"/>
          </a:xfrm>
          <a:prstGeom prst="rect">
            <a:avLst/>
          </a:prstGeom>
          <a:noFill/>
          <a:ln w="9525">
            <a:noFill/>
          </a:ln>
        </p:spPr>
        <p:txBody>
          <a:bodyPr>
            <a:spAutoFit/>
          </a:bodyPr>
          <a:lstStyle/>
          <a:p>
            <a:pPr eaLnBrk="1" hangingPunct="1">
              <a:spcBef>
                <a:spcPct val="50000"/>
              </a:spcBef>
            </a:pPr>
            <a:r>
              <a:rPr lang="en-US" altLang="zh-CN" sz="1800" b="0" dirty="0">
                <a:solidFill>
                  <a:srgbClr val="CC3300"/>
                </a:solidFill>
                <a:latin typeface="Arial" panose="020B0604020202020204" pitchFamily="34" charset="0"/>
                <a:ea typeface="宋体" panose="02010600030101010101" pitchFamily="2" charset="-122"/>
              </a:rPr>
              <a:t>Center-tap </a:t>
            </a:r>
            <a:r>
              <a:rPr lang="zh-CN" altLang="en-US" sz="1800" b="0" dirty="0">
                <a:solidFill>
                  <a:srgbClr val="CC3300"/>
                </a:solidFill>
                <a:latin typeface="Arial" panose="020B0604020202020204" pitchFamily="34" charset="0"/>
                <a:ea typeface="宋体" panose="02010600030101010101" pitchFamily="2" charset="-122"/>
              </a:rPr>
              <a:t>整流</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sp>
        <p:nvSpPr>
          <p:cNvPr id="117764" name="文本框 795653"/>
          <p:cNvSpPr txBox="1"/>
          <p:nvPr/>
        </p:nvSpPr>
        <p:spPr>
          <a:xfrm>
            <a:off x="5426075" y="1082675"/>
            <a:ext cx="2643188" cy="368300"/>
          </a:xfrm>
          <a:prstGeom prst="rect">
            <a:avLst/>
          </a:prstGeom>
          <a:noFill/>
          <a:ln w="9525">
            <a:noFill/>
          </a:ln>
        </p:spPr>
        <p:txBody>
          <a:bodyPr>
            <a:spAutoFit/>
          </a:bodyPr>
          <a:lstStyle/>
          <a:p>
            <a:pPr eaLnBrk="1" hangingPunct="1">
              <a:spcBef>
                <a:spcPct val="50000"/>
              </a:spcBef>
            </a:pPr>
            <a:r>
              <a:rPr lang="zh-CN" altLang="en-US" sz="1800" b="0" dirty="0">
                <a:solidFill>
                  <a:srgbClr val="CC3300"/>
                </a:solidFill>
                <a:latin typeface="Arial" panose="020B0604020202020204" pitchFamily="34" charset="0"/>
                <a:ea typeface="宋体" panose="02010600030101010101" pitchFamily="2" charset="-122"/>
              </a:rPr>
              <a:t>全桥整流</a:t>
            </a:r>
            <a:endParaRPr lang="zh-CN" altLang="en-US" sz="1800" b="0" baseline="-25000" dirty="0">
              <a:solidFill>
                <a:srgbClr val="CC3300"/>
              </a:solidFill>
              <a:latin typeface="Arial" panose="020B0604020202020204" pitchFamily="34" charset="0"/>
              <a:ea typeface="宋体" panose="02010600030101010101" pitchFamily="2" charset="-122"/>
            </a:endParaRPr>
          </a:p>
        </p:txBody>
      </p:sp>
      <p:pic>
        <p:nvPicPr>
          <p:cNvPr id="117765" name="图片 795656"/>
          <p:cNvPicPr>
            <a:picLocks noChangeAspect="1"/>
          </p:cNvPicPr>
          <p:nvPr/>
        </p:nvPicPr>
        <p:blipFill>
          <a:blip r:embed="rId1"/>
          <a:stretch>
            <a:fillRect/>
          </a:stretch>
        </p:blipFill>
        <p:spPr>
          <a:xfrm>
            <a:off x="185738" y="1690688"/>
            <a:ext cx="4384675" cy="3403600"/>
          </a:xfrm>
          <a:prstGeom prst="rect">
            <a:avLst/>
          </a:prstGeom>
          <a:noFill/>
          <a:ln w="9525">
            <a:noFill/>
          </a:ln>
        </p:spPr>
      </p:pic>
      <p:sp>
        <p:nvSpPr>
          <p:cNvPr id="117766" name="矩形 795657"/>
          <p:cNvSpPr/>
          <p:nvPr/>
        </p:nvSpPr>
        <p:spPr>
          <a:xfrm>
            <a:off x="427038" y="5016500"/>
            <a:ext cx="3424237" cy="1517650"/>
          </a:xfrm>
          <a:prstGeom prst="rect">
            <a:avLst/>
          </a:prstGeom>
          <a:no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endParaRPr lang="zh-CN" altLang="en-US" sz="1800" b="0" dirty="0">
              <a:latin typeface="Arial" panose="020B0604020202020204" pitchFamily="34" charset="0"/>
              <a:ea typeface="宋体" panose="02010600030101010101" pitchFamily="2" charset="-122"/>
            </a:endParaRPr>
          </a:p>
          <a:p>
            <a:pPr eaLnBrk="1" hangingPunct="1"/>
            <a:r>
              <a:rPr lang="en-US" altLang="zh-CN" sz="1800" b="0" dirty="0">
                <a:latin typeface="Arial" panose="020B0604020202020204" pitchFamily="34" charset="0"/>
              </a:rPr>
              <a:t>Eltek 2KW HE</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395V</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54V/10A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140kHz</a:t>
            </a:r>
            <a:endParaRPr lang="en-US" altLang="zh-CN" sz="1800" b="0" dirty="0">
              <a:latin typeface="Arial" panose="020B0604020202020204" pitchFamily="34" charset="0"/>
              <a:sym typeface="Wingdings" panose="05000000000000000000" pitchFamily="2" charset="2"/>
            </a:endParaRPr>
          </a:p>
        </p:txBody>
      </p:sp>
      <p:sp>
        <p:nvSpPr>
          <p:cNvPr id="117767" name="椭圆 795658"/>
          <p:cNvSpPr/>
          <p:nvPr/>
        </p:nvSpPr>
        <p:spPr>
          <a:xfrm>
            <a:off x="1954213" y="2298700"/>
            <a:ext cx="966787" cy="381000"/>
          </a:xfrm>
          <a:prstGeom prst="ellipse">
            <a:avLst/>
          </a:prstGeom>
          <a:noFill/>
          <a:ln w="9525" cap="flat" cmpd="sng">
            <a:solidFill>
              <a:srgbClr val="FF99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pic>
        <p:nvPicPr>
          <p:cNvPr id="117768" name="图片 795659" descr="430V48V56A"/>
          <p:cNvPicPr>
            <a:picLocks noChangeAspect="1"/>
          </p:cNvPicPr>
          <p:nvPr/>
        </p:nvPicPr>
        <p:blipFill>
          <a:blip r:embed="rId2"/>
          <a:srcRect b="12602"/>
          <a:stretch>
            <a:fillRect/>
          </a:stretch>
        </p:blipFill>
        <p:spPr>
          <a:xfrm>
            <a:off x="4570413" y="1725613"/>
            <a:ext cx="4165600" cy="2730500"/>
          </a:xfrm>
          <a:prstGeom prst="rect">
            <a:avLst/>
          </a:prstGeom>
          <a:noFill/>
          <a:ln w="9525">
            <a:noFill/>
          </a:ln>
        </p:spPr>
      </p:pic>
      <p:sp>
        <p:nvSpPr>
          <p:cNvPr id="117769" name="文本框 795661"/>
          <p:cNvSpPr txBox="1"/>
          <p:nvPr/>
        </p:nvSpPr>
        <p:spPr>
          <a:xfrm>
            <a:off x="3622675" y="2041525"/>
            <a:ext cx="573088" cy="366713"/>
          </a:xfrm>
          <a:prstGeom prst="rect">
            <a:avLst/>
          </a:prstGeom>
          <a:noFill/>
          <a:ln w="9525">
            <a:noFill/>
          </a:ln>
        </p:spPr>
        <p:txBody>
          <a:bodyPr>
            <a:spAutoFit/>
          </a:bodyPr>
          <a:lstStyle/>
          <a:p>
            <a:pPr eaLnBrk="1" hangingPunct="1">
              <a:spcBef>
                <a:spcPct val="50000"/>
              </a:spcBef>
            </a:pPr>
            <a:r>
              <a:rPr lang="en-US" altLang="zh-CN" sz="1800" b="0" dirty="0">
                <a:solidFill>
                  <a:srgbClr val="CC3300"/>
                </a:solidFill>
                <a:latin typeface="Arial" panose="020B0604020202020204" pitchFamily="34" charset="0"/>
                <a:ea typeface="宋体" panose="02010600030101010101" pitchFamily="2" charset="-122"/>
              </a:rPr>
              <a:t>V</a:t>
            </a:r>
            <a:r>
              <a:rPr lang="en-US" altLang="zh-CN" sz="1800" b="0" baseline="-25000" dirty="0">
                <a:solidFill>
                  <a:srgbClr val="CC3300"/>
                </a:solidFill>
                <a:latin typeface="Arial" panose="020B0604020202020204" pitchFamily="34" charset="0"/>
                <a:ea typeface="宋体" panose="02010600030101010101" pitchFamily="2" charset="-122"/>
              </a:rPr>
              <a:t>ds</a:t>
            </a:r>
            <a:endParaRPr lang="en-US" altLang="zh-TW" sz="1800" b="0" baseline="-25000" dirty="0">
              <a:solidFill>
                <a:srgbClr val="CC3300"/>
              </a:solidFill>
              <a:latin typeface="Arial" panose="020B0604020202020204" pitchFamily="34" charset="0"/>
              <a:ea typeface="宋体" panose="02010600030101010101" pitchFamily="2" charset="-122"/>
            </a:endParaRPr>
          </a:p>
        </p:txBody>
      </p:sp>
      <p:sp>
        <p:nvSpPr>
          <p:cNvPr id="117770" name="直接连接符 795662"/>
          <p:cNvSpPr/>
          <p:nvPr/>
        </p:nvSpPr>
        <p:spPr>
          <a:xfrm flipH="1">
            <a:off x="3228975" y="2238375"/>
            <a:ext cx="457200" cy="238125"/>
          </a:xfrm>
          <a:prstGeom prst="line">
            <a:avLst/>
          </a:prstGeom>
          <a:ln w="9525" cap="flat" cmpd="sng">
            <a:solidFill>
              <a:schemeClr val="tx1"/>
            </a:solidFill>
            <a:prstDash val="solid"/>
            <a:headEnd type="none" w="med" len="med"/>
            <a:tailEnd type="triangle" w="med" len="med"/>
          </a:ln>
        </p:spPr>
      </p:sp>
      <p:sp>
        <p:nvSpPr>
          <p:cNvPr id="117771" name="文本框 795663"/>
          <p:cNvSpPr txBox="1"/>
          <p:nvPr/>
        </p:nvSpPr>
        <p:spPr>
          <a:xfrm>
            <a:off x="3611563" y="2487613"/>
            <a:ext cx="573087" cy="366712"/>
          </a:xfrm>
          <a:prstGeom prst="rect">
            <a:avLst/>
          </a:prstGeom>
          <a:noFill/>
          <a:ln w="9525">
            <a:noFill/>
          </a:ln>
        </p:spPr>
        <p:txBody>
          <a:bodyPr>
            <a:spAutoFit/>
          </a:bodyPr>
          <a:lstStyle/>
          <a:p>
            <a:pPr eaLnBrk="1" hangingPunct="1">
              <a:spcBef>
                <a:spcPct val="50000"/>
              </a:spcBef>
            </a:pPr>
            <a:r>
              <a:rPr lang="en-US" altLang="zh-CN" sz="1800" b="0" dirty="0">
                <a:latin typeface="Arial" panose="020B0604020202020204" pitchFamily="34" charset="0"/>
                <a:ea typeface="宋体" panose="02010600030101010101" pitchFamily="2" charset="-122"/>
              </a:rPr>
              <a:t>V</a:t>
            </a:r>
            <a:r>
              <a:rPr lang="en-US" altLang="zh-CN" sz="1800" b="0" baseline="-25000" dirty="0">
                <a:latin typeface="Arial" panose="020B0604020202020204" pitchFamily="34" charset="0"/>
                <a:ea typeface="宋体" panose="02010600030101010101" pitchFamily="2" charset="-122"/>
              </a:rPr>
              <a:t>gs</a:t>
            </a:r>
            <a:endParaRPr lang="en-US" altLang="zh-TW" sz="1800" b="0" baseline="-25000" dirty="0">
              <a:latin typeface="Arial" panose="020B0604020202020204" pitchFamily="34" charset="0"/>
              <a:ea typeface="宋体" panose="02010600030101010101" pitchFamily="2" charset="-122"/>
            </a:endParaRPr>
          </a:p>
        </p:txBody>
      </p:sp>
      <p:sp>
        <p:nvSpPr>
          <p:cNvPr id="117772" name="直接连接符 795664"/>
          <p:cNvSpPr/>
          <p:nvPr/>
        </p:nvSpPr>
        <p:spPr>
          <a:xfrm flipH="1">
            <a:off x="3571875" y="2657475"/>
            <a:ext cx="114300" cy="200025"/>
          </a:xfrm>
          <a:prstGeom prst="line">
            <a:avLst/>
          </a:prstGeom>
          <a:ln w="9525" cap="flat" cmpd="sng">
            <a:solidFill>
              <a:schemeClr val="tx1"/>
            </a:solidFill>
            <a:prstDash val="solid"/>
            <a:headEnd type="none" w="med" len="med"/>
            <a:tailEnd type="triangle" w="med" len="med"/>
          </a:ln>
        </p:spPr>
      </p:sp>
      <p:sp>
        <p:nvSpPr>
          <p:cNvPr id="117773" name="文本框 795665"/>
          <p:cNvSpPr txBox="1"/>
          <p:nvPr/>
        </p:nvSpPr>
        <p:spPr>
          <a:xfrm>
            <a:off x="4303713" y="1982788"/>
            <a:ext cx="573087" cy="366712"/>
          </a:xfrm>
          <a:prstGeom prst="rect">
            <a:avLst/>
          </a:prstGeom>
          <a:noFill/>
          <a:ln w="9525">
            <a:noFill/>
          </a:ln>
        </p:spPr>
        <p:txBody>
          <a:bodyPr>
            <a:spAutoFit/>
          </a:bodyPr>
          <a:lstStyle/>
          <a:p>
            <a:pPr eaLnBrk="1" hangingPunct="1">
              <a:spcBef>
                <a:spcPct val="50000"/>
              </a:spcBef>
            </a:pPr>
            <a:r>
              <a:rPr lang="en-US" altLang="zh-CN" sz="1800" b="0" dirty="0">
                <a:solidFill>
                  <a:srgbClr val="009900"/>
                </a:solidFill>
                <a:latin typeface="Arial" panose="020B0604020202020204" pitchFamily="34" charset="0"/>
                <a:ea typeface="宋体" panose="02010600030101010101" pitchFamily="2" charset="-122"/>
              </a:rPr>
              <a:t>V</a:t>
            </a:r>
            <a:r>
              <a:rPr lang="en-US" altLang="zh-CN" sz="1800" b="0" baseline="-25000" dirty="0">
                <a:solidFill>
                  <a:srgbClr val="009900"/>
                </a:solidFill>
                <a:latin typeface="Arial" panose="020B0604020202020204" pitchFamily="34" charset="0"/>
                <a:ea typeface="宋体" panose="02010600030101010101" pitchFamily="2" charset="-122"/>
              </a:rPr>
              <a:t>ds</a:t>
            </a:r>
            <a:endParaRPr lang="en-US" altLang="zh-TW" sz="1800" b="0" baseline="-25000" dirty="0">
              <a:solidFill>
                <a:srgbClr val="009900"/>
              </a:solidFill>
              <a:latin typeface="Arial" panose="020B0604020202020204" pitchFamily="34" charset="0"/>
              <a:ea typeface="宋体" panose="02010600030101010101" pitchFamily="2" charset="-122"/>
            </a:endParaRPr>
          </a:p>
        </p:txBody>
      </p:sp>
      <p:sp>
        <p:nvSpPr>
          <p:cNvPr id="117774" name="直接连接符 795666"/>
          <p:cNvSpPr/>
          <p:nvPr/>
        </p:nvSpPr>
        <p:spPr>
          <a:xfrm>
            <a:off x="4772025" y="2200275"/>
            <a:ext cx="533400" cy="314325"/>
          </a:xfrm>
          <a:prstGeom prst="line">
            <a:avLst/>
          </a:prstGeom>
          <a:ln w="9525" cap="flat" cmpd="sng">
            <a:solidFill>
              <a:schemeClr val="tx1"/>
            </a:solidFill>
            <a:prstDash val="solid"/>
            <a:headEnd type="none" w="med" len="med"/>
            <a:tailEnd type="triangle" w="med" len="med"/>
          </a:ln>
        </p:spPr>
      </p:sp>
      <p:sp>
        <p:nvSpPr>
          <p:cNvPr id="117775" name="文本框 795667"/>
          <p:cNvSpPr txBox="1"/>
          <p:nvPr/>
        </p:nvSpPr>
        <p:spPr>
          <a:xfrm>
            <a:off x="4368800" y="2343150"/>
            <a:ext cx="573088" cy="366713"/>
          </a:xfrm>
          <a:prstGeom prst="rect">
            <a:avLst/>
          </a:prstGeom>
          <a:noFill/>
          <a:ln w="9525">
            <a:noFill/>
          </a:ln>
        </p:spPr>
        <p:txBody>
          <a:bodyPr>
            <a:spAutoFit/>
          </a:bodyPr>
          <a:lstStyle/>
          <a:p>
            <a:pPr eaLnBrk="1" hangingPunct="1">
              <a:spcBef>
                <a:spcPct val="50000"/>
              </a:spcBef>
            </a:pPr>
            <a:r>
              <a:rPr lang="en-US" altLang="zh-CN" sz="1800" b="0" dirty="0">
                <a:solidFill>
                  <a:srgbClr val="FFCC00"/>
                </a:solidFill>
                <a:latin typeface="Arial" panose="020B0604020202020204" pitchFamily="34" charset="0"/>
                <a:ea typeface="宋体" panose="02010600030101010101" pitchFamily="2" charset="-122"/>
              </a:rPr>
              <a:t>i</a:t>
            </a:r>
            <a:r>
              <a:rPr lang="en-US" altLang="zh-CN" sz="1800" b="0" baseline="-25000" dirty="0">
                <a:solidFill>
                  <a:srgbClr val="FFCC00"/>
                </a:solidFill>
                <a:latin typeface="Arial" panose="020B0604020202020204" pitchFamily="34" charset="0"/>
                <a:ea typeface="宋体" panose="02010600030101010101" pitchFamily="2" charset="-122"/>
              </a:rPr>
              <a:t>p</a:t>
            </a:r>
            <a:endParaRPr lang="en-US" altLang="zh-TW" sz="1800" b="0" baseline="-25000" dirty="0">
              <a:solidFill>
                <a:srgbClr val="FFCC00"/>
              </a:solidFill>
              <a:latin typeface="Arial" panose="020B0604020202020204" pitchFamily="34" charset="0"/>
              <a:ea typeface="宋体" panose="02010600030101010101" pitchFamily="2" charset="-122"/>
            </a:endParaRPr>
          </a:p>
        </p:txBody>
      </p:sp>
      <p:sp>
        <p:nvSpPr>
          <p:cNvPr id="117776" name="直接连接符 795668"/>
          <p:cNvSpPr/>
          <p:nvPr/>
        </p:nvSpPr>
        <p:spPr>
          <a:xfrm>
            <a:off x="4570413" y="2514600"/>
            <a:ext cx="258762" cy="85725"/>
          </a:xfrm>
          <a:prstGeom prst="line">
            <a:avLst/>
          </a:prstGeom>
          <a:ln w="9525" cap="flat" cmpd="sng">
            <a:solidFill>
              <a:schemeClr val="tx1"/>
            </a:solidFill>
            <a:prstDash val="solid"/>
            <a:headEnd type="none" w="med" len="med"/>
            <a:tailEnd type="triangle" w="med" len="med"/>
          </a:ln>
        </p:spPr>
      </p:sp>
      <p:sp>
        <p:nvSpPr>
          <p:cNvPr id="117777" name="文本框 795669"/>
          <p:cNvSpPr txBox="1"/>
          <p:nvPr/>
        </p:nvSpPr>
        <p:spPr>
          <a:xfrm>
            <a:off x="4283075" y="2924175"/>
            <a:ext cx="573088" cy="366713"/>
          </a:xfrm>
          <a:prstGeom prst="rect">
            <a:avLst/>
          </a:prstGeom>
          <a:noFill/>
          <a:ln w="9525">
            <a:noFill/>
          </a:ln>
        </p:spPr>
        <p:txBody>
          <a:bodyPr>
            <a:spAutoFit/>
          </a:bodyPr>
          <a:lstStyle/>
          <a:p>
            <a:pPr eaLnBrk="1" hangingPunct="1">
              <a:spcBef>
                <a:spcPct val="50000"/>
              </a:spcBef>
            </a:pPr>
            <a:r>
              <a:rPr lang="en-US" altLang="zh-CN" sz="1800" b="0" dirty="0">
                <a:solidFill>
                  <a:srgbClr val="FF33CC"/>
                </a:solidFill>
                <a:latin typeface="Arial" panose="020B0604020202020204" pitchFamily="34" charset="0"/>
                <a:ea typeface="宋体" panose="02010600030101010101" pitchFamily="2" charset="-122"/>
              </a:rPr>
              <a:t>V</a:t>
            </a:r>
            <a:r>
              <a:rPr lang="en-US" altLang="zh-CN" sz="1800" b="0" baseline="-25000" dirty="0">
                <a:solidFill>
                  <a:srgbClr val="FF33CC"/>
                </a:solidFill>
                <a:latin typeface="Arial" panose="020B0604020202020204" pitchFamily="34" charset="0"/>
                <a:ea typeface="宋体" panose="02010600030101010101" pitchFamily="2" charset="-122"/>
              </a:rPr>
              <a:t>gs</a:t>
            </a:r>
            <a:endParaRPr lang="en-US" altLang="zh-TW" sz="1800" b="0" baseline="-25000" dirty="0">
              <a:solidFill>
                <a:srgbClr val="FF33CC"/>
              </a:solidFill>
              <a:latin typeface="Arial" panose="020B0604020202020204" pitchFamily="34" charset="0"/>
              <a:ea typeface="宋体" panose="02010600030101010101" pitchFamily="2" charset="-122"/>
            </a:endParaRPr>
          </a:p>
        </p:txBody>
      </p:sp>
      <p:sp>
        <p:nvSpPr>
          <p:cNvPr id="117778" name="直接连接符 795670"/>
          <p:cNvSpPr/>
          <p:nvPr/>
        </p:nvSpPr>
        <p:spPr>
          <a:xfrm>
            <a:off x="4570413" y="3067050"/>
            <a:ext cx="268287" cy="276225"/>
          </a:xfrm>
          <a:prstGeom prst="line">
            <a:avLst/>
          </a:prstGeom>
          <a:ln w="9525" cap="flat" cmpd="sng">
            <a:solidFill>
              <a:schemeClr val="tx1"/>
            </a:solidFill>
            <a:prstDash val="solid"/>
            <a:headEnd type="none" w="med" len="med"/>
            <a:tailEnd type="triangle" w="med" len="med"/>
          </a:ln>
        </p:spPr>
      </p:sp>
      <p:sp>
        <p:nvSpPr>
          <p:cNvPr id="117779" name="矩形 795671"/>
          <p:cNvSpPr/>
          <p:nvPr/>
        </p:nvSpPr>
        <p:spPr>
          <a:xfrm>
            <a:off x="4824413" y="5021263"/>
            <a:ext cx="3424237" cy="1504950"/>
          </a:xfrm>
          <a:prstGeom prst="rect">
            <a:avLst/>
          </a:prstGeom>
          <a:no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endParaRPr lang="zh-CN" altLang="en-US" sz="1800" b="0" dirty="0">
              <a:latin typeface="Arial" panose="020B0604020202020204" pitchFamily="34" charset="0"/>
              <a:ea typeface="宋体" panose="02010600030101010101" pitchFamily="2" charset="-122"/>
            </a:endParaRPr>
          </a:p>
          <a:p>
            <a:pPr eaLnBrk="1" hangingPunct="1"/>
            <a:r>
              <a:rPr lang="en-US" altLang="zh-CN" sz="1800" b="0" dirty="0">
                <a:latin typeface="Arial" panose="020B0604020202020204" pitchFamily="34" charset="0"/>
              </a:rPr>
              <a:t>DELTA 2.7KW HE</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48V/56A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190kHz</a:t>
            </a:r>
            <a:endParaRPr lang="en-US" altLang="zh-CN" sz="1800" b="0" dirty="0">
              <a:latin typeface="Arial" panose="020B0604020202020204" pitchFamily="34" charset="0"/>
              <a:sym typeface="Wingdings" panose="05000000000000000000" pitchFamily="2" charset="2"/>
            </a:endParaRPr>
          </a:p>
        </p:txBody>
      </p:sp>
      <p:sp>
        <p:nvSpPr>
          <p:cNvPr id="117780" name="文本框 795672"/>
          <p:cNvSpPr txBox="1"/>
          <p:nvPr/>
        </p:nvSpPr>
        <p:spPr>
          <a:xfrm>
            <a:off x="1260475" y="1914525"/>
            <a:ext cx="2262188" cy="304800"/>
          </a:xfrm>
          <a:prstGeom prst="rect">
            <a:avLst/>
          </a:prstGeom>
          <a:noFill/>
          <a:ln w="9525">
            <a:noFill/>
          </a:ln>
        </p:spPr>
        <p:txBody>
          <a:bodyPr>
            <a:spAutoFit/>
          </a:bodyPr>
          <a:lstStyle/>
          <a:p>
            <a:pPr eaLnBrk="1" hangingPunct="1">
              <a:spcBef>
                <a:spcPct val="50000"/>
              </a:spcBef>
            </a:pPr>
            <a:r>
              <a:rPr lang="en-US" altLang="zh-CN" sz="1400" i="1" dirty="0">
                <a:latin typeface="Arial" panose="020B0604020202020204" pitchFamily="34" charset="0"/>
                <a:ea typeface="宋体" panose="02010600030101010101" pitchFamily="2" charset="-122"/>
              </a:rPr>
              <a:t>Relative large ringing</a:t>
            </a:r>
            <a:endParaRPr lang="en-US" altLang="zh-TW" sz="1400" i="1" baseline="-25000" dirty="0">
              <a:latin typeface="Arial" panose="020B0604020202020204" pitchFamily="34" charset="0"/>
              <a:ea typeface="宋体" panose="02010600030101010101" pitchFamily="2" charset="-122"/>
            </a:endParaRPr>
          </a:p>
        </p:txBody>
      </p:sp>
      <p:sp>
        <p:nvSpPr>
          <p:cNvPr id="117781" name="文本框 795673"/>
          <p:cNvSpPr txBox="1"/>
          <p:nvPr/>
        </p:nvSpPr>
        <p:spPr>
          <a:xfrm>
            <a:off x="5253038" y="2046288"/>
            <a:ext cx="2262187" cy="304800"/>
          </a:xfrm>
          <a:prstGeom prst="rect">
            <a:avLst/>
          </a:prstGeom>
          <a:noFill/>
          <a:ln w="9525">
            <a:noFill/>
          </a:ln>
        </p:spPr>
        <p:txBody>
          <a:bodyPr>
            <a:spAutoFit/>
          </a:bodyPr>
          <a:lstStyle/>
          <a:p>
            <a:pPr eaLnBrk="1" hangingPunct="1">
              <a:spcBef>
                <a:spcPct val="50000"/>
              </a:spcBef>
            </a:pPr>
            <a:r>
              <a:rPr lang="en-US" altLang="zh-CN" sz="1400" i="1" dirty="0">
                <a:latin typeface="Arial" panose="020B0604020202020204" pitchFamily="34" charset="0"/>
                <a:ea typeface="宋体" panose="02010600030101010101" pitchFamily="2" charset="-122"/>
              </a:rPr>
              <a:t>Relative small ringing</a:t>
            </a:r>
            <a:endParaRPr lang="en-US" altLang="zh-TW" sz="1400" i="1" baseline="-250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文本框 799745"/>
          <p:cNvSpPr txBox="1"/>
          <p:nvPr/>
        </p:nvSpPr>
        <p:spPr>
          <a:xfrm>
            <a:off x="2733675" y="787400"/>
            <a:ext cx="1097280" cy="368300"/>
          </a:xfrm>
          <a:prstGeom prst="rect">
            <a:avLst/>
          </a:prstGeom>
          <a:noFill/>
          <a:ln w="38100" cap="flat" cmpd="sng">
            <a:solidFill>
              <a:srgbClr val="00CC00"/>
            </a:solidFill>
            <a:prstDash val="solid"/>
            <a:miter/>
            <a:headEnd type="none" w="med" len="med"/>
            <a:tailEnd type="none" w="med" len="med"/>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确定规格</a:t>
            </a:r>
            <a:endParaRPr lang="zh-CN" altLang="en-US" sz="1800" b="0" dirty="0">
              <a:latin typeface="Arial" panose="020B0604020202020204" pitchFamily="34" charset="0"/>
              <a:ea typeface="宋体" panose="02010600030101010101" pitchFamily="2" charset="-122"/>
            </a:endParaRPr>
          </a:p>
        </p:txBody>
      </p:sp>
      <p:sp>
        <p:nvSpPr>
          <p:cNvPr id="119811" name="文本框 799746"/>
          <p:cNvSpPr txBox="1"/>
          <p:nvPr/>
        </p:nvSpPr>
        <p:spPr>
          <a:xfrm>
            <a:off x="1778000" y="1509713"/>
            <a:ext cx="3040380" cy="368300"/>
          </a:xfrm>
          <a:prstGeom prst="rect">
            <a:avLst/>
          </a:prstGeom>
          <a:noFill/>
          <a:ln w="38100" cap="flat" cmpd="sng">
            <a:solidFill>
              <a:srgbClr val="33CC33"/>
            </a:solidFill>
            <a:prstDash val="solid"/>
            <a:miter/>
            <a:headEnd type="none" w="med" len="med"/>
            <a:tailEnd type="none" w="med" len="med"/>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直流增益</a:t>
            </a:r>
            <a:r>
              <a:rPr lang="en-US" altLang="zh-CN" sz="1800" b="0" dirty="0">
                <a:latin typeface="Arial" panose="020B0604020202020204" pitchFamily="34" charset="0"/>
                <a:ea typeface="宋体" panose="02010600030101010101" pitchFamily="2" charset="-122"/>
              </a:rPr>
              <a:t>M, n, </a:t>
            </a:r>
            <a:r>
              <a:rPr lang="zh-CN" altLang="en-US" sz="1800" b="0" dirty="0">
                <a:latin typeface="Arial" panose="020B0604020202020204" pitchFamily="34" charset="0"/>
                <a:ea typeface="宋体" panose="02010600030101010101" pitchFamily="2" charset="-122"/>
              </a:rPr>
              <a:t>输出电压范围</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19812" name="流程图: 决策 799747"/>
          <p:cNvSpPr/>
          <p:nvPr/>
        </p:nvSpPr>
        <p:spPr>
          <a:xfrm>
            <a:off x="1352550" y="4538663"/>
            <a:ext cx="3835400" cy="1268412"/>
          </a:xfrm>
          <a:prstGeom prst="flowChartDecision">
            <a:avLst/>
          </a:prstGeom>
          <a:noFill/>
          <a:ln w="28575" cap="flat" cmpd="sng">
            <a:solidFill>
              <a:srgbClr val="33CC33"/>
            </a:solidFill>
            <a:prstDash val="solid"/>
            <a:miter/>
            <a:headEnd type="none" w="med" len="med"/>
            <a:tailEnd type="none" w="med" len="med"/>
          </a:ln>
        </p:spPr>
        <p:txBody>
          <a:bodyPr wrap="none" anchor="ctr"/>
          <a:lstStyle/>
          <a:p>
            <a:pPr algn="ctr" eaLnBrk="1" hangingPunct="1"/>
            <a:r>
              <a:rPr lang="zh-CN" altLang="en-US" sz="1800" b="0" dirty="0">
                <a:latin typeface="Comic Sans MS" panose="030F0702030302020204" pitchFamily="66" charset="0"/>
                <a:ea typeface="宋体" panose="02010600030101010101" pitchFamily="2" charset="-122"/>
              </a:rPr>
              <a:t>计算或测量效率是否满足要求？</a:t>
            </a:r>
            <a:r>
              <a:rPr lang="en-US" altLang="zh-CN" sz="1800" b="0" dirty="0">
                <a:latin typeface="Comic Sans MS" panose="030F0702030302020204" pitchFamily="66" charset="0"/>
              </a:rPr>
              <a:t> </a:t>
            </a:r>
            <a:endParaRPr lang="en-US" altLang="zh-CN" sz="1800" b="0" dirty="0">
              <a:latin typeface="Comic Sans MS" panose="030F0702030302020204" pitchFamily="66" charset="0"/>
            </a:endParaRPr>
          </a:p>
        </p:txBody>
      </p:sp>
      <p:sp>
        <p:nvSpPr>
          <p:cNvPr id="119813" name="直接连接符 799748"/>
          <p:cNvSpPr/>
          <p:nvPr/>
        </p:nvSpPr>
        <p:spPr>
          <a:xfrm flipH="1">
            <a:off x="423863" y="5173663"/>
            <a:ext cx="760412" cy="1587"/>
          </a:xfrm>
          <a:prstGeom prst="line">
            <a:avLst/>
          </a:prstGeom>
          <a:ln w="57150" cap="flat" cmpd="sng">
            <a:solidFill>
              <a:srgbClr val="33CCFF"/>
            </a:solidFill>
            <a:prstDash val="solid"/>
            <a:headEnd type="none" w="med" len="med"/>
            <a:tailEnd type="none" w="med" len="med"/>
          </a:ln>
        </p:spPr>
      </p:sp>
      <p:sp>
        <p:nvSpPr>
          <p:cNvPr id="119814" name="直接连接符 799749"/>
          <p:cNvSpPr/>
          <p:nvPr/>
        </p:nvSpPr>
        <p:spPr>
          <a:xfrm flipV="1">
            <a:off x="447675" y="2062163"/>
            <a:ext cx="0" cy="3076575"/>
          </a:xfrm>
          <a:prstGeom prst="line">
            <a:avLst/>
          </a:prstGeom>
          <a:ln w="57150" cap="flat" cmpd="sng">
            <a:solidFill>
              <a:srgbClr val="33CCFF"/>
            </a:solidFill>
            <a:prstDash val="solid"/>
            <a:headEnd type="none" w="med" len="med"/>
            <a:tailEnd type="none" w="med" len="med"/>
          </a:ln>
        </p:spPr>
      </p:sp>
      <p:sp>
        <p:nvSpPr>
          <p:cNvPr id="119815" name="直接连接符 799750"/>
          <p:cNvSpPr/>
          <p:nvPr/>
        </p:nvSpPr>
        <p:spPr>
          <a:xfrm>
            <a:off x="407988" y="2066925"/>
            <a:ext cx="2789237" cy="0"/>
          </a:xfrm>
          <a:prstGeom prst="line">
            <a:avLst/>
          </a:prstGeom>
          <a:ln w="57150" cap="flat" cmpd="sng">
            <a:solidFill>
              <a:srgbClr val="33CCFF"/>
            </a:solidFill>
            <a:prstDash val="solid"/>
            <a:headEnd type="none" w="med" len="med"/>
            <a:tailEnd type="triangle" w="med" len="med"/>
          </a:ln>
        </p:spPr>
      </p:sp>
      <p:sp>
        <p:nvSpPr>
          <p:cNvPr id="119816" name="文本框 799751"/>
          <p:cNvSpPr txBox="1"/>
          <p:nvPr/>
        </p:nvSpPr>
        <p:spPr>
          <a:xfrm>
            <a:off x="519113" y="4572000"/>
            <a:ext cx="411480" cy="368300"/>
          </a:xfrm>
          <a:prstGeom prst="rect">
            <a:avLst/>
          </a:prstGeom>
          <a:noFill/>
          <a:ln w="9525">
            <a:noFill/>
          </a:ln>
        </p:spPr>
        <p:txBody>
          <a:bodyPr wrap="none">
            <a:spAutoFit/>
          </a:bodyPr>
          <a:lstStyle/>
          <a:p>
            <a:pPr eaLnBrk="1" hangingPunct="1"/>
            <a:r>
              <a:rPr lang="zh-CN" altLang="en-US" sz="1800" b="0" dirty="0">
                <a:solidFill>
                  <a:srgbClr val="3366FF"/>
                </a:solidFill>
                <a:latin typeface="Arial" panose="020B0604020202020204" pitchFamily="34" charset="0"/>
                <a:ea typeface="宋体" panose="02010600030101010101" pitchFamily="2" charset="-122"/>
              </a:rPr>
              <a:t>否</a:t>
            </a:r>
            <a:endParaRPr lang="zh-CN" altLang="en-US" sz="1800" b="0" dirty="0">
              <a:solidFill>
                <a:srgbClr val="3366FF"/>
              </a:solidFill>
              <a:latin typeface="Arial" panose="020B0604020202020204" pitchFamily="34" charset="0"/>
              <a:ea typeface="宋体" panose="02010600030101010101" pitchFamily="2" charset="-122"/>
            </a:endParaRPr>
          </a:p>
        </p:txBody>
      </p:sp>
      <p:sp>
        <p:nvSpPr>
          <p:cNvPr id="119817" name="直接连接符 799752"/>
          <p:cNvSpPr/>
          <p:nvPr/>
        </p:nvSpPr>
        <p:spPr>
          <a:xfrm rot="5400000">
            <a:off x="3138488" y="1347788"/>
            <a:ext cx="287337" cy="0"/>
          </a:xfrm>
          <a:prstGeom prst="line">
            <a:avLst/>
          </a:prstGeom>
          <a:ln w="57150" cap="flat" cmpd="sng">
            <a:solidFill>
              <a:srgbClr val="33CCFF"/>
            </a:solidFill>
            <a:prstDash val="solid"/>
            <a:headEnd type="none" w="med" len="med"/>
            <a:tailEnd type="triangle" w="med" len="med"/>
          </a:ln>
        </p:spPr>
      </p:sp>
      <p:sp>
        <p:nvSpPr>
          <p:cNvPr id="119818" name="直接连接符 799753"/>
          <p:cNvSpPr/>
          <p:nvPr/>
        </p:nvSpPr>
        <p:spPr>
          <a:xfrm rot="5400000">
            <a:off x="3138488" y="2103438"/>
            <a:ext cx="287337" cy="0"/>
          </a:xfrm>
          <a:prstGeom prst="line">
            <a:avLst/>
          </a:prstGeom>
          <a:ln w="57150" cap="flat" cmpd="sng">
            <a:solidFill>
              <a:srgbClr val="33CCFF"/>
            </a:solidFill>
            <a:prstDash val="solid"/>
            <a:headEnd type="none" w="med" len="med"/>
            <a:tailEnd type="triangle" w="med" len="med"/>
          </a:ln>
        </p:spPr>
      </p:sp>
      <p:sp>
        <p:nvSpPr>
          <p:cNvPr id="119819" name="直接连接符 799754"/>
          <p:cNvSpPr/>
          <p:nvPr/>
        </p:nvSpPr>
        <p:spPr>
          <a:xfrm rot="5400000">
            <a:off x="3136900" y="3616325"/>
            <a:ext cx="287338" cy="0"/>
          </a:xfrm>
          <a:prstGeom prst="line">
            <a:avLst/>
          </a:prstGeom>
          <a:ln w="57150" cap="flat" cmpd="sng">
            <a:solidFill>
              <a:srgbClr val="33CCFF"/>
            </a:solidFill>
            <a:prstDash val="solid"/>
            <a:headEnd type="none" w="med" len="med"/>
            <a:tailEnd type="triangle" w="med" len="med"/>
          </a:ln>
        </p:spPr>
      </p:sp>
      <p:sp>
        <p:nvSpPr>
          <p:cNvPr id="119820" name="直接连接符 799755"/>
          <p:cNvSpPr/>
          <p:nvPr/>
        </p:nvSpPr>
        <p:spPr>
          <a:xfrm rot="5400000">
            <a:off x="3138488" y="5989638"/>
            <a:ext cx="288925" cy="0"/>
          </a:xfrm>
          <a:prstGeom prst="line">
            <a:avLst/>
          </a:prstGeom>
          <a:ln w="57150" cap="flat" cmpd="sng">
            <a:solidFill>
              <a:srgbClr val="33CCFF"/>
            </a:solidFill>
            <a:prstDash val="solid"/>
            <a:headEnd type="none" w="med" len="med"/>
            <a:tailEnd type="triangle" w="med" len="med"/>
          </a:ln>
        </p:spPr>
      </p:sp>
      <p:sp>
        <p:nvSpPr>
          <p:cNvPr id="119821" name="文本框 799756"/>
          <p:cNvSpPr txBox="1"/>
          <p:nvPr/>
        </p:nvSpPr>
        <p:spPr>
          <a:xfrm>
            <a:off x="1203960" y="3051175"/>
            <a:ext cx="4119880" cy="368300"/>
          </a:xfrm>
          <a:prstGeom prst="rect">
            <a:avLst/>
          </a:prstGeom>
          <a:noFill/>
          <a:ln w="38100" cap="flat" cmpd="sng">
            <a:solidFill>
              <a:srgbClr val="33CC33"/>
            </a:solidFill>
            <a:prstDash val="solid"/>
            <a:miter/>
            <a:headEnd type="none" w="med" len="med"/>
            <a:tailEnd type="none" w="med" len="med"/>
          </a:ln>
        </p:spPr>
        <p:txBody>
          <a:bodyPr wrap="none">
            <a:spAutoFit/>
          </a:bodyPr>
          <a:lstStyle/>
          <a:p>
            <a:pPr algn="ctr" eaLnBrk="1" hangingPunct="1"/>
            <a:r>
              <a:rPr lang="zh-CN" altLang="en-US" sz="1800" b="0" dirty="0">
                <a:latin typeface="Arial" panose="020B0604020202020204" pitchFamily="34" charset="0"/>
                <a:ea typeface="宋体" panose="02010600030101010101" pitchFamily="2" charset="-122"/>
              </a:rPr>
              <a:t>选择</a:t>
            </a:r>
            <a:r>
              <a:rPr lang="en-US" altLang="zh-CN" sz="1800" b="0" dirty="0">
                <a:latin typeface="Arial" panose="020B0604020202020204" pitchFamily="34" charset="0"/>
                <a:ea typeface="宋体" panose="02010600030101010101" pitchFamily="2" charset="-122"/>
              </a:rPr>
              <a:t> </a:t>
            </a:r>
            <a:r>
              <a:rPr lang="en-US" altLang="zh-CN" sz="1800" b="0" dirty="0">
                <a:latin typeface="Arial" panose="020B0604020202020204" pitchFamily="34" charset="0"/>
                <a:ea typeface="宋体" panose="02010600030101010101" pitchFamily="2" charset="-122"/>
                <a:sym typeface="Wingdings" panose="05000000000000000000" pitchFamily="2" charset="2"/>
              </a:rPr>
              <a:t>Lm</a:t>
            </a:r>
            <a:r>
              <a:rPr lang="zh-CN" altLang="en-US" sz="1800" b="0" dirty="0">
                <a:latin typeface="Arial" panose="020B0604020202020204" pitchFamily="34" charset="0"/>
                <a:ea typeface="宋体" panose="02010600030101010101" pitchFamily="2" charset="-122"/>
                <a:sym typeface="Wingdings" panose="05000000000000000000" pitchFamily="2" charset="2"/>
              </a:rPr>
              <a:t>以实现选定原边</a:t>
            </a:r>
            <a:r>
              <a:rPr lang="en-US" altLang="zh-CN" sz="1800" b="0" dirty="0">
                <a:latin typeface="Arial" panose="020B0604020202020204" pitchFamily="34" charset="0"/>
                <a:ea typeface="宋体" panose="02010600030101010101" pitchFamily="2" charset="-122"/>
                <a:sym typeface="Wingdings" panose="05000000000000000000" pitchFamily="2" charset="2"/>
              </a:rPr>
              <a:t>MOS</a:t>
            </a:r>
            <a:r>
              <a:rPr lang="zh-CN" altLang="en-US" sz="1800" b="0" dirty="0">
                <a:latin typeface="Arial" panose="020B0604020202020204" pitchFamily="34" charset="0"/>
                <a:ea typeface="宋体" panose="02010600030101010101" pitchFamily="2" charset="-122"/>
                <a:sym typeface="Wingdings" panose="05000000000000000000" pitchFamily="2" charset="2"/>
              </a:rPr>
              <a:t>的软开关</a:t>
            </a:r>
            <a:r>
              <a:rPr lang="en-US" altLang="zh-CN" sz="1800" b="0" dirty="0">
                <a:latin typeface="Arial" panose="020B0604020202020204" pitchFamily="34" charset="0"/>
                <a:ea typeface="宋体" panose="02010600030101010101" pitchFamily="2" charset="-122"/>
                <a:sym typeface="Wingdings" panose="05000000000000000000" pitchFamily="2" charset="2"/>
              </a:rPr>
              <a:t> </a:t>
            </a:r>
            <a:endParaRPr lang="en-US" altLang="zh-CN"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19822" name="文本框 799757"/>
          <p:cNvSpPr txBox="1"/>
          <p:nvPr/>
        </p:nvSpPr>
        <p:spPr>
          <a:xfrm>
            <a:off x="2041525" y="2270125"/>
            <a:ext cx="2468880" cy="368300"/>
          </a:xfrm>
          <a:prstGeom prst="rect">
            <a:avLst/>
          </a:prstGeom>
          <a:noFill/>
          <a:ln w="38100" cap="flat" cmpd="sng">
            <a:solidFill>
              <a:srgbClr val="33CC33"/>
            </a:solidFill>
            <a:prstDash val="solid"/>
            <a:miter/>
            <a:headEnd type="none" w="med" len="med"/>
            <a:tailEnd type="none" w="med" len="med"/>
          </a:ln>
        </p:spPr>
        <p:txBody>
          <a:bodyPr wrap="none">
            <a:spAutoFit/>
          </a:bodyPr>
          <a:lstStyle/>
          <a:p>
            <a:pPr algn="l" eaLnBrk="1" hangingPunct="1"/>
            <a:r>
              <a:rPr lang="zh-CN" altLang="en-US" sz="1800" b="0" dirty="0">
                <a:latin typeface="Arial" panose="020B0604020202020204" pitchFamily="34" charset="0"/>
                <a:ea typeface="宋体" panose="02010600030101010101" pitchFamily="2" charset="-122"/>
                <a:sym typeface="Wingdings" panose="05000000000000000000" pitchFamily="2" charset="2"/>
              </a:rPr>
              <a:t>选择适合的铁芯和频率</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19823" name="直接连接符 799758"/>
          <p:cNvSpPr/>
          <p:nvPr/>
        </p:nvSpPr>
        <p:spPr>
          <a:xfrm rot="5400000">
            <a:off x="3136900" y="2859088"/>
            <a:ext cx="287338" cy="0"/>
          </a:xfrm>
          <a:prstGeom prst="line">
            <a:avLst/>
          </a:prstGeom>
          <a:ln w="57150" cap="flat" cmpd="sng">
            <a:solidFill>
              <a:srgbClr val="33CCFF"/>
            </a:solidFill>
            <a:prstDash val="solid"/>
            <a:headEnd type="none" w="med" len="med"/>
            <a:tailEnd type="triangle" w="med" len="med"/>
          </a:ln>
        </p:spPr>
      </p:sp>
      <p:sp>
        <p:nvSpPr>
          <p:cNvPr id="119824" name="文本框 799759"/>
          <p:cNvSpPr txBox="1"/>
          <p:nvPr/>
        </p:nvSpPr>
        <p:spPr>
          <a:xfrm>
            <a:off x="2258060" y="3794125"/>
            <a:ext cx="2037080" cy="368300"/>
          </a:xfrm>
          <a:prstGeom prst="rect">
            <a:avLst/>
          </a:prstGeom>
          <a:noFill/>
          <a:ln w="38100" cap="flat" cmpd="sng">
            <a:solidFill>
              <a:srgbClr val="33CC33"/>
            </a:solidFill>
            <a:prstDash val="solid"/>
            <a:miter/>
            <a:headEnd type="none" w="med" len="med"/>
            <a:tailEnd type="none" w="med" len="med"/>
          </a:ln>
        </p:spPr>
        <p:txBody>
          <a:bodyPr wrap="none">
            <a:spAutoFit/>
          </a:bodyPr>
          <a:lstStyle/>
          <a:p>
            <a:pPr algn="ctr" eaLnBrk="1" hangingPunct="1"/>
            <a:r>
              <a:rPr lang="zh-CN" altLang="en-US" sz="1800" b="0" dirty="0">
                <a:latin typeface="Arial" panose="020B0604020202020204" pitchFamily="34" charset="0"/>
                <a:ea typeface="宋体" panose="02010600030101010101" pitchFamily="2" charset="-122"/>
              </a:rPr>
              <a:t>选择合适的</a:t>
            </a:r>
            <a:r>
              <a:rPr lang="en-US" altLang="zh-CN" sz="1800" b="0" dirty="0">
                <a:latin typeface="Arial" panose="020B0604020202020204" pitchFamily="34" charset="0"/>
                <a:ea typeface="宋体" panose="02010600030101010101" pitchFamily="2" charset="-122"/>
              </a:rPr>
              <a:t> Q (h) </a:t>
            </a:r>
            <a:r>
              <a:rPr lang="en-US" altLang="zh-CN" sz="1800" b="0" dirty="0">
                <a:latin typeface="Arial" panose="020B0604020202020204" pitchFamily="34" charset="0"/>
                <a:ea typeface="宋体" panose="02010600030101010101" pitchFamily="2" charset="-122"/>
                <a:sym typeface="Wingdings" panose="05000000000000000000" pitchFamily="2" charset="2"/>
              </a:rPr>
              <a:t> </a:t>
            </a:r>
            <a:endParaRPr lang="en-US" altLang="zh-CN" sz="1800" b="0" dirty="0">
              <a:latin typeface="Arial" panose="020B0604020202020204" pitchFamily="34" charset="0"/>
              <a:ea typeface="宋体" panose="02010600030101010101" pitchFamily="2" charset="-122"/>
            </a:endParaRPr>
          </a:p>
        </p:txBody>
      </p:sp>
      <p:sp>
        <p:nvSpPr>
          <p:cNvPr id="119825" name="直接连接符 799760"/>
          <p:cNvSpPr/>
          <p:nvPr/>
        </p:nvSpPr>
        <p:spPr>
          <a:xfrm rot="5400000">
            <a:off x="3136900" y="4371975"/>
            <a:ext cx="287338" cy="0"/>
          </a:xfrm>
          <a:prstGeom prst="line">
            <a:avLst/>
          </a:prstGeom>
          <a:ln w="57150" cap="flat" cmpd="sng">
            <a:solidFill>
              <a:srgbClr val="33CCFF"/>
            </a:solidFill>
            <a:prstDash val="solid"/>
            <a:headEnd type="none" w="med" len="med"/>
            <a:tailEnd type="triangle" w="med" len="med"/>
          </a:ln>
        </p:spPr>
      </p:sp>
      <p:sp>
        <p:nvSpPr>
          <p:cNvPr id="119826" name="文本框 799761"/>
          <p:cNvSpPr txBox="1"/>
          <p:nvPr/>
        </p:nvSpPr>
        <p:spPr>
          <a:xfrm>
            <a:off x="2970213" y="6156325"/>
            <a:ext cx="640080" cy="368300"/>
          </a:xfrm>
          <a:prstGeom prst="rect">
            <a:avLst/>
          </a:prstGeom>
          <a:noFill/>
          <a:ln w="38100" cap="flat" cmpd="sng">
            <a:solidFill>
              <a:srgbClr val="33CC33"/>
            </a:solidFill>
            <a:prstDash val="solid"/>
            <a:miter/>
            <a:headEnd type="none" w="med" len="med"/>
            <a:tailEnd type="none" w="med" len="med"/>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结束</a:t>
            </a:r>
            <a:endParaRPr lang="zh-CN" altLang="en-US" sz="1800" b="0" dirty="0">
              <a:latin typeface="Arial" panose="020B0604020202020204" pitchFamily="34" charset="0"/>
              <a:ea typeface="宋体" panose="02010600030101010101" pitchFamily="2" charset="-122"/>
            </a:endParaRPr>
          </a:p>
        </p:txBody>
      </p:sp>
      <p:sp>
        <p:nvSpPr>
          <p:cNvPr id="119827" name="矩形 799762"/>
          <p:cNvSpPr/>
          <p:nvPr/>
        </p:nvSpPr>
        <p:spPr>
          <a:xfrm>
            <a:off x="6867208" y="3051175"/>
            <a:ext cx="1477010" cy="368300"/>
          </a:xfrm>
          <a:prstGeom prst="rect">
            <a:avLst/>
          </a:prstGeom>
          <a:noFill/>
          <a:ln w="9525">
            <a:noFill/>
          </a:ln>
        </p:spPr>
        <p:txBody>
          <a:bodyPr wrap="none">
            <a:spAutoFit/>
          </a:bodyPr>
          <a:lstStyle/>
          <a:p>
            <a:pPr algn="ctr" eaLnBrk="1" hangingPunct="1"/>
            <a:r>
              <a:rPr lang="en-US" altLang="zh-CN" sz="1800" b="0" dirty="0">
                <a:latin typeface="微软雅黑" panose="020B0503020204020204" pitchFamily="34" charset="-122"/>
                <a:ea typeface="微软雅黑" panose="020B0503020204020204" pitchFamily="34" charset="-122"/>
              </a:rPr>
              <a:t>LLC</a:t>
            </a:r>
            <a:r>
              <a:rPr lang="zh-CN" altLang="en-US" sz="1800" b="0" dirty="0">
                <a:latin typeface="微软雅黑" panose="020B0503020204020204" pitchFamily="34" charset="-122"/>
                <a:ea typeface="微软雅黑" panose="020B0503020204020204" pitchFamily="34" charset="-122"/>
              </a:rPr>
              <a:t>设计流程</a:t>
            </a:r>
            <a:endParaRPr lang="zh-CN" altLang="en-US" sz="1800" b="0" dirty="0">
              <a:latin typeface="微软雅黑" panose="020B0503020204020204" pitchFamily="34" charset="-122"/>
              <a:ea typeface="微软雅黑" panose="020B0503020204020204" pitchFamily="34" charset="-122"/>
            </a:endParaRPr>
          </a:p>
        </p:txBody>
      </p:sp>
      <p:sp>
        <p:nvSpPr>
          <p:cNvPr id="119828" name="文本框 799763"/>
          <p:cNvSpPr txBox="1"/>
          <p:nvPr/>
        </p:nvSpPr>
        <p:spPr>
          <a:xfrm>
            <a:off x="4655503" y="5574665"/>
            <a:ext cx="4398962" cy="829945"/>
          </a:xfrm>
          <a:prstGeom prst="rect">
            <a:avLst/>
          </a:prstGeom>
          <a:noFill/>
          <a:ln w="9525">
            <a:noFill/>
          </a:ln>
        </p:spPr>
        <p:txBody>
          <a:bodyPr wrap="square">
            <a:spAutoFit/>
          </a:bodyPr>
          <a:lstStyle/>
          <a:p>
            <a:pPr indent="224155" eaLnBrk="1" fontAlgn="ctr" hangingPunct="1">
              <a:lnSpc>
                <a:spcPct val="150000"/>
              </a:lnSpc>
              <a:spcBef>
                <a:spcPct val="50000"/>
              </a:spcBef>
              <a:buClr>
                <a:srgbClr val="FF0000"/>
              </a:buClr>
              <a:buFont typeface="Symbol" panose="05050102010706020507" pitchFamily="18" charset="2"/>
              <a:buAutoNum type="arabicPeriod"/>
            </a:pPr>
            <a:r>
              <a:rPr lang="zh-CN" altLang="en-US" dirty="0">
                <a:latin typeface="Times New Roman" panose="02020603050405020304" pitchFamily="18" charset="0"/>
                <a:ea typeface="宋体" panose="02010600030101010101" pitchFamily="2" charset="-122"/>
              </a:rPr>
              <a:t>通常的到一组满足需要的参数两到三次循环即可完成</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矩形 797697"/>
          <p:cNvSpPr/>
          <p:nvPr/>
        </p:nvSpPr>
        <p:spPr>
          <a:xfrm>
            <a:off x="457200" y="211138"/>
            <a:ext cx="8229600" cy="390525"/>
          </a:xfrm>
          <a:prstGeom prst="rect">
            <a:avLst/>
          </a:prstGeom>
          <a:noFill/>
          <a:ln w="9525">
            <a:noFill/>
          </a:ln>
        </p:spPr>
        <p:txBody>
          <a:bodyPr lIns="82058" tIns="41029" rIns="82058" bIns="41029"/>
          <a:lstStyle/>
          <a:p>
            <a:pPr algn="ctr" eaLnBrk="1" hangingPunct="1"/>
            <a:endParaRPr lang="en-US" altLang="zh-CN" dirty="0">
              <a:solidFill>
                <a:schemeClr val="tx2"/>
              </a:solidFill>
              <a:latin typeface="Arial" panose="020B0604020202020204" pitchFamily="34" charset="0"/>
              <a:ea typeface="宋体" panose="02010600030101010101" pitchFamily="2" charset="-122"/>
            </a:endParaRPr>
          </a:p>
        </p:txBody>
      </p:sp>
      <p:sp>
        <p:nvSpPr>
          <p:cNvPr id="121859" name="文本框 797714"/>
          <p:cNvSpPr txBox="1"/>
          <p:nvPr/>
        </p:nvSpPr>
        <p:spPr>
          <a:xfrm>
            <a:off x="88900" y="1674813"/>
            <a:ext cx="922338" cy="366712"/>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i="1" dirty="0">
                <a:latin typeface="Arial Narrow" panose="020B0606020202030204" pitchFamily="34" charset="0"/>
              </a:rPr>
              <a:t>V</a:t>
            </a:r>
            <a:r>
              <a:rPr lang="en-US" altLang="zh-CN" sz="1800" i="1" baseline="-25000" dirty="0">
                <a:latin typeface="Arial Narrow" panose="020B0606020202030204" pitchFamily="34" charset="0"/>
              </a:rPr>
              <a:t>o</a:t>
            </a:r>
            <a:r>
              <a:rPr lang="en-US" altLang="zh-CN" sz="1800" i="1" dirty="0">
                <a:latin typeface="Arial Narrow" panose="020B0606020202030204" pitchFamily="34" charset="0"/>
              </a:rPr>
              <a:t>(V)</a:t>
            </a:r>
            <a:endParaRPr lang="en-US" altLang="zh-TW" sz="1800" i="1" dirty="0">
              <a:latin typeface="Arial Narrow" panose="020B0606020202030204" pitchFamily="34" charset="0"/>
            </a:endParaRPr>
          </a:p>
        </p:txBody>
      </p:sp>
      <p:sp>
        <p:nvSpPr>
          <p:cNvPr id="121860" name="文本框 797715"/>
          <p:cNvSpPr txBox="1"/>
          <p:nvPr/>
        </p:nvSpPr>
        <p:spPr>
          <a:xfrm>
            <a:off x="3136900" y="4316413"/>
            <a:ext cx="922338" cy="366712"/>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i="1" dirty="0">
                <a:latin typeface="Arial Narrow" panose="020B0606020202030204" pitchFamily="34" charset="0"/>
              </a:rPr>
              <a:t>V</a:t>
            </a:r>
            <a:r>
              <a:rPr lang="en-US" altLang="zh-CN" sz="1800" i="1" baseline="-25000" dirty="0">
                <a:latin typeface="Arial Narrow" panose="020B0606020202030204" pitchFamily="34" charset="0"/>
              </a:rPr>
              <a:t>in</a:t>
            </a:r>
            <a:r>
              <a:rPr lang="en-US" altLang="zh-CN" sz="1800" i="1" dirty="0">
                <a:latin typeface="Arial Narrow" panose="020B0606020202030204" pitchFamily="34" charset="0"/>
              </a:rPr>
              <a:t>(V)</a:t>
            </a:r>
            <a:endParaRPr lang="en-US" altLang="zh-TW" sz="1800" i="1" dirty="0">
              <a:latin typeface="Arial Narrow" panose="020B0606020202030204" pitchFamily="34" charset="0"/>
            </a:endParaRPr>
          </a:p>
        </p:txBody>
      </p:sp>
      <p:grpSp>
        <p:nvGrpSpPr>
          <p:cNvPr id="121861" name="组合 797770"/>
          <p:cNvGrpSpPr/>
          <p:nvPr/>
        </p:nvGrpSpPr>
        <p:grpSpPr>
          <a:xfrm>
            <a:off x="342900" y="1820863"/>
            <a:ext cx="3446463" cy="2822575"/>
            <a:chOff x="280" y="1963"/>
            <a:chExt cx="2171" cy="1778"/>
          </a:xfrm>
        </p:grpSpPr>
        <p:sp>
          <p:nvSpPr>
            <p:cNvPr id="121897" name="直接连接符 797717"/>
            <p:cNvSpPr/>
            <p:nvPr/>
          </p:nvSpPr>
          <p:spPr>
            <a:xfrm>
              <a:off x="1900" y="2185"/>
              <a:ext cx="2" cy="1270"/>
            </a:xfrm>
            <a:prstGeom prst="line">
              <a:avLst/>
            </a:prstGeom>
            <a:ln w="19050" cap="flat" cmpd="sng">
              <a:solidFill>
                <a:schemeClr val="accent2"/>
              </a:solidFill>
              <a:prstDash val="dash"/>
              <a:headEnd type="none" w="med" len="med"/>
              <a:tailEnd type="none" w="med" len="med"/>
            </a:ln>
          </p:spPr>
        </p:sp>
        <p:sp>
          <p:nvSpPr>
            <p:cNvPr id="121898" name="直接连接符 797713"/>
            <p:cNvSpPr/>
            <p:nvPr/>
          </p:nvSpPr>
          <p:spPr>
            <a:xfrm>
              <a:off x="1130" y="2466"/>
              <a:ext cx="5" cy="989"/>
            </a:xfrm>
            <a:prstGeom prst="line">
              <a:avLst/>
            </a:prstGeom>
            <a:ln w="19050" cap="flat" cmpd="sng">
              <a:solidFill>
                <a:schemeClr val="accent2"/>
              </a:solidFill>
              <a:prstDash val="dash"/>
              <a:headEnd type="none" w="med" len="med"/>
              <a:tailEnd type="none" w="med" len="med"/>
            </a:ln>
          </p:spPr>
        </p:sp>
        <p:sp>
          <p:nvSpPr>
            <p:cNvPr id="121899" name="文本框 797698"/>
            <p:cNvSpPr txBox="1"/>
            <p:nvPr/>
          </p:nvSpPr>
          <p:spPr>
            <a:xfrm>
              <a:off x="288" y="2052"/>
              <a:ext cx="331"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58</a:t>
              </a:r>
              <a:endParaRPr lang="en-US" altLang="zh-TW" sz="1800" dirty="0">
                <a:solidFill>
                  <a:schemeClr val="accent2"/>
                </a:solidFill>
                <a:latin typeface="Arial Narrow" panose="020B0606020202030204" pitchFamily="34" charset="0"/>
              </a:endParaRPr>
            </a:p>
          </p:txBody>
        </p:sp>
        <p:sp>
          <p:nvSpPr>
            <p:cNvPr id="121900" name="直接连接符 797701"/>
            <p:cNvSpPr/>
            <p:nvPr/>
          </p:nvSpPr>
          <p:spPr>
            <a:xfrm flipV="1">
              <a:off x="619" y="1963"/>
              <a:ext cx="0" cy="1733"/>
            </a:xfrm>
            <a:prstGeom prst="line">
              <a:avLst/>
            </a:prstGeom>
            <a:ln w="38100" cap="flat" cmpd="sng">
              <a:solidFill>
                <a:schemeClr val="tx1"/>
              </a:solidFill>
              <a:prstDash val="solid"/>
              <a:headEnd type="none" w="med" len="med"/>
              <a:tailEnd type="triangle" w="med" len="med"/>
            </a:ln>
          </p:spPr>
        </p:sp>
        <p:sp>
          <p:nvSpPr>
            <p:cNvPr id="121901" name="直接连接符 797702"/>
            <p:cNvSpPr/>
            <p:nvPr/>
          </p:nvSpPr>
          <p:spPr>
            <a:xfrm>
              <a:off x="452" y="3455"/>
              <a:ext cx="1999" cy="0"/>
            </a:xfrm>
            <a:prstGeom prst="line">
              <a:avLst/>
            </a:prstGeom>
            <a:ln w="38100" cap="flat" cmpd="sng">
              <a:solidFill>
                <a:schemeClr val="tx1"/>
              </a:solidFill>
              <a:prstDash val="solid"/>
              <a:headEnd type="none" w="med" len="med"/>
              <a:tailEnd type="triangle" w="med" len="med"/>
            </a:ln>
          </p:spPr>
        </p:sp>
        <p:sp>
          <p:nvSpPr>
            <p:cNvPr id="121902" name="直接连接符 797703"/>
            <p:cNvSpPr/>
            <p:nvPr/>
          </p:nvSpPr>
          <p:spPr>
            <a:xfrm flipV="1">
              <a:off x="619" y="2185"/>
              <a:ext cx="1293" cy="455"/>
            </a:xfrm>
            <a:prstGeom prst="line">
              <a:avLst/>
            </a:prstGeom>
            <a:ln w="38100" cap="flat" cmpd="sng">
              <a:solidFill>
                <a:schemeClr val="tx1"/>
              </a:solidFill>
              <a:prstDash val="solid"/>
              <a:headEnd type="none" w="med" len="med"/>
              <a:tailEnd type="none" w="med" len="med"/>
            </a:ln>
          </p:spPr>
        </p:sp>
        <p:sp>
          <p:nvSpPr>
            <p:cNvPr id="121903" name="直接连接符 797704"/>
            <p:cNvSpPr/>
            <p:nvPr/>
          </p:nvSpPr>
          <p:spPr>
            <a:xfrm>
              <a:off x="619" y="2185"/>
              <a:ext cx="1281" cy="0"/>
            </a:xfrm>
            <a:prstGeom prst="line">
              <a:avLst/>
            </a:prstGeom>
            <a:ln w="19050" cap="flat" cmpd="sng">
              <a:solidFill>
                <a:schemeClr val="accent2"/>
              </a:solidFill>
              <a:prstDash val="dash"/>
              <a:headEnd type="none" w="med" len="med"/>
              <a:tailEnd type="none" w="med" len="med"/>
            </a:ln>
          </p:spPr>
        </p:sp>
        <p:sp>
          <p:nvSpPr>
            <p:cNvPr id="121904" name="直接连接符 797706"/>
            <p:cNvSpPr/>
            <p:nvPr/>
          </p:nvSpPr>
          <p:spPr>
            <a:xfrm flipV="1">
              <a:off x="612" y="2296"/>
              <a:ext cx="1001" cy="4"/>
            </a:xfrm>
            <a:prstGeom prst="line">
              <a:avLst/>
            </a:prstGeom>
            <a:ln w="19050" cap="flat" cmpd="sng">
              <a:solidFill>
                <a:schemeClr val="accent2"/>
              </a:solidFill>
              <a:prstDash val="dash"/>
              <a:headEnd type="none" w="med" len="med"/>
              <a:tailEnd type="none" w="med" len="med"/>
            </a:ln>
          </p:spPr>
        </p:sp>
        <p:sp>
          <p:nvSpPr>
            <p:cNvPr id="121905" name="文本框 797707"/>
            <p:cNvSpPr txBox="1"/>
            <p:nvPr/>
          </p:nvSpPr>
          <p:spPr>
            <a:xfrm>
              <a:off x="288" y="2185"/>
              <a:ext cx="331"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54</a:t>
              </a:r>
              <a:endParaRPr lang="en-US" altLang="zh-TW" sz="1800" dirty="0">
                <a:solidFill>
                  <a:schemeClr val="accent2"/>
                </a:solidFill>
                <a:latin typeface="Arial Narrow" panose="020B0606020202030204" pitchFamily="34" charset="0"/>
              </a:endParaRPr>
            </a:p>
          </p:txBody>
        </p:sp>
        <p:sp>
          <p:nvSpPr>
            <p:cNvPr id="121906" name="椭圆 797708"/>
            <p:cNvSpPr/>
            <p:nvPr/>
          </p:nvSpPr>
          <p:spPr>
            <a:xfrm>
              <a:off x="1867" y="2157"/>
              <a:ext cx="56" cy="56"/>
            </a:xfrm>
            <a:prstGeom prst="ellipse">
              <a:avLst/>
            </a:prstGeom>
            <a:solidFill>
              <a:srgbClr val="FF0000"/>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21907" name="直接连接符 797709"/>
            <p:cNvSpPr/>
            <p:nvPr/>
          </p:nvSpPr>
          <p:spPr>
            <a:xfrm flipV="1">
              <a:off x="619" y="2456"/>
              <a:ext cx="520" cy="4"/>
            </a:xfrm>
            <a:prstGeom prst="line">
              <a:avLst/>
            </a:prstGeom>
            <a:ln w="19050" cap="flat" cmpd="sng">
              <a:solidFill>
                <a:schemeClr val="accent2"/>
              </a:solidFill>
              <a:prstDash val="dash"/>
              <a:headEnd type="none" w="med" len="med"/>
              <a:tailEnd type="none" w="med" len="med"/>
            </a:ln>
          </p:spPr>
        </p:sp>
        <p:sp>
          <p:nvSpPr>
            <p:cNvPr id="121908" name="椭圆 797710"/>
            <p:cNvSpPr/>
            <p:nvPr/>
          </p:nvSpPr>
          <p:spPr>
            <a:xfrm>
              <a:off x="1101" y="2430"/>
              <a:ext cx="56" cy="56"/>
            </a:xfrm>
            <a:prstGeom prst="ellipse">
              <a:avLst/>
            </a:prstGeom>
            <a:solidFill>
              <a:srgbClr val="FF0000"/>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21909" name="文本框 797711"/>
            <p:cNvSpPr txBox="1"/>
            <p:nvPr/>
          </p:nvSpPr>
          <p:spPr>
            <a:xfrm>
              <a:off x="291" y="2340"/>
              <a:ext cx="331"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48</a:t>
              </a:r>
              <a:endParaRPr lang="en-US" altLang="zh-TW" sz="1800" dirty="0">
                <a:solidFill>
                  <a:schemeClr val="accent2"/>
                </a:solidFill>
                <a:latin typeface="Arial Narrow" panose="020B0606020202030204" pitchFamily="34" charset="0"/>
              </a:endParaRPr>
            </a:p>
          </p:txBody>
        </p:sp>
        <p:sp>
          <p:nvSpPr>
            <p:cNvPr id="121910" name="文本框 797712"/>
            <p:cNvSpPr txBox="1"/>
            <p:nvPr/>
          </p:nvSpPr>
          <p:spPr>
            <a:xfrm>
              <a:off x="280" y="2503"/>
              <a:ext cx="331"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42</a:t>
              </a:r>
              <a:endParaRPr lang="en-US" altLang="zh-TW" sz="1800" dirty="0">
                <a:solidFill>
                  <a:schemeClr val="accent2"/>
                </a:solidFill>
                <a:latin typeface="Arial Narrow" panose="020B0606020202030204" pitchFamily="34" charset="0"/>
              </a:endParaRPr>
            </a:p>
          </p:txBody>
        </p:sp>
        <p:sp>
          <p:nvSpPr>
            <p:cNvPr id="121911" name="椭圆 797705"/>
            <p:cNvSpPr/>
            <p:nvPr/>
          </p:nvSpPr>
          <p:spPr>
            <a:xfrm>
              <a:off x="1553" y="2269"/>
              <a:ext cx="56" cy="56"/>
            </a:xfrm>
            <a:prstGeom prst="ellipse">
              <a:avLst/>
            </a:prstGeom>
            <a:solidFill>
              <a:srgbClr val="FF0000"/>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21912" name="直接连接符 797716"/>
            <p:cNvSpPr/>
            <p:nvPr/>
          </p:nvSpPr>
          <p:spPr>
            <a:xfrm>
              <a:off x="1582" y="2313"/>
              <a:ext cx="2" cy="1142"/>
            </a:xfrm>
            <a:prstGeom prst="line">
              <a:avLst/>
            </a:prstGeom>
            <a:ln w="19050" cap="flat" cmpd="sng">
              <a:solidFill>
                <a:schemeClr val="accent2"/>
              </a:solidFill>
              <a:prstDash val="dash"/>
              <a:headEnd type="none" w="med" len="med"/>
              <a:tailEnd type="none" w="med" len="med"/>
            </a:ln>
          </p:spPr>
        </p:sp>
        <p:sp>
          <p:nvSpPr>
            <p:cNvPr id="121913" name="文本框 797718"/>
            <p:cNvSpPr txBox="1"/>
            <p:nvPr/>
          </p:nvSpPr>
          <p:spPr>
            <a:xfrm>
              <a:off x="1373" y="3510"/>
              <a:ext cx="403"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405</a:t>
              </a:r>
              <a:endParaRPr lang="en-US" altLang="zh-TW" sz="1800" dirty="0">
                <a:solidFill>
                  <a:schemeClr val="accent2"/>
                </a:solidFill>
                <a:latin typeface="Arial Narrow" panose="020B0606020202030204" pitchFamily="34" charset="0"/>
              </a:endParaRPr>
            </a:p>
          </p:txBody>
        </p:sp>
        <p:sp>
          <p:nvSpPr>
            <p:cNvPr id="121914" name="文本框 797719"/>
            <p:cNvSpPr txBox="1"/>
            <p:nvPr/>
          </p:nvSpPr>
          <p:spPr>
            <a:xfrm>
              <a:off x="934" y="3491"/>
              <a:ext cx="403"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360</a:t>
              </a:r>
              <a:endParaRPr lang="en-US" altLang="zh-TW" sz="1800" dirty="0">
                <a:solidFill>
                  <a:schemeClr val="accent2"/>
                </a:solidFill>
                <a:latin typeface="Arial Narrow" panose="020B0606020202030204" pitchFamily="34" charset="0"/>
              </a:endParaRPr>
            </a:p>
          </p:txBody>
        </p:sp>
        <p:sp>
          <p:nvSpPr>
            <p:cNvPr id="121915" name="文本框 797720"/>
            <p:cNvSpPr txBox="1"/>
            <p:nvPr/>
          </p:nvSpPr>
          <p:spPr>
            <a:xfrm>
              <a:off x="1702" y="3503"/>
              <a:ext cx="403" cy="231"/>
            </a:xfrm>
            <a:prstGeom prst="rect">
              <a:avLst/>
            </a:prstGeom>
            <a:noFill/>
            <a:ln w="9525">
              <a:noFill/>
            </a:ln>
          </p:spPr>
          <p:txBody>
            <a:bodyPr>
              <a:spAutoFit/>
            </a:bodyPr>
            <a:lstStyle/>
            <a:p>
              <a:pPr algn="ctr" eaLnBrk="1" hangingPunct="1">
                <a:spcBef>
                  <a:spcPct val="50000"/>
                </a:spcBef>
                <a:buClr>
                  <a:srgbClr val="FF3300"/>
                </a:buClr>
                <a:buFont typeface="Wingdings" panose="05000000000000000000" pitchFamily="2" charset="2"/>
              </a:pPr>
              <a:r>
                <a:rPr lang="en-US" altLang="zh-CN" sz="1800" dirty="0">
                  <a:solidFill>
                    <a:schemeClr val="accent2"/>
                  </a:solidFill>
                  <a:latin typeface="Arial Narrow" panose="020B0606020202030204" pitchFamily="34" charset="0"/>
                </a:rPr>
                <a:t>415</a:t>
              </a:r>
              <a:endParaRPr lang="en-US" altLang="zh-TW" sz="1800" dirty="0">
                <a:solidFill>
                  <a:schemeClr val="accent2"/>
                </a:solidFill>
                <a:latin typeface="Arial Narrow" panose="020B0606020202030204" pitchFamily="34" charset="0"/>
              </a:endParaRPr>
            </a:p>
          </p:txBody>
        </p:sp>
      </p:grpSp>
      <p:sp>
        <p:nvSpPr>
          <p:cNvPr id="121862" name="文本框 797721"/>
          <p:cNvSpPr txBox="1"/>
          <p:nvPr/>
        </p:nvSpPr>
        <p:spPr>
          <a:xfrm>
            <a:off x="185738" y="1096963"/>
            <a:ext cx="2494280" cy="368300"/>
          </a:xfrm>
          <a:prstGeom prst="rect">
            <a:avLst/>
          </a:prstGeom>
          <a:noFill/>
          <a:ln w="9525">
            <a:noFill/>
          </a:ln>
        </p:spPr>
        <p:txBody>
          <a:bodyPr wrap="none">
            <a:spAutoFit/>
          </a:bodyPr>
          <a:lstStyle/>
          <a:p>
            <a:pPr eaLnBrk="1" hangingPunct="1"/>
            <a:r>
              <a:rPr lang="en-US" altLang="zh-CN" sz="1800" b="0" dirty="0">
                <a:latin typeface="Arial" panose="020B0604020202020204" pitchFamily="34" charset="0"/>
                <a:ea typeface="宋体" panose="02010600030101010101" pitchFamily="2" charset="-122"/>
              </a:rPr>
              <a:t>2.7KW LLC</a:t>
            </a:r>
            <a:r>
              <a:rPr lang="zh-CN" altLang="en-US" sz="1800" b="0" dirty="0">
                <a:latin typeface="Arial" panose="020B0604020202020204" pitchFamily="34" charset="0"/>
                <a:ea typeface="宋体" panose="02010600030101010101" pitchFamily="2" charset="-122"/>
              </a:rPr>
              <a:t>变换器规格</a:t>
            </a:r>
            <a:endParaRPr lang="zh-CN" altLang="en-US" sz="1800" b="0" dirty="0">
              <a:latin typeface="Arial" panose="020B0604020202020204" pitchFamily="34" charset="0"/>
              <a:ea typeface="宋体" panose="02010600030101010101" pitchFamily="2" charset="-122"/>
            </a:endParaRPr>
          </a:p>
        </p:txBody>
      </p:sp>
      <p:sp>
        <p:nvSpPr>
          <p:cNvPr id="121863" name="文本框 797722"/>
          <p:cNvSpPr txBox="1"/>
          <p:nvPr/>
        </p:nvSpPr>
        <p:spPr>
          <a:xfrm>
            <a:off x="4287838" y="1096963"/>
            <a:ext cx="4681537" cy="922020"/>
          </a:xfrm>
          <a:prstGeom prst="rect">
            <a:avLst/>
          </a:prstGeom>
          <a:noFill/>
          <a:ln w="28575" cap="flat" cmpd="sng">
            <a:solidFill>
              <a:srgbClr val="33CC33"/>
            </a:solidFill>
            <a:prstDash val="solid"/>
            <a:miter/>
            <a:headEnd type="none" w="med" len="med"/>
            <a:tailEnd type="none" w="med" len="med"/>
          </a:ln>
        </p:spPr>
        <p:txBody>
          <a:bodyPr>
            <a:spAutoFit/>
          </a:bodyPr>
          <a:lstStyle/>
          <a:p>
            <a:pPr eaLnBrk="1" hangingPunct="1"/>
            <a:r>
              <a:rPr lang="zh-CN" altLang="en-US" sz="1800" b="0" dirty="0">
                <a:latin typeface="Arial" panose="020B0604020202020204" pitchFamily="34" charset="0"/>
                <a:ea typeface="宋体" panose="02010600030101010101" pitchFamily="2" charset="-122"/>
              </a:rPr>
              <a:t>额定直流输入</a:t>
            </a:r>
            <a:r>
              <a:rPr lang="en-US" altLang="zh-CN" sz="1800" b="0" dirty="0">
                <a:latin typeface="Arial" panose="020B0604020202020204" pitchFamily="34" charset="0"/>
                <a:ea typeface="宋体" panose="02010600030101010101" pitchFamily="2" charset="-122"/>
              </a:rPr>
              <a:t>: 405V ( 450V</a:t>
            </a:r>
            <a:r>
              <a:rPr lang="zh-CN" altLang="en-US" sz="1800" b="0" dirty="0">
                <a:latin typeface="Arial" panose="020B0604020202020204" pitchFamily="34" charset="0"/>
                <a:ea typeface="宋体" panose="02010600030101010101" pitchFamily="2" charset="-122"/>
              </a:rPr>
              <a:t>储能电容电压的</a:t>
            </a:r>
            <a:r>
              <a:rPr lang="en-US" altLang="zh-CN" sz="1800" b="0" dirty="0">
                <a:latin typeface="Arial" panose="020B0604020202020204" pitchFamily="34" charset="0"/>
                <a:ea typeface="宋体" panose="02010600030101010101" pitchFamily="2" charset="-122"/>
                <a:sym typeface="+mn-ea"/>
              </a:rPr>
              <a:t>90%</a:t>
            </a:r>
            <a:r>
              <a:rPr lang="en-US" altLang="zh-CN" sz="1800" b="0" dirty="0">
                <a:latin typeface="Arial" panose="020B0604020202020204" pitchFamily="34" charset="0"/>
                <a:ea typeface="宋体" panose="02010600030101010101" pitchFamily="2" charset="-122"/>
              </a:rPr>
              <a:t> )</a:t>
            </a:r>
            <a:endParaRPr lang="en-US" altLang="zh-CN" sz="1800" b="0" dirty="0">
              <a:latin typeface="Arial" panose="020B0604020202020204" pitchFamily="34" charset="0"/>
              <a:ea typeface="宋体" panose="02010600030101010101" pitchFamily="2" charset="-122"/>
            </a:endParaRPr>
          </a:p>
          <a:p>
            <a:pPr eaLnBrk="1" hangingPunct="1"/>
            <a:r>
              <a:rPr lang="zh-CN" altLang="en-US" sz="1800" b="0" dirty="0">
                <a:latin typeface="Arial" panose="020B0604020202020204" pitchFamily="34" charset="0"/>
                <a:ea typeface="宋体" panose="02010600030101010101" pitchFamily="2" charset="-122"/>
              </a:rPr>
              <a:t>额定直流输出</a:t>
            </a:r>
            <a:r>
              <a:rPr lang="en-US" altLang="zh-CN" sz="1800" b="0" dirty="0">
                <a:latin typeface="Arial" panose="020B0604020202020204" pitchFamily="34" charset="0"/>
                <a:ea typeface="宋体" panose="02010600030101010101" pitchFamily="2" charset="-122"/>
              </a:rPr>
              <a:t>:54V</a:t>
            </a:r>
            <a:endParaRPr lang="en-US" altLang="zh-CN" sz="1800" b="0" dirty="0">
              <a:latin typeface="Arial" panose="020B0604020202020204" pitchFamily="34" charset="0"/>
              <a:ea typeface="宋体" panose="02010600030101010101" pitchFamily="2" charset="-122"/>
            </a:endParaRPr>
          </a:p>
        </p:txBody>
      </p:sp>
      <p:graphicFrame>
        <p:nvGraphicFramePr>
          <p:cNvPr id="797769" name="表格 797768"/>
          <p:cNvGraphicFramePr/>
          <p:nvPr/>
        </p:nvGraphicFramePr>
        <p:xfrm>
          <a:off x="4570413" y="3465513"/>
          <a:ext cx="4129088" cy="2690813"/>
        </p:xfrm>
        <a:graphic>
          <a:graphicData uri="http://schemas.openxmlformats.org/drawingml/2006/table">
            <a:tbl>
              <a:tblPr/>
              <a:tblGrid>
                <a:gridCol w="523875"/>
                <a:gridCol w="838200"/>
                <a:gridCol w="1408113"/>
                <a:gridCol w="1358900"/>
              </a:tblGrid>
              <a:tr h="584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t>n</a:t>
                      </a:r>
                      <a:endParaRPr lang="en-US" altLang="zh-CN" sz="2000" b="1" i="1"/>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t>V</a:t>
                      </a:r>
                      <a:r>
                        <a:rPr lang="en-US" altLang="zh-CN" sz="2000" b="1" i="1" baseline="-25000"/>
                        <a:t>in </a:t>
                      </a:r>
                      <a:r>
                        <a:rPr lang="en-US" altLang="zh-CN" sz="2000" b="1" i="1"/>
                        <a:t>(V)</a:t>
                      </a:r>
                      <a:endParaRPr lang="en-US" altLang="zh-CN" sz="2000" b="1" i="1"/>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err="1"/>
                        <a:t>V</a:t>
                      </a:r>
                      <a:r>
                        <a:rPr lang="en-US" altLang="zh-CN" sz="2000" b="1" i="1" baseline="-25000" err="1"/>
                        <a:t>o</a:t>
                      </a:r>
                      <a:r>
                        <a:rPr lang="en-US" altLang="zh-CN" sz="2000" b="1" i="1" err="1"/>
                        <a:t>(V</a:t>
                      </a:r>
                      <a:r>
                        <a:rPr lang="en-US" altLang="zh-CN" sz="2000" b="1" i="1"/>
                        <a:t>)</a:t>
                      </a:r>
                      <a:endParaRPr lang="en-US" altLang="zh-CN" sz="2000" b="1" i="1" baseline="-250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t>DC Gain</a:t>
                      </a:r>
                      <a:endParaRPr lang="en-US" altLang="zh-CN" sz="2000" b="1" i="1"/>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03263">
                <a:tc rowSpan="3">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t>7.6</a:t>
                      </a:r>
                      <a:endParaRPr lang="en-US" altLang="zh-CN" sz="2000" b="1" i="1"/>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t>415</a:t>
                      </a:r>
                      <a:endParaRPr lang="en-US" altLang="zh-CN" sz="2000" b="1" i="1"/>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spcBef>
                          <a:spcPct val="0"/>
                        </a:spcBef>
                        <a:buNone/>
                      </a:pPr>
                      <a:r>
                        <a:rPr lang="en-US" altLang="zh-CN" sz="2000" b="1" i="1"/>
                        <a:t>58</a:t>
                      </a:r>
                      <a:endParaRPr lang="en-US" altLang="zh-CN" sz="2000" b="1" i="1"/>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spcBef>
                          <a:spcPct val="0"/>
                        </a:spcBef>
                        <a:buNone/>
                      </a:pPr>
                      <a:r>
                        <a:rPr lang="en-US" altLang="zh-CN" sz="2000" b="1" i="1"/>
                        <a:t>M</a:t>
                      </a:r>
                      <a:r>
                        <a:rPr lang="en-US" altLang="zh-CN" sz="2000" b="1" i="1" baseline="-25000"/>
                        <a:t> </a:t>
                      </a:r>
                      <a:r>
                        <a:rPr lang="en-US" altLang="zh-CN" sz="2000" b="1" i="1"/>
                        <a:t>=1.062</a:t>
                      </a:r>
                      <a:endParaRPr lang="en-US" altLang="zh-CN" sz="2000" b="1" i="1"/>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01675">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solidFill>
                            <a:srgbClr val="FF0000"/>
                          </a:solidFill>
                        </a:rPr>
                        <a:t>405</a:t>
                      </a:r>
                      <a:endParaRPr lang="en-US" altLang="zh-CN" sz="2000" b="1" i="1">
                        <a:solidFill>
                          <a:srgbClr val="FF0000"/>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5CAE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spcBef>
                          <a:spcPct val="0"/>
                        </a:spcBef>
                        <a:buNone/>
                      </a:pPr>
                      <a:r>
                        <a:rPr lang="en-US" altLang="zh-CN" sz="2000" b="1" i="1">
                          <a:solidFill>
                            <a:srgbClr val="FF0000"/>
                          </a:solidFill>
                        </a:rPr>
                        <a:t>54</a:t>
                      </a:r>
                      <a:endParaRPr lang="en-US" altLang="zh-CN" sz="2000" b="1" i="1">
                        <a:solidFill>
                          <a:srgbClr val="FF0000"/>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5CAE9"/>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spcBef>
                          <a:spcPct val="0"/>
                        </a:spcBef>
                        <a:buNone/>
                      </a:pPr>
                      <a:r>
                        <a:rPr lang="en-US" altLang="zh-CN" sz="2000" b="1" i="1">
                          <a:solidFill>
                            <a:srgbClr val="FF0000"/>
                          </a:solidFill>
                        </a:rPr>
                        <a:t>M</a:t>
                      </a:r>
                      <a:r>
                        <a:rPr lang="en-US" altLang="zh-CN" sz="2000" b="1" i="1" baseline="-25000">
                          <a:solidFill>
                            <a:srgbClr val="FF0000"/>
                          </a:solidFill>
                        </a:rPr>
                        <a:t> </a:t>
                      </a:r>
                      <a:r>
                        <a:rPr lang="en-US" altLang="zh-CN" sz="2000" b="1" i="1">
                          <a:solidFill>
                            <a:srgbClr val="FF0000"/>
                          </a:solidFill>
                        </a:rPr>
                        <a:t>=1.013</a:t>
                      </a:r>
                      <a:endParaRPr lang="en-US" altLang="zh-CN" sz="2000" b="1" i="1">
                        <a:solidFill>
                          <a:srgbClr val="FF0000"/>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5CAE9"/>
                    </a:solidFill>
                  </a:tcPr>
                </a:tc>
              </a:tr>
              <a:tr h="701675">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solidFill>
                            <a:srgbClr val="0000FF"/>
                          </a:solidFill>
                        </a:rPr>
                        <a:t>360</a:t>
                      </a:r>
                      <a:endParaRPr lang="en-US" altLang="zh-CN" sz="2000" b="1" i="1">
                        <a:solidFill>
                          <a:srgbClr val="0000FF"/>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solidFill>
                            <a:srgbClr val="0000FF"/>
                          </a:solidFill>
                        </a:rPr>
                        <a:t>48</a:t>
                      </a:r>
                      <a:endParaRPr lang="en-US" altLang="zh-CN" sz="2000" b="1" i="1">
                        <a:solidFill>
                          <a:srgbClr val="0000FF"/>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CC"/>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PMingLiU" pitchFamily="18" charset="-120"/>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PMingLiU" pitchFamily="18" charset="-120"/>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PMingLiU" pitchFamily="18" charset="-120"/>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PMingLiU" pitchFamily="18" charset="-120"/>
                        </a:defRPr>
                      </a:lvl5pPr>
                    </a:lstStyle>
                    <a:p>
                      <a:pPr marL="0" lvl="0" indent="0" algn="ctr">
                        <a:buNone/>
                      </a:pPr>
                      <a:r>
                        <a:rPr lang="en-US" altLang="zh-CN" sz="2000" b="1" i="1">
                          <a:solidFill>
                            <a:srgbClr val="0000FF"/>
                          </a:solidFill>
                        </a:rPr>
                        <a:t>M</a:t>
                      </a:r>
                      <a:r>
                        <a:rPr lang="en-US" altLang="zh-CN" sz="2000" b="1" i="1" baseline="-25000">
                          <a:solidFill>
                            <a:srgbClr val="0000FF"/>
                          </a:solidFill>
                        </a:rPr>
                        <a:t> </a:t>
                      </a:r>
                      <a:r>
                        <a:rPr lang="en-US" altLang="zh-CN" sz="2000" b="1" i="1">
                          <a:solidFill>
                            <a:srgbClr val="0000FF"/>
                          </a:solidFill>
                        </a:rPr>
                        <a:t>=1.013</a:t>
                      </a:r>
                      <a:endParaRPr lang="en-US" altLang="zh-CN" sz="2000" b="1" i="1">
                        <a:solidFill>
                          <a:srgbClr val="0000FF"/>
                        </a:solidFill>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FFCC"/>
                    </a:solidFill>
                  </a:tcPr>
                </a:tc>
              </a:tr>
            </a:tbl>
          </a:graphicData>
        </a:graphic>
      </p:graphicFrame>
      <p:sp>
        <p:nvSpPr>
          <p:cNvPr id="121889" name="文本框 797743"/>
          <p:cNvSpPr txBox="1"/>
          <p:nvPr/>
        </p:nvSpPr>
        <p:spPr>
          <a:xfrm>
            <a:off x="4254500" y="2130425"/>
            <a:ext cx="4157980" cy="645160"/>
          </a:xfrm>
          <a:prstGeom prst="rect">
            <a:avLst/>
          </a:prstGeom>
          <a:noFill/>
          <a:ln w="9525">
            <a:noFill/>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为了达到高效率</a:t>
            </a:r>
            <a:r>
              <a:rPr lang="en-US" altLang="zh-CN" sz="1800" b="0" dirty="0">
                <a:latin typeface="Arial" panose="020B0604020202020204" pitchFamily="34" charset="0"/>
                <a:ea typeface="宋体" panose="02010600030101010101" pitchFamily="2" charset="-122"/>
              </a:rPr>
              <a:t>, </a:t>
            </a:r>
            <a:r>
              <a:rPr lang="zh-CN" altLang="en-US" sz="1800" b="0" dirty="0">
                <a:latin typeface="Arial" panose="020B0604020202020204" pitchFamily="34" charset="0"/>
                <a:ea typeface="宋体" panose="02010600030101010101" pitchFamily="2" charset="-122"/>
              </a:rPr>
              <a:t>直流增益需要</a:t>
            </a:r>
            <a:r>
              <a:rPr lang="zh-CN" altLang="en-US" sz="1800" b="0" dirty="0">
                <a:solidFill>
                  <a:srgbClr val="FF3300"/>
                </a:solidFill>
                <a:latin typeface="Arial" panose="020B0604020202020204" pitchFamily="34" charset="0"/>
                <a:ea typeface="宋体" panose="02010600030101010101" pitchFamily="2" charset="-122"/>
              </a:rPr>
              <a:t>略小于</a:t>
            </a:r>
            <a:r>
              <a:rPr lang="en-US" altLang="zh-CN" sz="1800" b="0" dirty="0">
                <a:solidFill>
                  <a:srgbClr val="FF3300"/>
                </a:solidFill>
                <a:latin typeface="Arial" panose="020B0604020202020204" pitchFamily="34" charset="0"/>
                <a:ea typeface="宋体" panose="02010600030101010101" pitchFamily="2" charset="-122"/>
              </a:rPr>
              <a:t>1</a:t>
            </a:r>
            <a:r>
              <a:rPr lang="en-US" altLang="zh-CN" sz="1800" b="0" dirty="0">
                <a:latin typeface="Arial" panose="020B0604020202020204" pitchFamily="34" charset="0"/>
                <a:ea typeface="宋体" panose="02010600030101010101" pitchFamily="2" charset="-122"/>
              </a:rPr>
              <a:t> </a:t>
            </a:r>
            <a:endParaRPr lang="en-US" altLang="zh-CN" sz="1800" b="0" dirty="0">
              <a:latin typeface="Arial" panose="020B0604020202020204" pitchFamily="34" charset="0"/>
              <a:ea typeface="宋体" panose="02010600030101010101" pitchFamily="2" charset="-122"/>
            </a:endParaRPr>
          </a:p>
          <a:p>
            <a:pPr eaLnBrk="1" hangingPunct="1"/>
            <a:r>
              <a:rPr lang="en-US" altLang="zh-CN" sz="1800" b="0" dirty="0">
                <a:latin typeface="Arial" panose="020B0604020202020204" pitchFamily="34" charset="0"/>
                <a:ea typeface="宋体" panose="02010600030101010101" pitchFamily="2" charset="-122"/>
              </a:rPr>
              <a:t> </a:t>
            </a:r>
            <a:endParaRPr lang="en-US" altLang="zh-CN" sz="1800" b="0" dirty="0">
              <a:latin typeface="Arial" panose="020B0604020202020204" pitchFamily="34" charset="0"/>
              <a:ea typeface="宋体" panose="02010600030101010101" pitchFamily="2" charset="-122"/>
            </a:endParaRPr>
          </a:p>
        </p:txBody>
      </p:sp>
      <p:graphicFrame>
        <p:nvGraphicFramePr>
          <p:cNvPr id="121890" name="对象 797745"/>
          <p:cNvGraphicFramePr/>
          <p:nvPr/>
        </p:nvGraphicFramePr>
        <p:xfrm>
          <a:off x="6985000" y="2514600"/>
          <a:ext cx="990600" cy="644525"/>
        </p:xfrm>
        <a:graphic>
          <a:graphicData uri="http://schemas.openxmlformats.org/presentationml/2006/ole">
            <mc:AlternateContent xmlns:mc="http://schemas.openxmlformats.org/markup-compatibility/2006">
              <mc:Choice xmlns:v="urn:schemas-microsoft-com:vml" Requires="v">
                <p:oleObj spid="_x0000_s39944" name="" r:id="rId1" imgW="647700" imgH="431800" progId="Equation.3">
                  <p:embed/>
                </p:oleObj>
              </mc:Choice>
              <mc:Fallback>
                <p:oleObj name="" r:id="rId1" imgW="647700" imgH="431800" progId="Equation.3">
                  <p:embed/>
                  <p:pic>
                    <p:nvPicPr>
                      <p:cNvPr id="0" name="图片 3158"/>
                      <p:cNvPicPr/>
                      <p:nvPr/>
                    </p:nvPicPr>
                    <p:blipFill>
                      <a:blip r:embed="rId2"/>
                      <a:stretch>
                        <a:fillRect/>
                      </a:stretch>
                    </p:blipFill>
                    <p:spPr>
                      <a:xfrm>
                        <a:off x="6985000" y="2514600"/>
                        <a:ext cx="990600" cy="644525"/>
                      </a:xfrm>
                      <a:prstGeom prst="rect">
                        <a:avLst/>
                      </a:prstGeom>
                      <a:solidFill>
                        <a:srgbClr val="FFFF00"/>
                      </a:solidFill>
                      <a:ln w="38100">
                        <a:noFill/>
                        <a:miter/>
                      </a:ln>
                    </p:spPr>
                  </p:pic>
                </p:oleObj>
              </mc:Fallback>
            </mc:AlternateContent>
          </a:graphicData>
        </a:graphic>
      </p:graphicFrame>
      <p:sp>
        <p:nvSpPr>
          <p:cNvPr id="121891" name="文本框 797769"/>
          <p:cNvSpPr txBox="1"/>
          <p:nvPr/>
        </p:nvSpPr>
        <p:spPr>
          <a:xfrm>
            <a:off x="185738" y="4740275"/>
            <a:ext cx="4384675" cy="583565"/>
          </a:xfrm>
          <a:prstGeom prst="rect">
            <a:avLst/>
          </a:prstGeom>
          <a:noFill/>
          <a:ln w="9525">
            <a:noFill/>
          </a:ln>
        </p:spPr>
        <p:txBody>
          <a:bodyPr>
            <a:spAutoFit/>
          </a:bodyPr>
          <a:lstStyle/>
          <a:p>
            <a:pPr eaLnBrk="1" hangingPunct="1"/>
            <a:r>
              <a:rPr lang="zh-CN" altLang="en-US" dirty="0">
                <a:solidFill>
                  <a:srgbClr val="FF3300"/>
                </a:solidFill>
                <a:latin typeface="Times New Roman" panose="02020603050405020304" pitchFamily="18" charset="0"/>
                <a:ea typeface="宋体" panose="02010600030101010101" pitchFamily="2" charset="-122"/>
              </a:rPr>
              <a:t>直流电路电压是在可变输出电压情况下实现高效率的关键</a:t>
            </a:r>
            <a:endParaRPr lang="en-US" altLang="zh-CN" dirty="0">
              <a:solidFill>
                <a:srgbClr val="FF3300"/>
              </a:solidFill>
              <a:latin typeface="Times New Roman" panose="02020603050405020304" pitchFamily="18" charset="0"/>
              <a:ea typeface="宋体" panose="02010600030101010101" pitchFamily="2" charset="-122"/>
            </a:endParaRPr>
          </a:p>
        </p:txBody>
      </p:sp>
      <p:sp>
        <p:nvSpPr>
          <p:cNvPr id="121892" name="文本框 797771"/>
          <p:cNvSpPr txBox="1"/>
          <p:nvPr/>
        </p:nvSpPr>
        <p:spPr>
          <a:xfrm>
            <a:off x="185738" y="5659438"/>
            <a:ext cx="4384675" cy="583565"/>
          </a:xfrm>
          <a:prstGeom prst="rect">
            <a:avLst/>
          </a:prstGeom>
          <a:noFill/>
          <a:ln w="9525">
            <a:noFill/>
          </a:ln>
        </p:spPr>
        <p:txBody>
          <a:bodyPr>
            <a:spAutoFit/>
          </a:bodyPr>
          <a:lstStyle/>
          <a:p>
            <a:pPr eaLnBrk="1" hangingPunct="1"/>
            <a:r>
              <a:rPr lang="zh-CN" altLang="en-US" dirty="0">
                <a:latin typeface="Times New Roman" panose="02020603050405020304" pitchFamily="18" charset="0"/>
                <a:ea typeface="宋体" panose="02010600030101010101" pitchFamily="2" charset="-122"/>
              </a:rPr>
              <a:t>直流链路电压也受到交流输入电压的限制，这一部分将在下页中具体解释</a:t>
            </a:r>
            <a:endParaRPr lang="en-US" altLang="zh-CN" dirty="0">
              <a:latin typeface="Times New Roman" panose="02020603050405020304" pitchFamily="18" charset="0"/>
              <a:ea typeface="宋体" panose="02010600030101010101" pitchFamily="2" charset="-122"/>
            </a:endParaRPr>
          </a:p>
        </p:txBody>
      </p:sp>
      <p:sp>
        <p:nvSpPr>
          <p:cNvPr id="121893" name="直角三角形 797772"/>
          <p:cNvSpPr/>
          <p:nvPr/>
        </p:nvSpPr>
        <p:spPr>
          <a:xfrm flipH="1">
            <a:off x="1662113" y="2387600"/>
            <a:ext cx="749300" cy="266700"/>
          </a:xfrm>
          <a:prstGeom prst="rtTriangle">
            <a:avLst/>
          </a:prstGeom>
          <a:solidFill>
            <a:srgbClr val="FFCC00"/>
          </a:solidFill>
          <a:ln w="9525">
            <a:noFill/>
          </a:ln>
        </p:spPr>
        <p:txBody>
          <a:bodyPr/>
          <a:lstStyle/>
          <a:p>
            <a:pPr eaLnBrk="1" hangingPunct="1"/>
            <a:endParaRPr lang="zh-CN" altLang="en-US" dirty="0">
              <a:latin typeface="Edwardian Script ITC" panose="030303020407070D0804" pitchFamily="66" charset="0"/>
            </a:endParaRPr>
          </a:p>
        </p:txBody>
      </p:sp>
      <p:sp>
        <p:nvSpPr>
          <p:cNvPr id="121894" name="矩形 797773"/>
          <p:cNvSpPr/>
          <p:nvPr/>
        </p:nvSpPr>
        <p:spPr>
          <a:xfrm>
            <a:off x="1700213" y="2649538"/>
            <a:ext cx="712787" cy="1520825"/>
          </a:xfrm>
          <a:prstGeom prst="rect">
            <a:avLst/>
          </a:prstGeom>
          <a:solidFill>
            <a:srgbClr val="FFCC00"/>
          </a:solidFill>
          <a:ln w="9525">
            <a:noFill/>
          </a:ln>
        </p:spPr>
        <p:txBody>
          <a:bodyPr/>
          <a:lstStyle/>
          <a:p>
            <a:pPr eaLnBrk="1" hangingPunct="1"/>
            <a:endParaRPr lang="zh-CN" altLang="en-US" dirty="0">
              <a:latin typeface="Edwardian Script ITC" panose="030303020407070D0804" pitchFamily="66" charset="0"/>
            </a:endParaRPr>
          </a:p>
        </p:txBody>
      </p:sp>
      <p:sp>
        <p:nvSpPr>
          <p:cNvPr id="121895" name="矩形 797774"/>
          <p:cNvSpPr/>
          <p:nvPr/>
        </p:nvSpPr>
        <p:spPr>
          <a:xfrm>
            <a:off x="19685" y="526415"/>
            <a:ext cx="9104313"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2.7KW </a:t>
            </a:r>
            <a:r>
              <a:rPr lang="zh-CN" altLang="en-US" sz="1800" dirty="0">
                <a:latin typeface="Arial" panose="020B0604020202020204" pitchFamily="34" charset="0"/>
                <a:ea typeface="宋体" panose="02010600030101010101" pitchFamily="2" charset="-122"/>
              </a:rPr>
              <a:t>整流器设计理念</a:t>
            </a: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直流链路电压自适应控制</a:t>
            </a:r>
            <a:endParaRPr lang="zh-CN" altLang="en-US" sz="1800"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矩形 803843"/>
          <p:cNvSpPr/>
          <p:nvPr/>
        </p:nvSpPr>
        <p:spPr>
          <a:xfrm>
            <a:off x="462598" y="449580"/>
            <a:ext cx="82296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直流链路电压自适应控制</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续上页</a:t>
            </a:r>
            <a:r>
              <a:rPr lang="en-US" altLang="zh-CN" sz="18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123907" name="文本框 803844"/>
          <p:cNvSpPr txBox="1"/>
          <p:nvPr/>
        </p:nvSpPr>
        <p:spPr>
          <a:xfrm>
            <a:off x="185738" y="1096963"/>
            <a:ext cx="4069080" cy="368300"/>
          </a:xfrm>
          <a:prstGeom prst="rect">
            <a:avLst/>
          </a:prstGeom>
          <a:noFill/>
          <a:ln w="9525">
            <a:noFill/>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实际直流链路电压设置需要考虑的因素</a:t>
            </a:r>
            <a:endParaRPr lang="zh-CN" altLang="en-US" sz="1800" b="0" dirty="0">
              <a:latin typeface="Arial" panose="020B0604020202020204" pitchFamily="34" charset="0"/>
              <a:ea typeface="宋体" panose="02010600030101010101" pitchFamily="2" charset="-122"/>
            </a:endParaRPr>
          </a:p>
        </p:txBody>
      </p:sp>
      <p:sp>
        <p:nvSpPr>
          <p:cNvPr id="123908" name="文本框 803845"/>
          <p:cNvSpPr txBox="1"/>
          <p:nvPr/>
        </p:nvSpPr>
        <p:spPr>
          <a:xfrm>
            <a:off x="185738" y="1652588"/>
            <a:ext cx="8783637" cy="1099185"/>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PF </a:t>
            </a:r>
            <a:r>
              <a:rPr lang="zh-CN" altLang="en-US" dirty="0">
                <a:latin typeface="Times New Roman" panose="02020603050405020304" pitchFamily="18" charset="0"/>
                <a:ea typeface="宋体" panose="02010600030101010101" pitchFamily="2" charset="-122"/>
              </a:rPr>
              <a:t>要求的交流输入范围</a:t>
            </a:r>
            <a:r>
              <a:rPr lang="en-US" altLang="zh-CN" dirty="0">
                <a:latin typeface="Times New Roman" panose="02020603050405020304" pitchFamily="18" charset="0"/>
                <a:ea typeface="宋体" panose="02010600030101010101" pitchFamily="2" charset="-122"/>
              </a:rPr>
              <a:t>: 90~275Vac</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直流链路电压纹波范围限制了最小直流链路电压的设置（最小</a:t>
            </a:r>
            <a:r>
              <a:rPr lang="en-US" altLang="zh-CN" dirty="0">
                <a:latin typeface="Times New Roman" panose="02020603050405020304" pitchFamily="18" charset="0"/>
                <a:ea typeface="宋体" panose="02010600030101010101" pitchFamily="2" charset="-122"/>
              </a:rPr>
              <a:t>360V</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直流链路最大电压收到母线电压降额规定限制</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LLC</a:t>
            </a:r>
            <a:r>
              <a:rPr lang="zh-CN" altLang="en-US" dirty="0">
                <a:latin typeface="Times New Roman" panose="02020603050405020304" pitchFamily="18" charset="0"/>
                <a:ea typeface="宋体" panose="02010600030101010101" pitchFamily="2" charset="-122"/>
              </a:rPr>
              <a:t>变换器的实际直流增益</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理想的直流增益为</a:t>
            </a:r>
            <a:r>
              <a:rPr lang="en-US" altLang="zh-CN" dirty="0">
                <a:latin typeface="Times New Roman" panose="02020603050405020304" pitchFamily="18" charset="0"/>
                <a:ea typeface="宋体" panose="02010600030101010101" pitchFamily="2" charset="-122"/>
              </a:rPr>
              <a:t> (1.01~1.05)</a:t>
            </a:r>
            <a:endParaRPr lang="en-US" altLang="zh-CN" dirty="0">
              <a:latin typeface="Times New Roman" panose="02020603050405020304" pitchFamily="18" charset="0"/>
              <a:ea typeface="宋体" panose="02010600030101010101" pitchFamily="2" charset="-122"/>
            </a:endParaRPr>
          </a:p>
        </p:txBody>
      </p:sp>
      <p:sp>
        <p:nvSpPr>
          <p:cNvPr id="123909" name="文本框 803847"/>
          <p:cNvSpPr txBox="1"/>
          <p:nvPr/>
        </p:nvSpPr>
        <p:spPr>
          <a:xfrm>
            <a:off x="185738" y="3098800"/>
            <a:ext cx="4894580" cy="368300"/>
          </a:xfrm>
          <a:prstGeom prst="rect">
            <a:avLst/>
          </a:prstGeom>
          <a:noFill/>
          <a:ln w="9525">
            <a:noFill/>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通信整流器直流链路电压设置规则</a:t>
            </a:r>
            <a:r>
              <a:rPr lang="en-US" altLang="zh-CN" sz="1800" b="0" dirty="0">
                <a:latin typeface="Arial" panose="020B0604020202020204" pitchFamily="34" charset="0"/>
                <a:ea typeface="宋体" panose="02010600030101010101" pitchFamily="2" charset="-122"/>
              </a:rPr>
              <a:t> (</a:t>
            </a:r>
            <a:r>
              <a:rPr lang="zh-CN" altLang="en-US" sz="1800" b="0" dirty="0">
                <a:latin typeface="Arial" panose="020B0604020202020204" pitchFamily="34" charset="0"/>
                <a:ea typeface="宋体" panose="02010600030101010101" pitchFamily="2" charset="-122"/>
              </a:rPr>
              <a:t>修正版</a:t>
            </a:r>
            <a:r>
              <a:rPr lang="en-US" altLang="zh-CN" sz="1800" b="0" dirty="0">
                <a:latin typeface="Arial" panose="020B0604020202020204" pitchFamily="34" charset="0"/>
                <a:ea typeface="宋体" panose="02010600030101010101" pitchFamily="2" charset="-122"/>
              </a:rPr>
              <a:t> 1.0)</a:t>
            </a:r>
            <a:endParaRPr lang="en-US" altLang="zh-CN" sz="1800" b="0" dirty="0">
              <a:latin typeface="Arial" panose="020B0604020202020204" pitchFamily="34" charset="0"/>
              <a:ea typeface="宋体" panose="02010600030101010101" pitchFamily="2" charset="-122"/>
            </a:endParaRPr>
          </a:p>
        </p:txBody>
      </p:sp>
      <p:sp>
        <p:nvSpPr>
          <p:cNvPr id="123910" name="文本框 803848"/>
          <p:cNvSpPr txBox="1"/>
          <p:nvPr/>
        </p:nvSpPr>
        <p:spPr>
          <a:xfrm>
            <a:off x="681038" y="3844925"/>
            <a:ext cx="7700962" cy="750888"/>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pPr>
            <a:r>
              <a:rPr lang="en-US" altLang="zh-CN" sz="2400" dirty="0">
                <a:latin typeface="Times New Roman" panose="02020603050405020304" pitchFamily="18" charset="0"/>
                <a:ea typeface="宋体" panose="02010600030101010101" pitchFamily="2" charset="-122"/>
              </a:rPr>
              <a:t>V</a:t>
            </a:r>
            <a:r>
              <a:rPr lang="en-US" altLang="zh-CN" sz="2400" baseline="-25000" dirty="0">
                <a:latin typeface="Times New Roman" panose="02020603050405020304" pitchFamily="18" charset="0"/>
                <a:ea typeface="宋体" panose="02010600030101010101" pitchFamily="2" charset="-122"/>
              </a:rPr>
              <a:t>bus</a:t>
            </a:r>
            <a:r>
              <a:rPr lang="en-US" altLang="zh-CN" sz="2400" dirty="0">
                <a:latin typeface="Times New Roman" panose="02020603050405020304" pitchFamily="18" charset="0"/>
                <a:ea typeface="宋体" panose="02010600030101010101" pitchFamily="2" charset="-122"/>
              </a:rPr>
              <a:t>=min [max (V</a:t>
            </a:r>
            <a:r>
              <a:rPr lang="en-US" altLang="zh-CN" sz="2400" baseline="-25000"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a:t>
            </a:r>
            <a:r>
              <a:rPr lang="en-US" altLang="zh-CN" sz="2400" dirty="0">
                <a:solidFill>
                  <a:srgbClr val="FF3300"/>
                </a:solidFill>
                <a:latin typeface="Times New Roman" panose="02020603050405020304" pitchFamily="18" charset="0"/>
                <a:ea typeface="宋体" panose="02010600030101010101" pitchFamily="2" charset="-122"/>
              </a:rPr>
              <a:t>1.013</a:t>
            </a:r>
            <a:r>
              <a:rPr lang="en-US" altLang="zh-CN" sz="2400" dirty="0">
                <a:latin typeface="Times New Roman" panose="02020603050405020304" pitchFamily="18" charset="0"/>
                <a:ea typeface="宋体" panose="02010600030101010101" pitchFamily="2" charset="-122"/>
              </a:rPr>
              <a:t>*n, </a:t>
            </a:r>
            <a:r>
              <a:rPr lang="en-US" altLang="zh-CN" sz="2400" dirty="0">
                <a:solidFill>
                  <a:srgbClr val="FF3300"/>
                </a:solidFill>
                <a:latin typeface="Times New Roman" panose="02020603050405020304" pitchFamily="18" charset="0"/>
                <a:ea typeface="宋体" panose="02010600030101010101" pitchFamily="2" charset="-122"/>
              </a:rPr>
              <a:t>360</a:t>
            </a:r>
            <a:r>
              <a:rPr lang="en-US" altLang="zh-CN" sz="2400" dirty="0">
                <a:latin typeface="Times New Roman" panose="02020603050405020304" pitchFamily="18" charset="0"/>
                <a:ea typeface="宋体" panose="02010600030101010101" pitchFamily="2" charset="-122"/>
              </a:rPr>
              <a:t>, (V</a:t>
            </a:r>
            <a:r>
              <a:rPr lang="en-US" altLang="zh-CN" sz="2400" baseline="-25000" dirty="0">
                <a:latin typeface="Times New Roman" panose="02020603050405020304" pitchFamily="18" charset="0"/>
                <a:ea typeface="宋体" panose="02010600030101010101" pitchFamily="2" charset="-122"/>
              </a:rPr>
              <a:t>in</a:t>
            </a:r>
            <a:r>
              <a:rPr lang="en-US" altLang="zh-CN" sz="2400" dirty="0">
                <a:latin typeface="Times New Roman" panose="02020603050405020304" pitchFamily="18" charset="0"/>
                <a:ea typeface="宋体" panose="02010600030101010101" pitchFamily="2" charset="-122"/>
              </a:rPr>
              <a:t>*1.414+</a:t>
            </a:r>
            <a:r>
              <a:rPr lang="en-US" altLang="zh-CN" sz="2400" dirty="0">
                <a:solidFill>
                  <a:srgbClr val="FF3300"/>
                </a:solidFill>
                <a:latin typeface="Times New Roman" panose="02020603050405020304" pitchFamily="18" charset="0"/>
                <a:ea typeface="宋体" panose="02010600030101010101" pitchFamily="2" charset="-122"/>
              </a:rPr>
              <a:t>20</a:t>
            </a:r>
            <a:r>
              <a:rPr lang="en-US" altLang="zh-CN" sz="2400" dirty="0">
                <a:latin typeface="Times New Roman" panose="02020603050405020304" pitchFamily="18" charset="0"/>
                <a:ea typeface="宋体" panose="02010600030101010101" pitchFamily="2" charset="-122"/>
              </a:rPr>
              <a:t>)), </a:t>
            </a:r>
            <a:r>
              <a:rPr lang="en-US" altLang="zh-CN" sz="2400" dirty="0">
                <a:solidFill>
                  <a:srgbClr val="FF3300"/>
                </a:solidFill>
                <a:latin typeface="Times New Roman" panose="02020603050405020304" pitchFamily="18" charset="0"/>
                <a:ea typeface="宋体" panose="02010600030101010101" pitchFamily="2" charset="-122"/>
              </a:rPr>
              <a:t>415</a:t>
            </a:r>
            <a:r>
              <a:rPr lang="en-US" altLang="zh-CN"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pPr>
            <a:endParaRPr lang="en-US" altLang="zh-CN" sz="2400" dirty="0">
              <a:latin typeface="Times New Roman" panose="02020603050405020304" pitchFamily="18" charset="0"/>
              <a:ea typeface="宋体" panose="02010600030101010101" pitchFamily="2" charset="-122"/>
            </a:endParaRPr>
          </a:p>
        </p:txBody>
      </p:sp>
      <p:sp>
        <p:nvSpPr>
          <p:cNvPr id="123911" name="文本框 803849"/>
          <p:cNvSpPr txBox="1"/>
          <p:nvPr/>
        </p:nvSpPr>
        <p:spPr>
          <a:xfrm>
            <a:off x="185738" y="4514850"/>
            <a:ext cx="8783637" cy="1099185"/>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红色的数字可以根据要求的变化进行调整</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当直流链路电压</a:t>
            </a:r>
            <a:r>
              <a:rPr lang="en-US" altLang="zh-CN" dirty="0">
                <a:latin typeface="Times New Roman" panose="02020603050405020304" pitchFamily="18" charset="0"/>
                <a:ea typeface="宋体" panose="02010600030101010101" pitchFamily="2" charset="-122"/>
              </a:rPr>
              <a:t>=405V, </a:t>
            </a:r>
            <a:r>
              <a:rPr lang="zh-CN" altLang="en-US" dirty="0">
                <a:latin typeface="Times New Roman" panose="02020603050405020304" pitchFamily="18" charset="0"/>
                <a:ea typeface="宋体" panose="02010600030101010101" pitchFamily="2" charset="-122"/>
              </a:rPr>
              <a:t>纹波电压</a:t>
            </a:r>
            <a:r>
              <a:rPr lang="en-US" altLang="zh-CN" dirty="0">
                <a:latin typeface="Times New Roman" panose="02020603050405020304" pitchFamily="18" charset="0"/>
                <a:ea typeface="宋体" panose="02010600030101010101" pitchFamily="2" charset="-122"/>
              </a:rPr>
              <a:t>=</a:t>
            </a:r>
            <a:r>
              <a:rPr lang="en-US" altLang="zh-CN" dirty="0">
                <a:solidFill>
                  <a:srgbClr val="FF3300"/>
                </a:solidFill>
                <a:latin typeface="Times New Roman" panose="02020603050405020304" pitchFamily="18" charset="0"/>
                <a:ea typeface="宋体" panose="02010600030101010101" pitchFamily="2" charset="-122"/>
              </a:rPr>
              <a:t>23Vpkpk</a:t>
            </a:r>
            <a:r>
              <a:rPr lang="en-US" altLang="zh-CN" dirty="0">
                <a:latin typeface="Times New Roman" panose="02020603050405020304" pitchFamily="18" charset="0"/>
                <a:ea typeface="宋体" panose="02010600030101010101" pitchFamily="2" charset="-122"/>
              </a:rPr>
              <a:t>, 470uF*2pc </a:t>
            </a:r>
            <a:r>
              <a:rPr lang="zh-CN" altLang="en-US" dirty="0">
                <a:latin typeface="Times New Roman" panose="02020603050405020304" pitchFamily="18" charset="0"/>
                <a:ea typeface="宋体" panose="02010600030101010101" pitchFamily="2" charset="-122"/>
              </a:rPr>
              <a:t>储能电容</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当直流链路电压</a:t>
            </a:r>
            <a:r>
              <a:rPr lang="en-US" altLang="zh-CN" dirty="0">
                <a:latin typeface="Times New Roman" panose="02020603050405020304" pitchFamily="18" charset="0"/>
                <a:ea typeface="宋体" panose="02010600030101010101" pitchFamily="2" charset="-122"/>
              </a:rPr>
              <a:t>=360V, </a:t>
            </a:r>
            <a:r>
              <a:rPr lang="zh-CN" altLang="en-US" dirty="0">
                <a:latin typeface="Times New Roman" panose="02020603050405020304" pitchFamily="18" charset="0"/>
                <a:ea typeface="宋体" panose="02010600030101010101" pitchFamily="2" charset="-122"/>
              </a:rPr>
              <a:t>纹波电压</a:t>
            </a:r>
            <a:r>
              <a:rPr lang="en-US" altLang="zh-CN" dirty="0">
                <a:latin typeface="Times New Roman" panose="02020603050405020304" pitchFamily="18" charset="0"/>
                <a:ea typeface="宋体" panose="02010600030101010101" pitchFamily="2" charset="-122"/>
              </a:rPr>
              <a:t>=</a:t>
            </a:r>
            <a:r>
              <a:rPr lang="en-US" altLang="zh-CN" dirty="0">
                <a:solidFill>
                  <a:srgbClr val="FF3300"/>
                </a:solidFill>
                <a:latin typeface="Times New Roman" panose="02020603050405020304" pitchFamily="18" charset="0"/>
                <a:ea typeface="宋体" panose="02010600030101010101" pitchFamily="2" charset="-122"/>
              </a:rPr>
              <a:t>26Vpkpk</a:t>
            </a:r>
            <a:r>
              <a:rPr lang="en-US" altLang="zh-CN" dirty="0">
                <a:latin typeface="Times New Roman" panose="02020603050405020304" pitchFamily="18" charset="0"/>
                <a:ea typeface="宋体" panose="02010600030101010101" pitchFamily="2" charset="-122"/>
              </a:rPr>
              <a:t>, 470uF*2pc </a:t>
            </a:r>
            <a:r>
              <a:rPr lang="zh-CN" altLang="en-US" dirty="0">
                <a:latin typeface="Times New Roman" panose="02020603050405020304" pitchFamily="18" charset="0"/>
                <a:ea typeface="宋体" panose="02010600030101010101" pitchFamily="2" charset="-122"/>
                <a:sym typeface="+mn-ea"/>
              </a:rPr>
              <a:t>储能电容</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文本框 801795"/>
          <p:cNvSpPr txBox="1"/>
          <p:nvPr/>
        </p:nvSpPr>
        <p:spPr>
          <a:xfrm>
            <a:off x="3121343" y="481648"/>
            <a:ext cx="2481580" cy="368300"/>
          </a:xfrm>
          <a:prstGeom prst="rect">
            <a:avLst/>
          </a:prstGeom>
          <a:noFill/>
          <a:ln w="38100">
            <a:noFill/>
          </a:ln>
        </p:spPr>
        <p:txBody>
          <a:bodyPr wrap="none">
            <a:spAutoFit/>
          </a:bodyPr>
          <a:lstStyle/>
          <a:p>
            <a:pPr eaLnBrk="1" hangingPunct="1"/>
            <a:r>
              <a:rPr lang="zh-CN" altLang="en-US" sz="1800" dirty="0">
                <a:latin typeface="Arial" panose="020B0604020202020204" pitchFamily="34" charset="0"/>
                <a:ea typeface="宋体" panose="02010600030101010101" pitchFamily="2" charset="-122"/>
              </a:rPr>
              <a:t>合适铁芯与频率的选择</a:t>
            </a:r>
            <a:endParaRPr lang="zh-CN" altLang="en-US" sz="1800" dirty="0">
              <a:latin typeface="Arial" panose="020B0604020202020204" pitchFamily="34" charset="0"/>
              <a:ea typeface="宋体" panose="02010600030101010101" pitchFamily="2" charset="-122"/>
              <a:sym typeface="Wingdings" panose="05000000000000000000" pitchFamily="2" charset="2"/>
            </a:endParaRPr>
          </a:p>
        </p:txBody>
      </p:sp>
      <p:sp>
        <p:nvSpPr>
          <p:cNvPr id="125955" name="文本框 801796"/>
          <p:cNvSpPr txBox="1"/>
          <p:nvPr/>
        </p:nvSpPr>
        <p:spPr>
          <a:xfrm>
            <a:off x="185738" y="1096963"/>
            <a:ext cx="4306570" cy="368300"/>
          </a:xfrm>
          <a:prstGeom prst="rect">
            <a:avLst/>
          </a:prstGeom>
          <a:noFill/>
          <a:ln w="9525">
            <a:noFill/>
          </a:ln>
        </p:spPr>
        <p:txBody>
          <a:bodyPr wrap="none">
            <a:spAutoFit/>
          </a:bodyPr>
          <a:lstStyle/>
          <a:p>
            <a:pPr algn="l" eaLnBrk="1" hangingPunct="1"/>
            <a:r>
              <a:rPr lang="zh-CN" altLang="en-US" sz="1800" dirty="0">
                <a:latin typeface="Arial" panose="020B0604020202020204" pitchFamily="34" charset="0"/>
                <a:ea typeface="宋体" panose="02010600030101010101" pitchFamily="2" charset="-122"/>
                <a:sym typeface="+mn-ea"/>
              </a:rPr>
              <a:t>合适铁芯与频率的选择的原则</a:t>
            </a:r>
            <a:r>
              <a:rPr lang="en-US" altLang="zh-CN" sz="1800" b="0" dirty="0">
                <a:latin typeface="Arial" panose="020B0604020202020204" pitchFamily="34" charset="0"/>
                <a:ea typeface="宋体" panose="02010600030101010101" pitchFamily="2" charset="-122"/>
              </a:rPr>
              <a:t> (</a:t>
            </a:r>
            <a:r>
              <a:rPr lang="zh-CN" altLang="en-US" sz="1800" dirty="0">
                <a:solidFill>
                  <a:srgbClr val="FF3300"/>
                </a:solidFill>
                <a:latin typeface="Arial" panose="020B0604020202020204" pitchFamily="34" charset="0"/>
                <a:ea typeface="宋体" panose="02010600030101010101" pitchFamily="2" charset="-122"/>
              </a:rPr>
              <a:t>效率优先</a:t>
            </a:r>
            <a:r>
              <a:rPr lang="en-US" altLang="zh-CN" sz="1800" b="0" dirty="0">
                <a:latin typeface="Arial" panose="020B0604020202020204" pitchFamily="34" charset="0"/>
                <a:ea typeface="宋体" panose="02010600030101010101" pitchFamily="2" charset="-122"/>
              </a:rPr>
              <a:t>)</a:t>
            </a:r>
            <a:endParaRPr lang="en-US" altLang="zh-CN" sz="1800" b="0" dirty="0">
              <a:latin typeface="Arial" panose="020B0604020202020204" pitchFamily="34" charset="0"/>
              <a:ea typeface="宋体" panose="02010600030101010101" pitchFamily="2" charset="-122"/>
            </a:endParaRPr>
          </a:p>
        </p:txBody>
      </p:sp>
      <p:sp>
        <p:nvSpPr>
          <p:cNvPr id="125956" name="文本框 801797"/>
          <p:cNvSpPr txBox="1"/>
          <p:nvPr/>
        </p:nvSpPr>
        <p:spPr>
          <a:xfrm>
            <a:off x="185738" y="1528763"/>
            <a:ext cx="8783637" cy="829945"/>
          </a:xfrm>
          <a:prstGeom prst="rect">
            <a:avLst/>
          </a:prstGeom>
          <a:noFill/>
          <a:ln w="9525">
            <a:noFill/>
          </a:ln>
        </p:spPr>
        <p:txBody>
          <a:bodyPr>
            <a:spAutoFit/>
          </a:bodyPr>
          <a:lstStyle/>
          <a:p>
            <a:pPr indent="224155" eaLnBrk="1" fontAlgn="ctr" hangingPunct="1">
              <a:lnSpc>
                <a:spcPct val="150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针对给定的直流变换器的空间或功率密度</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选择尽可能低的开关频率和尽可能大的变压器体积来提高效率</a:t>
            </a:r>
            <a:endParaRPr lang="zh-CN" altLang="en-US" dirty="0">
              <a:latin typeface="Times New Roman" panose="02020603050405020304" pitchFamily="18" charset="0"/>
              <a:ea typeface="宋体" panose="02010600030101010101" pitchFamily="2" charset="-122"/>
            </a:endParaRPr>
          </a:p>
        </p:txBody>
      </p:sp>
      <p:sp>
        <p:nvSpPr>
          <p:cNvPr id="125957" name="文本框 801798"/>
          <p:cNvSpPr txBox="1"/>
          <p:nvPr/>
        </p:nvSpPr>
        <p:spPr>
          <a:xfrm>
            <a:off x="185738" y="2366963"/>
            <a:ext cx="5358130" cy="645160"/>
          </a:xfrm>
          <a:prstGeom prst="rect">
            <a:avLst/>
          </a:prstGeom>
          <a:noFill/>
          <a:ln w="9525">
            <a:noFill/>
          </a:ln>
        </p:spPr>
        <p:txBody>
          <a:bodyPr wrap="none">
            <a:spAutoFit/>
          </a:bodyPr>
          <a:lstStyle/>
          <a:p>
            <a:pPr eaLnBrk="1" hangingPunct="1"/>
            <a:r>
              <a:rPr lang="zh-CN" altLang="en-US" sz="1800" b="0" dirty="0">
                <a:latin typeface="Arial" panose="020B0604020202020204" pitchFamily="34" charset="0"/>
                <a:ea typeface="宋体" panose="02010600030101010101" pitchFamily="2" charset="-122"/>
              </a:rPr>
              <a:t>实际的</a:t>
            </a:r>
            <a:r>
              <a:rPr lang="en-US" altLang="zh-CN" sz="1800" b="0" dirty="0">
                <a:latin typeface="Arial" panose="020B0604020202020204" pitchFamily="34" charset="0"/>
                <a:ea typeface="宋体" panose="02010600030101010101" pitchFamily="2" charset="-122"/>
              </a:rPr>
              <a:t>2.7KW</a:t>
            </a:r>
            <a:r>
              <a:rPr lang="zh-CN" altLang="en-US" sz="1800" b="0" dirty="0">
                <a:latin typeface="Arial" panose="020B0604020202020204" pitchFamily="34" charset="0"/>
                <a:ea typeface="宋体" panose="02010600030101010101" pitchFamily="2" charset="-122"/>
              </a:rPr>
              <a:t>通信电源模块</a:t>
            </a:r>
            <a:r>
              <a:rPr lang="en-US" altLang="zh-CN" sz="1800" b="0" dirty="0">
                <a:latin typeface="Arial" panose="020B0604020202020204" pitchFamily="34" charset="0"/>
                <a:ea typeface="宋体" panose="02010600030101010101" pitchFamily="2" charset="-122"/>
              </a:rPr>
              <a:t>, </a:t>
            </a:r>
            <a:r>
              <a:rPr lang="zh-CN" altLang="en-US" sz="1800" b="0" dirty="0">
                <a:latin typeface="Arial" panose="020B0604020202020204" pitchFamily="34" charset="0"/>
                <a:ea typeface="宋体" panose="02010600030101010101" pitchFamily="2" charset="-122"/>
              </a:rPr>
              <a:t>功率密度为</a:t>
            </a:r>
            <a:r>
              <a:rPr lang="en-US" altLang="zh-CN" sz="1800" b="0" dirty="0">
                <a:latin typeface="Arial" panose="020B0604020202020204" pitchFamily="34" charset="0"/>
                <a:ea typeface="宋体" panose="02010600030101010101" pitchFamily="2" charset="-122"/>
              </a:rPr>
              <a:t> 34W/inch</a:t>
            </a:r>
            <a:r>
              <a:rPr lang="en-US" altLang="zh-CN" sz="1800" b="0" baseline="30000" dirty="0">
                <a:latin typeface="Arial" panose="020B0604020202020204" pitchFamily="34" charset="0"/>
                <a:ea typeface="宋体" panose="02010600030101010101" pitchFamily="2" charset="-122"/>
              </a:rPr>
              <a:t>3</a:t>
            </a:r>
            <a:r>
              <a:rPr lang="en-US" altLang="zh-CN" sz="1800" b="0" dirty="0">
                <a:latin typeface="Arial" panose="020B0604020202020204" pitchFamily="34" charset="0"/>
                <a:ea typeface="宋体" panose="02010600030101010101" pitchFamily="2" charset="-122"/>
              </a:rPr>
              <a:t> </a:t>
            </a:r>
            <a:endParaRPr lang="en-US" altLang="zh-CN" sz="1800" b="0" dirty="0">
              <a:latin typeface="Arial" panose="020B0604020202020204" pitchFamily="34" charset="0"/>
              <a:ea typeface="宋体" panose="02010600030101010101" pitchFamily="2" charset="-122"/>
            </a:endParaRPr>
          </a:p>
          <a:p>
            <a:pPr eaLnBrk="1" hangingPunct="1"/>
            <a:endParaRPr lang="en-US" altLang="zh-CN" sz="1800" b="0" dirty="0">
              <a:latin typeface="Arial" panose="020B0604020202020204" pitchFamily="34" charset="0"/>
              <a:ea typeface="宋体" panose="02010600030101010101" pitchFamily="2" charset="-122"/>
            </a:endParaRPr>
          </a:p>
        </p:txBody>
      </p:sp>
      <p:sp>
        <p:nvSpPr>
          <p:cNvPr id="125958" name="文本框 801800"/>
          <p:cNvSpPr txBox="1"/>
          <p:nvPr/>
        </p:nvSpPr>
        <p:spPr>
          <a:xfrm>
            <a:off x="719138" y="3465513"/>
            <a:ext cx="7700962" cy="1179830"/>
          </a:xfrm>
          <a:prstGeom prst="rect">
            <a:avLst/>
          </a:prstGeom>
          <a:noFill/>
          <a:ln w="9525">
            <a:noFill/>
          </a:ln>
        </p:spPr>
        <p:txBody>
          <a:bodyPr>
            <a:spAutoFit/>
          </a:bodyPr>
          <a:lstStyle/>
          <a:p>
            <a:pPr eaLnBrk="1" fontAlgn="ctr" hangingPunct="1">
              <a:lnSpc>
                <a:spcPct val="65000"/>
              </a:lnSpc>
              <a:spcBef>
                <a:spcPct val="50000"/>
              </a:spcBef>
              <a:buClr>
                <a:srgbClr val="FF0000"/>
              </a:buClr>
              <a:buFont typeface="Symbol" panose="05050102010706020507" pitchFamily="18" charset="2"/>
            </a:pPr>
            <a:r>
              <a:rPr lang="zh-CN" altLang="en-US" sz="2400" dirty="0">
                <a:latin typeface="Times New Roman" panose="02020603050405020304" pitchFamily="18" charset="0"/>
                <a:ea typeface="宋体" panose="02010600030101010101" pitchFamily="2" charset="-122"/>
              </a:rPr>
              <a:t>功率变压器有两种选择</a:t>
            </a:r>
            <a:endParaRPr lang="zh-CN" altLang="en-US" sz="2400"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AutoNum type="arabicPeriod"/>
            </a:pPr>
            <a:r>
              <a:rPr lang="en-US" altLang="zh-CN" sz="2400" dirty="0">
                <a:latin typeface="Times New Roman" panose="02020603050405020304" pitchFamily="18" charset="0"/>
                <a:ea typeface="宋体" panose="02010600030101010101" pitchFamily="2" charset="-122"/>
              </a:rPr>
              <a:t>PQ3230 *2pcs, </a:t>
            </a:r>
            <a:r>
              <a:rPr lang="zh-CN" altLang="en-US" sz="2400" dirty="0">
                <a:latin typeface="Times New Roman" panose="02020603050405020304" pitchFamily="18" charset="0"/>
                <a:ea typeface="宋体" panose="02010600030101010101" pitchFamily="2" charset="-122"/>
              </a:rPr>
              <a:t>原边串联，副边并联</a:t>
            </a:r>
            <a:endParaRPr lang="zh-CN" altLang="en-US" sz="2400"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AutoNum type="arabicPeriod"/>
            </a:pPr>
            <a:r>
              <a:rPr lang="en-US" altLang="zh-CN" sz="2400" dirty="0">
                <a:latin typeface="Times New Roman" panose="02020603050405020304" pitchFamily="18" charset="0"/>
                <a:ea typeface="宋体" panose="02010600030101010101" pitchFamily="2" charset="-122"/>
              </a:rPr>
              <a:t>PQ3535 *2pcs, </a:t>
            </a:r>
            <a:r>
              <a:rPr lang="zh-CN" altLang="en-US" sz="2400" dirty="0">
                <a:latin typeface="Times New Roman" panose="02020603050405020304" pitchFamily="18" charset="0"/>
                <a:ea typeface="宋体" panose="02010600030101010101" pitchFamily="2" charset="-122"/>
              </a:rPr>
              <a:t>需要切断</a:t>
            </a:r>
            <a:r>
              <a:rPr lang="en-US" altLang="zh-CN" sz="2400" dirty="0">
                <a:latin typeface="Times New Roman" panose="02020603050405020304" pitchFamily="18" charset="0"/>
                <a:ea typeface="宋体" panose="02010600030101010101" pitchFamily="2" charset="-122"/>
              </a:rPr>
              <a:t>PCB</a:t>
            </a:r>
            <a:r>
              <a:rPr lang="zh-CN" altLang="en-US" sz="2400" dirty="0">
                <a:latin typeface="Times New Roman" panose="02020603050405020304" pitchFamily="18" charset="0"/>
                <a:ea typeface="宋体" panose="02010600030101010101" pitchFamily="2" charset="-122"/>
              </a:rPr>
              <a:t>板，且布板困难</a:t>
            </a:r>
            <a:endParaRPr lang="zh-CN" altLang="en-US" sz="2400" dirty="0">
              <a:latin typeface="Times New Roman" panose="02020603050405020304" pitchFamily="18" charset="0"/>
              <a:ea typeface="宋体" panose="02010600030101010101" pitchFamily="2" charset="-122"/>
            </a:endParaRPr>
          </a:p>
        </p:txBody>
      </p:sp>
      <p:sp>
        <p:nvSpPr>
          <p:cNvPr id="125959" name="文本框 801801"/>
          <p:cNvSpPr txBox="1"/>
          <p:nvPr/>
        </p:nvSpPr>
        <p:spPr>
          <a:xfrm>
            <a:off x="185738" y="4989513"/>
            <a:ext cx="8496300" cy="1198880"/>
          </a:xfrm>
          <a:prstGeom prst="rect">
            <a:avLst/>
          </a:prstGeom>
          <a:noFill/>
          <a:ln w="38100">
            <a:noFill/>
          </a:ln>
        </p:spPr>
        <p:txBody>
          <a:bodyPr wrap="none">
            <a:spAutoFit/>
          </a:bodyPr>
          <a:lstStyle/>
          <a:p>
            <a:pPr eaLnBrk="1" hangingPunct="1"/>
            <a:r>
              <a:rPr lang="zh-CN" altLang="en-US" sz="1800" dirty="0">
                <a:solidFill>
                  <a:srgbClr val="FF3300"/>
                </a:solidFill>
                <a:latin typeface="Arial" panose="020B0604020202020204" pitchFamily="34" charset="0"/>
                <a:ea typeface="宋体" panose="02010600030101010101" pitchFamily="2" charset="-122"/>
              </a:rPr>
              <a:t>实际的设计中选择了方案</a:t>
            </a:r>
            <a:r>
              <a:rPr lang="en-US" altLang="zh-CN" sz="1800" dirty="0">
                <a:solidFill>
                  <a:srgbClr val="FF3300"/>
                </a:solidFill>
                <a:latin typeface="Arial" panose="020B0604020202020204" pitchFamily="34" charset="0"/>
                <a:ea typeface="宋体" panose="02010600030101010101" pitchFamily="2" charset="-122"/>
              </a:rPr>
              <a:t>1, </a:t>
            </a:r>
            <a:r>
              <a:rPr lang="zh-CN" altLang="en-US" sz="1800" dirty="0">
                <a:solidFill>
                  <a:srgbClr val="FF3300"/>
                </a:solidFill>
                <a:latin typeface="Arial" panose="020B0604020202020204" pitchFamily="34" charset="0"/>
                <a:ea typeface="宋体" panose="02010600030101010101" pitchFamily="2" charset="-122"/>
              </a:rPr>
              <a:t>谐振频率</a:t>
            </a:r>
            <a:r>
              <a:rPr lang="en-US" altLang="zh-CN" sz="1800" dirty="0">
                <a:solidFill>
                  <a:srgbClr val="FF3300"/>
                </a:solidFill>
                <a:latin typeface="Arial" panose="020B0604020202020204" pitchFamily="34" charset="0"/>
                <a:ea typeface="宋体" panose="02010600030101010101" pitchFamily="2" charset="-122"/>
              </a:rPr>
              <a:t>=100Khz</a:t>
            </a:r>
            <a:r>
              <a:rPr lang="zh-CN" altLang="en-US" sz="1800" dirty="0">
                <a:solidFill>
                  <a:srgbClr val="FF3300"/>
                </a:solidFill>
                <a:latin typeface="Arial" panose="020B0604020202020204" pitchFamily="34" charset="0"/>
                <a:ea typeface="宋体" panose="02010600030101010101" pitchFamily="2" charset="-122"/>
              </a:rPr>
              <a:t>，经证实这一频率恰好适合这一项目</a:t>
            </a:r>
            <a:endParaRPr lang="zh-CN" altLang="en-US" sz="1800" dirty="0">
              <a:solidFill>
                <a:srgbClr val="FF3300"/>
              </a:solidFill>
              <a:latin typeface="Arial" panose="020B0604020202020204" pitchFamily="34" charset="0"/>
              <a:ea typeface="宋体" panose="02010600030101010101" pitchFamily="2" charset="-122"/>
            </a:endParaRPr>
          </a:p>
          <a:p>
            <a:pPr eaLnBrk="1" hangingPunct="1"/>
            <a:endParaRPr lang="zh-CN" altLang="en-US" sz="1800" dirty="0">
              <a:solidFill>
                <a:srgbClr val="FF3300"/>
              </a:solidFill>
              <a:latin typeface="Arial" panose="020B0604020202020204" pitchFamily="34" charset="0"/>
              <a:ea typeface="宋体" panose="02010600030101010101" pitchFamily="2" charset="-122"/>
            </a:endParaRPr>
          </a:p>
          <a:p>
            <a:pPr eaLnBrk="1" hangingPunct="1"/>
            <a:r>
              <a:rPr lang="zh-CN" altLang="en-US" sz="1800" dirty="0">
                <a:solidFill>
                  <a:srgbClr val="FF3300"/>
                </a:solidFill>
                <a:latin typeface="Arial" panose="020B0604020202020204" pitchFamily="34" charset="0"/>
                <a:ea typeface="宋体" panose="02010600030101010101" pitchFamily="2" charset="-122"/>
              </a:rPr>
              <a:t>如果选择方案</a:t>
            </a:r>
            <a:r>
              <a:rPr lang="en-US" altLang="zh-CN" sz="1800" dirty="0">
                <a:solidFill>
                  <a:srgbClr val="FF3300"/>
                </a:solidFill>
                <a:latin typeface="Arial" panose="020B0604020202020204" pitchFamily="34" charset="0"/>
                <a:ea typeface="宋体" panose="02010600030101010101" pitchFamily="2" charset="-122"/>
              </a:rPr>
              <a:t> 2, </a:t>
            </a:r>
            <a:r>
              <a:rPr lang="zh-CN" altLang="en-US" sz="1800" dirty="0">
                <a:solidFill>
                  <a:srgbClr val="FF3300"/>
                </a:solidFill>
                <a:latin typeface="Arial" panose="020B0604020202020204" pitchFamily="34" charset="0"/>
                <a:ea typeface="宋体" panose="02010600030101010101" pitchFamily="2" charset="-122"/>
              </a:rPr>
              <a:t>或许更低的谐振频率，如</a:t>
            </a:r>
            <a:r>
              <a:rPr lang="en-US" altLang="zh-CN" sz="1800" dirty="0">
                <a:solidFill>
                  <a:srgbClr val="FF3300"/>
                </a:solidFill>
                <a:latin typeface="Arial" panose="020B0604020202020204" pitchFamily="34" charset="0"/>
                <a:ea typeface="宋体" panose="02010600030101010101" pitchFamily="2" charset="-122"/>
              </a:rPr>
              <a:t>70~80Khz</a:t>
            </a:r>
            <a:r>
              <a:rPr lang="zh-CN" altLang="en-US" sz="1800" dirty="0">
                <a:solidFill>
                  <a:srgbClr val="FF3300"/>
                </a:solidFill>
                <a:latin typeface="Arial" panose="020B0604020202020204" pitchFamily="34" charset="0"/>
                <a:ea typeface="宋体" panose="02010600030101010101" pitchFamily="2" charset="-122"/>
              </a:rPr>
              <a:t>，也是可行的。</a:t>
            </a:r>
            <a:endParaRPr lang="zh-CN" altLang="en-US" sz="1800" dirty="0">
              <a:solidFill>
                <a:srgbClr val="FF3300"/>
              </a:solidFill>
              <a:latin typeface="Arial" panose="020B0604020202020204" pitchFamily="34" charset="0"/>
              <a:ea typeface="宋体" panose="02010600030101010101" pitchFamily="2" charset="-122"/>
            </a:endParaRPr>
          </a:p>
          <a:p>
            <a:pPr eaLnBrk="1" hangingPunct="1"/>
            <a:r>
              <a:rPr lang="zh-CN" altLang="en-US" sz="1800" dirty="0">
                <a:solidFill>
                  <a:srgbClr val="FF3300"/>
                </a:solidFill>
                <a:latin typeface="Arial" panose="020B0604020202020204" pitchFamily="34" charset="0"/>
                <a:ea typeface="宋体" panose="02010600030101010101" pitchFamily="2" charset="-122"/>
                <a:sym typeface="Wingdings" panose="05000000000000000000" pitchFamily="2" charset="2"/>
              </a:rPr>
              <a:t>或许可以达到更高的效率</a:t>
            </a:r>
            <a:endParaRPr lang="zh-CN" altLang="en-US" sz="1800" dirty="0">
              <a:solidFill>
                <a:srgbClr val="FF3300"/>
              </a:solidFill>
              <a:latin typeface="Arial" panose="020B0604020202020204" pitchFamily="34" charset="0"/>
              <a:ea typeface="宋体" panose="02010600030101010101" pitchFamily="2" charset="-122"/>
              <a:sym typeface="Wingdings" panose="05000000000000000000" pitchFamily="2" charset="2"/>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720897"/>
          <p:cNvSpPr txBox="1"/>
          <p:nvPr/>
        </p:nvSpPr>
        <p:spPr>
          <a:xfrm>
            <a:off x="3285808" y="327660"/>
            <a:ext cx="2843530" cy="398780"/>
          </a:xfrm>
          <a:prstGeom prst="rect">
            <a:avLst/>
          </a:prstGeom>
          <a:noFill/>
          <a:ln w="9525">
            <a:noFill/>
          </a:ln>
        </p:spPr>
        <p:txBody>
          <a:bodyPr wrap="none">
            <a:spAutoFit/>
          </a:bodyPr>
          <a:lstStyle/>
          <a:p>
            <a:pPr eaLnBrk="1" hangingPunct="1"/>
            <a:r>
              <a:rPr lang="zh-CN" altLang="en-US" sz="2000" dirty="0">
                <a:latin typeface="Arial" panose="020B0604020202020204" pitchFamily="34" charset="0"/>
                <a:ea typeface="宋体" panose="02010600030101010101" pitchFamily="2" charset="-122"/>
              </a:rPr>
              <a:t>典型</a:t>
            </a:r>
            <a:r>
              <a:rPr lang="en-US" altLang="zh-CN" sz="2000" dirty="0">
                <a:latin typeface="Arial" panose="020B0604020202020204" pitchFamily="34" charset="0"/>
                <a:ea typeface="宋体" panose="02010600030101010101" pitchFamily="2" charset="-122"/>
              </a:rPr>
              <a:t>LLC</a:t>
            </a:r>
            <a:r>
              <a:rPr lang="zh-CN" altLang="en-US" sz="2000" dirty="0">
                <a:latin typeface="Arial" panose="020B0604020202020204" pitchFamily="34" charset="0"/>
                <a:ea typeface="宋体" panose="02010600030101010101" pitchFamily="2" charset="-122"/>
              </a:rPr>
              <a:t>变换器结构</a:t>
            </a:r>
            <a:r>
              <a:rPr lang="en-US" altLang="zh-TW" sz="2000" dirty="0">
                <a:latin typeface="Arial" panose="020B0604020202020204" pitchFamily="34" charset="0"/>
              </a:rPr>
              <a:t> (2)</a:t>
            </a:r>
            <a:endParaRPr lang="en-US" altLang="zh-TW" sz="2000" dirty="0">
              <a:latin typeface="Arial" panose="020B0604020202020204" pitchFamily="34" charset="0"/>
            </a:endParaRPr>
          </a:p>
        </p:txBody>
      </p:sp>
      <p:sp>
        <p:nvSpPr>
          <p:cNvPr id="35843" name="文本框 720899"/>
          <p:cNvSpPr txBox="1"/>
          <p:nvPr/>
        </p:nvSpPr>
        <p:spPr>
          <a:xfrm>
            <a:off x="527050" y="5618163"/>
            <a:ext cx="8061325" cy="33718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sym typeface="Wingdings" panose="05000000000000000000" pitchFamily="2" charset="2"/>
              </a:rPr>
              <a:t>1. </a:t>
            </a:r>
            <a:r>
              <a:rPr lang="zh-CN" altLang="en-US" dirty="0">
                <a:latin typeface="Arial" panose="020B0604020202020204" pitchFamily="34" charset="0"/>
                <a:ea typeface="宋体" panose="02010600030101010101" pitchFamily="2" charset="-122"/>
                <a:sym typeface="Wingdings" panose="05000000000000000000" pitchFamily="2" charset="2"/>
              </a:rPr>
              <a:t>适用于较高功率等级的典型全桥</a:t>
            </a:r>
            <a:r>
              <a:rPr lang="en-US" altLang="zh-CN" dirty="0">
                <a:latin typeface="Arial" panose="020B0604020202020204" pitchFamily="34" charset="0"/>
                <a:ea typeface="宋体" panose="02010600030101010101" pitchFamily="2" charset="-122"/>
                <a:sym typeface="Wingdings" panose="05000000000000000000" pitchFamily="2" charset="2"/>
              </a:rPr>
              <a:t>LLC</a:t>
            </a:r>
            <a:r>
              <a:rPr lang="zh-CN" altLang="en-US" dirty="0">
                <a:latin typeface="Arial" panose="020B0604020202020204" pitchFamily="34" charset="0"/>
                <a:ea typeface="宋体" panose="02010600030101010101" pitchFamily="2" charset="-122"/>
                <a:sym typeface="Wingdings" panose="05000000000000000000" pitchFamily="2" charset="2"/>
              </a:rPr>
              <a:t>变换器结构</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p:txBody>
      </p:sp>
      <p:graphicFrame>
        <p:nvGraphicFramePr>
          <p:cNvPr id="35844" name="对象 720901"/>
          <p:cNvGraphicFramePr/>
          <p:nvPr/>
        </p:nvGraphicFramePr>
        <p:xfrm>
          <a:off x="1776413" y="1325563"/>
          <a:ext cx="5562600" cy="4206875"/>
        </p:xfrm>
        <a:graphic>
          <a:graphicData uri="http://schemas.openxmlformats.org/presentationml/2006/ole">
            <mc:AlternateContent xmlns:mc="http://schemas.openxmlformats.org/markup-compatibility/2006">
              <mc:Choice xmlns:v="urn:schemas-microsoft-com:vml" Requires="v">
                <p:oleObj spid="_x0000_s4104" name="" r:id="rId1" imgW="1851660" imgH="1410970" progId="Visio.Drawing.6">
                  <p:embed/>
                </p:oleObj>
              </mc:Choice>
              <mc:Fallback>
                <p:oleObj name="" r:id="rId1" imgW="1851660" imgH="1410970" progId="Visio.Drawing.6">
                  <p:embed/>
                  <p:pic>
                    <p:nvPicPr>
                      <p:cNvPr id="0" name="图片 3077"/>
                      <p:cNvPicPr/>
                      <p:nvPr/>
                    </p:nvPicPr>
                    <p:blipFill>
                      <a:blip r:embed="rId2"/>
                      <a:stretch>
                        <a:fillRect/>
                      </a:stretch>
                    </p:blipFill>
                    <p:spPr>
                      <a:xfrm>
                        <a:off x="1776413" y="1325563"/>
                        <a:ext cx="5562600" cy="4206875"/>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矩形 805889"/>
          <p:cNvSpPr/>
          <p:nvPr/>
        </p:nvSpPr>
        <p:spPr>
          <a:xfrm>
            <a:off x="474663" y="483553"/>
            <a:ext cx="82296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原边</a:t>
            </a:r>
            <a:r>
              <a:rPr lang="en-US" altLang="zh-CN" sz="1800" dirty="0">
                <a:latin typeface="Arial" panose="020B0604020202020204" pitchFamily="34" charset="0"/>
                <a:ea typeface="宋体" panose="02010600030101010101" pitchFamily="2" charset="-122"/>
              </a:rPr>
              <a:t> MOSFET </a:t>
            </a:r>
            <a:r>
              <a:rPr lang="zh-CN" altLang="en-US" sz="1800" dirty="0">
                <a:latin typeface="Arial" panose="020B0604020202020204" pitchFamily="34" charset="0"/>
                <a:ea typeface="宋体" panose="02010600030101010101" pitchFamily="2" charset="-122"/>
              </a:rPr>
              <a:t>选择和</a:t>
            </a:r>
            <a:r>
              <a:rPr lang="en-US" altLang="zh-CN" sz="1800" dirty="0">
                <a:latin typeface="Arial" panose="020B0604020202020204" pitchFamily="34" charset="0"/>
                <a:ea typeface="宋体" panose="02010600030101010101" pitchFamily="2" charset="-122"/>
              </a:rPr>
              <a:t> Lm </a:t>
            </a:r>
            <a:r>
              <a:rPr lang="zh-CN" altLang="en-US" sz="1800" dirty="0">
                <a:latin typeface="Arial" panose="020B0604020202020204" pitchFamily="34" charset="0"/>
                <a:ea typeface="宋体" panose="02010600030101010101" pitchFamily="2" charset="-122"/>
              </a:rPr>
              <a:t>选择</a:t>
            </a:r>
            <a:r>
              <a:rPr lang="en-US" altLang="zh-CN" sz="1800" dirty="0">
                <a:latin typeface="Arial" panose="020B0604020202020204" pitchFamily="34" charset="0"/>
                <a:ea typeface="宋体" panose="02010600030101010101" pitchFamily="2" charset="-122"/>
              </a:rPr>
              <a:t> </a:t>
            </a:r>
            <a:endParaRPr lang="en-US" altLang="zh-CN" sz="1800" dirty="0">
              <a:latin typeface="Arial" panose="020B0604020202020204" pitchFamily="34" charset="0"/>
              <a:ea typeface="宋体" panose="02010600030101010101" pitchFamily="2" charset="-122"/>
            </a:endParaRPr>
          </a:p>
        </p:txBody>
      </p:sp>
      <p:sp>
        <p:nvSpPr>
          <p:cNvPr id="128003" name="文本框 805896"/>
          <p:cNvSpPr txBox="1"/>
          <p:nvPr/>
        </p:nvSpPr>
        <p:spPr>
          <a:xfrm>
            <a:off x="185738" y="1096963"/>
            <a:ext cx="3101340" cy="368300"/>
          </a:xfrm>
          <a:prstGeom prst="rect">
            <a:avLst/>
          </a:prstGeom>
          <a:noFill/>
          <a:ln w="9525">
            <a:noFill/>
          </a:ln>
        </p:spPr>
        <p:txBody>
          <a:bodyPr wrap="none">
            <a:spAutoFit/>
          </a:bodyPr>
          <a:lstStyle/>
          <a:p>
            <a:pPr algn="l" eaLnBrk="1" hangingPunct="1"/>
            <a:r>
              <a:rPr lang="zh-CN" altLang="en-US" sz="1800" dirty="0">
                <a:latin typeface="Arial" panose="020B0604020202020204" pitchFamily="34" charset="0"/>
                <a:ea typeface="宋体" panose="02010600030101010101" pitchFamily="2" charset="-122"/>
                <a:sym typeface="+mn-ea"/>
              </a:rPr>
              <a:t>原边</a:t>
            </a:r>
            <a:r>
              <a:rPr lang="en-US" altLang="zh-CN" sz="1800" dirty="0">
                <a:latin typeface="Arial" panose="020B0604020202020204" pitchFamily="34" charset="0"/>
                <a:ea typeface="宋体" panose="02010600030101010101" pitchFamily="2" charset="-122"/>
                <a:sym typeface="+mn-ea"/>
              </a:rPr>
              <a:t> MOSFET </a:t>
            </a:r>
            <a:r>
              <a:rPr lang="zh-CN" altLang="en-US" sz="1800" dirty="0">
                <a:latin typeface="Arial" panose="020B0604020202020204" pitchFamily="34" charset="0"/>
                <a:ea typeface="宋体" panose="02010600030101010101" pitchFamily="2" charset="-122"/>
                <a:sym typeface="+mn-ea"/>
              </a:rPr>
              <a:t>选择的原则：</a:t>
            </a:r>
            <a:endParaRPr lang="en-US" altLang="zh-CN" sz="1800" b="0" dirty="0">
              <a:latin typeface="Arial" panose="020B0604020202020204" pitchFamily="34" charset="0"/>
              <a:ea typeface="宋体" panose="02010600030101010101" pitchFamily="2" charset="-122"/>
            </a:endParaRPr>
          </a:p>
        </p:txBody>
      </p:sp>
      <p:sp>
        <p:nvSpPr>
          <p:cNvPr id="128004" name="文本框 805897"/>
          <p:cNvSpPr txBox="1"/>
          <p:nvPr/>
        </p:nvSpPr>
        <p:spPr>
          <a:xfrm>
            <a:off x="197803" y="1669733"/>
            <a:ext cx="8783637" cy="17145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低</a:t>
            </a:r>
            <a:r>
              <a:rPr lang="en-US" altLang="zh-CN" dirty="0">
                <a:latin typeface="Times New Roman" panose="02020603050405020304" pitchFamily="18" charset="0"/>
                <a:ea typeface="宋体" panose="02010600030101010101" pitchFamily="2" charset="-122"/>
              </a:rPr>
              <a:t> Rdson</a:t>
            </a:r>
            <a:r>
              <a:rPr lang="zh-CN" altLang="en-US" dirty="0">
                <a:latin typeface="Times New Roman" panose="02020603050405020304" pitchFamily="18" charset="0"/>
                <a:ea typeface="宋体" panose="02010600030101010101" pitchFamily="2" charset="-122"/>
              </a:rPr>
              <a:t>、低</a:t>
            </a:r>
            <a:r>
              <a:rPr lang="en-US" altLang="zh-CN" dirty="0">
                <a:latin typeface="Times New Roman" panose="02020603050405020304" pitchFamily="18" charset="0"/>
                <a:ea typeface="宋体" panose="02010600030101010101" pitchFamily="2" charset="-122"/>
              </a:rPr>
              <a:t> Coss</a:t>
            </a:r>
            <a:r>
              <a:rPr lang="zh-CN" altLang="en-US" dirty="0">
                <a:latin typeface="Times New Roman" panose="02020603050405020304" pitchFamily="18" charset="0"/>
                <a:ea typeface="宋体" panose="02010600030101010101" pitchFamily="2" charset="-122"/>
              </a:rPr>
              <a:t>容值以及低</a:t>
            </a:r>
            <a:r>
              <a:rPr lang="en-US" altLang="zh-CN" dirty="0">
                <a:latin typeface="Times New Roman" panose="02020603050405020304" pitchFamily="18" charset="0"/>
                <a:ea typeface="宋体" panose="02010600030101010101" pitchFamily="2" charset="-122"/>
              </a:rPr>
              <a:t>Ciss</a:t>
            </a:r>
            <a:r>
              <a:rPr lang="zh-CN" altLang="en-US" dirty="0">
                <a:latin typeface="Times New Roman" panose="02020603050405020304" pitchFamily="18" charset="0"/>
                <a:ea typeface="宋体" panose="02010600030101010101" pitchFamily="2" charset="-122"/>
              </a:rPr>
              <a:t>容值</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门极驱动损耗低</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体二极管反向恢复迅速</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100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可接受的功率</a:t>
            </a:r>
            <a:r>
              <a:rPr lang="en-US" altLang="zh-CN" dirty="0">
                <a:latin typeface="Times New Roman" panose="02020603050405020304" pitchFamily="18" charset="0"/>
                <a:ea typeface="宋体" panose="02010600030101010101" pitchFamily="2" charset="-122"/>
              </a:rPr>
              <a:t>MOSFET</a:t>
            </a:r>
            <a:r>
              <a:rPr lang="zh-CN" altLang="en-US" dirty="0">
                <a:latin typeface="Times New Roman" panose="02020603050405020304" pitchFamily="18" charset="0"/>
                <a:ea typeface="宋体" panose="02010600030101010101" pitchFamily="2" charset="-122"/>
              </a:rPr>
              <a:t>包括</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具有快速体二极管的</a:t>
            </a:r>
            <a:r>
              <a:rPr lang="en-US" altLang="zh-CN" dirty="0">
                <a:latin typeface="Times New Roman" panose="02020603050405020304" pitchFamily="18" charset="0"/>
                <a:ea typeface="宋体" panose="02010600030101010101" pitchFamily="2" charset="-122"/>
              </a:rPr>
              <a:t>ST MD-MESH</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Infineon Cool-MOS </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IXYS polar-HV</a:t>
            </a:r>
            <a:r>
              <a:rPr lang="zh-CN" altLang="en-US" dirty="0">
                <a:latin typeface="Times New Roman" panose="02020603050405020304" pitchFamily="18" charset="0"/>
                <a:ea typeface="宋体" panose="02010600030101010101" pitchFamily="2" charset="-122"/>
              </a:rPr>
              <a:t>系列或其他类似产品</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lvl="4" eaLnBrk="1" fontAlgn="ctr" hangingPunct="1">
              <a:lnSpc>
                <a:spcPct val="65000"/>
              </a:lnSpc>
              <a:spcBef>
                <a:spcPct val="50000"/>
              </a:spcBef>
              <a:buClr>
                <a:srgbClr val="FF0000"/>
              </a:buClr>
              <a:buFont typeface="Symbol" panose="05050102010706020507" pitchFamily="18" charset="2"/>
            </a:pP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28005" name="文本框 805898"/>
          <p:cNvSpPr txBox="1"/>
          <p:nvPr/>
        </p:nvSpPr>
        <p:spPr>
          <a:xfrm>
            <a:off x="185738" y="3713163"/>
            <a:ext cx="3314700" cy="368300"/>
          </a:xfrm>
          <a:prstGeom prst="rect">
            <a:avLst/>
          </a:prstGeom>
          <a:noFill/>
          <a:ln w="38100">
            <a:noFill/>
          </a:ln>
        </p:spPr>
        <p:txBody>
          <a:bodyPr wrap="none">
            <a:spAutoFit/>
          </a:bodyPr>
          <a:lstStyle/>
          <a:p>
            <a:pPr eaLnBrk="1" hangingPunct="1"/>
            <a:r>
              <a:rPr lang="zh-CN" altLang="en-US" sz="1800" dirty="0">
                <a:solidFill>
                  <a:srgbClr val="FF3300"/>
                </a:solidFill>
                <a:latin typeface="Arial" panose="020B0604020202020204" pitchFamily="34" charset="0"/>
                <a:ea typeface="宋体" panose="02010600030101010101" pitchFamily="2" charset="-122"/>
              </a:rPr>
              <a:t>实际选择的是</a:t>
            </a:r>
            <a:r>
              <a:rPr lang="en-US" altLang="zh-CN" sz="1800" dirty="0">
                <a:solidFill>
                  <a:srgbClr val="FF3300"/>
                </a:solidFill>
                <a:latin typeface="Arial" panose="020B0604020202020204" pitchFamily="34" charset="0"/>
                <a:ea typeface="宋体" panose="02010600030101010101" pitchFamily="2" charset="-122"/>
              </a:rPr>
              <a:t> SPW45NM50FD</a:t>
            </a:r>
            <a:endParaRPr lang="en-US" altLang="zh-CN" sz="1800" dirty="0">
              <a:solidFill>
                <a:srgbClr val="FF3300"/>
              </a:solidFill>
              <a:latin typeface="Arial" panose="020B0604020202020204" pitchFamily="34" charset="0"/>
              <a:ea typeface="宋体" panose="02010600030101010101" pitchFamily="2" charset="-122"/>
              <a:sym typeface="Wingdings" panose="05000000000000000000" pitchFamily="2" charset="2"/>
            </a:endParaRPr>
          </a:p>
        </p:txBody>
      </p:sp>
      <p:sp>
        <p:nvSpPr>
          <p:cNvPr id="128006" name="文本框 805899"/>
          <p:cNvSpPr txBox="1"/>
          <p:nvPr/>
        </p:nvSpPr>
        <p:spPr>
          <a:xfrm>
            <a:off x="166688" y="4081463"/>
            <a:ext cx="1865630" cy="368300"/>
          </a:xfrm>
          <a:prstGeom prst="rect">
            <a:avLst/>
          </a:prstGeom>
          <a:noFill/>
          <a:ln w="9525">
            <a:noFill/>
          </a:ln>
        </p:spPr>
        <p:txBody>
          <a:bodyPr wrap="none">
            <a:spAutoFit/>
          </a:bodyPr>
          <a:lstStyle/>
          <a:p>
            <a:pPr algn="ctr" eaLnBrk="1" hangingPunct="1"/>
            <a:r>
              <a:rPr lang="en-US" altLang="zh-CN" sz="1800" dirty="0">
                <a:latin typeface="Arial" panose="020B0604020202020204" pitchFamily="34" charset="0"/>
                <a:ea typeface="宋体" panose="02010600030101010101" pitchFamily="2" charset="-122"/>
                <a:sym typeface="+mn-ea"/>
              </a:rPr>
              <a:t> Lm </a:t>
            </a:r>
            <a:r>
              <a:rPr lang="zh-CN" altLang="en-US" sz="1800" dirty="0">
                <a:latin typeface="Arial" panose="020B0604020202020204" pitchFamily="34" charset="0"/>
                <a:ea typeface="宋体" panose="02010600030101010101" pitchFamily="2" charset="-122"/>
                <a:sym typeface="+mn-ea"/>
              </a:rPr>
              <a:t>选择的原则</a:t>
            </a:r>
            <a:r>
              <a:rPr lang="en-US" altLang="zh-CN" sz="1800" dirty="0">
                <a:latin typeface="Arial" panose="020B0604020202020204" pitchFamily="34" charset="0"/>
                <a:ea typeface="宋体" panose="02010600030101010101" pitchFamily="2" charset="-122"/>
                <a:sym typeface="+mn-ea"/>
              </a:rPr>
              <a:t> </a:t>
            </a:r>
            <a:endParaRPr lang="en-US" altLang="zh-CN" sz="1800" b="0" dirty="0">
              <a:latin typeface="Arial" panose="020B0604020202020204" pitchFamily="34" charset="0"/>
              <a:ea typeface="宋体" panose="02010600030101010101" pitchFamily="2" charset="-122"/>
            </a:endParaRPr>
          </a:p>
        </p:txBody>
      </p:sp>
      <p:sp>
        <p:nvSpPr>
          <p:cNvPr id="128007" name="文本框 805900"/>
          <p:cNvSpPr txBox="1"/>
          <p:nvPr/>
        </p:nvSpPr>
        <p:spPr>
          <a:xfrm>
            <a:off x="177800" y="4591050"/>
            <a:ext cx="8783638" cy="81661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原边</a:t>
            </a:r>
            <a:r>
              <a:rPr lang="en-US" altLang="zh-CN" dirty="0">
                <a:latin typeface="Times New Roman" panose="02020603050405020304" pitchFamily="18" charset="0"/>
                <a:ea typeface="宋体" panose="02010600030101010101" pitchFamily="2" charset="-122"/>
              </a:rPr>
              <a:t>MOSFET</a:t>
            </a:r>
            <a:r>
              <a:rPr lang="zh-CN" altLang="en-US" dirty="0">
                <a:latin typeface="Times New Roman" panose="02020603050405020304" pitchFamily="18" charset="0"/>
                <a:ea typeface="宋体" panose="02010600030101010101" pitchFamily="2" charset="-122"/>
              </a:rPr>
              <a:t>在全负载范围实现</a:t>
            </a:r>
            <a:r>
              <a:rPr lang="en-US" altLang="zh-CN" dirty="0">
                <a:latin typeface="Times New Roman" panose="02020603050405020304" pitchFamily="18" charset="0"/>
                <a:ea typeface="宋体" panose="02010600030101010101" pitchFamily="2" charset="-122"/>
              </a:rPr>
              <a:t>ZVS  </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电流的电感比</a:t>
            </a:r>
            <a:r>
              <a:rPr lang="en-US" altLang="zh-CN" dirty="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的范围为</a:t>
            </a:r>
            <a:r>
              <a:rPr lang="en-US" altLang="zh-CN" dirty="0">
                <a:latin typeface="Times New Roman" panose="02020603050405020304" pitchFamily="18" charset="0"/>
                <a:ea typeface="宋体" panose="02010600030101010101" pitchFamily="2" charset="-122"/>
              </a:rPr>
              <a:t>(6~8)</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对于给定的死区时间</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关断电流</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励磁电流</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可以通过计算得出</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右箭头 814082"/>
          <p:cNvSpPr/>
          <p:nvPr/>
        </p:nvSpPr>
        <p:spPr>
          <a:xfrm>
            <a:off x="4335463" y="2417763"/>
            <a:ext cx="469900" cy="673100"/>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30051" name="文本框 814083"/>
          <p:cNvSpPr txBox="1"/>
          <p:nvPr/>
        </p:nvSpPr>
        <p:spPr>
          <a:xfrm>
            <a:off x="1731169" y="5137150"/>
            <a:ext cx="5676900" cy="400050"/>
          </a:xfrm>
          <a:prstGeom prst="rect">
            <a:avLst/>
          </a:prstGeom>
          <a:noFill/>
          <a:ln w="12700">
            <a:noFill/>
          </a:ln>
        </p:spPr>
        <p:txBody>
          <a:bodyPr wrap="none" lIns="90000" tIns="46800" rIns="90000" bIns="46800">
            <a:spAutoFit/>
          </a:bodyPr>
          <a:lstStyle/>
          <a:p>
            <a:pPr marL="457200" indent="-457200" algn="ctr" eaLnBrk="1" hangingPunct="1">
              <a:spcBef>
                <a:spcPct val="50000"/>
              </a:spcBef>
            </a:pP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1                                                         </a:t>
            </a: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2</a:t>
            </a:r>
            <a:endParaRPr lang="en-US" altLang="zh-CN" sz="2000" dirty="0">
              <a:solidFill>
                <a:srgbClr val="FF3300"/>
              </a:solidFill>
              <a:latin typeface="Arial Unicode MS" panose="020B0604020202020204" charset="-122"/>
              <a:ea typeface="Arial Unicode MS" panose="020B0604020202020204" charset="-122"/>
            </a:endParaRPr>
          </a:p>
        </p:txBody>
      </p:sp>
      <p:sp>
        <p:nvSpPr>
          <p:cNvPr id="130052" name="矩形 814084"/>
          <p:cNvSpPr/>
          <p:nvPr/>
        </p:nvSpPr>
        <p:spPr>
          <a:xfrm>
            <a:off x="196850" y="1270000"/>
            <a:ext cx="4122738" cy="383063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谐振频率</a:t>
            </a:r>
            <a:r>
              <a:rPr lang="en-US" altLang="zh-CN" sz="1800" b="0" dirty="0">
                <a:latin typeface="Arial" panose="020B0604020202020204" pitchFamily="34" charset="0"/>
                <a:sym typeface="Wingdings" panose="05000000000000000000" pitchFamily="2" charset="2"/>
              </a:rPr>
              <a:t>: 180KHz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140~250KHz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latin typeface="Arial" panose="020B0604020202020204" pitchFamily="34" charset="0"/>
                <a:sym typeface="Wingdings" panose="05000000000000000000" pitchFamily="2" charset="2"/>
              </a:rPr>
              <a:t>: 22.4uH+2uH </a:t>
            </a:r>
            <a:r>
              <a:rPr lang="zh-CN" altLang="en-US" sz="1800" b="0" dirty="0">
                <a:latin typeface="Arial" panose="020B0604020202020204" pitchFamily="34" charset="0"/>
                <a:ea typeface="宋体" panose="02010600030101010101" pitchFamily="2" charset="-122"/>
                <a:sym typeface="Wingdings" panose="05000000000000000000" pitchFamily="2" charset="2"/>
              </a:rPr>
              <a:t>漏感</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latin typeface="Arial" panose="020B0604020202020204" pitchFamily="34" charset="0"/>
                <a:sym typeface="Wingdings" panose="05000000000000000000" pitchFamily="2" charset="2"/>
              </a:rPr>
              <a:t>:   33nF</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145.8uH</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变比</a:t>
            </a:r>
            <a:r>
              <a:rPr lang="en-US" altLang="zh-CN" sz="1800" b="0" dirty="0">
                <a:latin typeface="Arial" panose="020B0604020202020204" pitchFamily="34" charset="0"/>
                <a:sym typeface="Wingdings" panose="05000000000000000000" pitchFamily="2" charset="2"/>
              </a:rPr>
              <a:t>: 16:4, </a:t>
            </a:r>
            <a:r>
              <a:rPr lang="zh-CN" altLang="en-US" sz="1800" b="0" dirty="0">
                <a:latin typeface="Arial" panose="020B0604020202020204" pitchFamily="34" charset="0"/>
                <a:ea typeface="宋体" panose="02010600030101010101" pitchFamily="2" charset="-122"/>
                <a:sym typeface="Wingdings" panose="05000000000000000000" pitchFamily="2" charset="2"/>
              </a:rPr>
              <a:t>两个</a:t>
            </a:r>
            <a:r>
              <a:rPr lang="en-US" altLang="zh-CN" sz="1800" b="0" dirty="0">
                <a:latin typeface="Arial" panose="020B0604020202020204" pitchFamily="34" charset="0"/>
                <a:sym typeface="Wingdings" panose="05000000000000000000" pitchFamily="2" charset="2"/>
              </a:rPr>
              <a:t> PQ32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0.1*200 Litz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30053" name="矩形 814085"/>
          <p:cNvSpPr/>
          <p:nvPr/>
        </p:nvSpPr>
        <p:spPr>
          <a:xfrm>
            <a:off x="4846638" y="1284288"/>
            <a:ext cx="4122737" cy="3779837"/>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algn="l"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谐振频率</a:t>
            </a:r>
            <a:r>
              <a:rPr lang="en-US" altLang="zh-CN" sz="1800" b="0" dirty="0">
                <a:latin typeface="Arial" panose="020B0604020202020204" pitchFamily="34" charset="0"/>
                <a:sym typeface="Wingdings" panose="05000000000000000000" pitchFamily="2" charset="2"/>
              </a:rPr>
              <a:t>: </a:t>
            </a:r>
            <a:r>
              <a:rPr lang="en-US" altLang="zh-CN" sz="1800" b="0" dirty="0">
                <a:solidFill>
                  <a:srgbClr val="FF0000"/>
                </a:solidFill>
                <a:latin typeface="Arial" panose="020B0604020202020204" pitchFamily="34" charset="0"/>
                <a:sym typeface="Wingdings" panose="05000000000000000000" pitchFamily="2" charset="2"/>
              </a:rPr>
              <a:t>150KHz</a:t>
            </a:r>
            <a:endParaRPr lang="en-US" altLang="zh-CN" sz="1800" b="0" dirty="0">
              <a:solidFill>
                <a:srgbClr val="FF0000"/>
              </a:solidFill>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120~280KHz</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latin typeface="Arial" panose="020B0604020202020204" pitchFamily="34" charset="0"/>
                <a:sym typeface="Wingdings" panose="05000000000000000000" pitchFamily="2" charset="2"/>
              </a:rPr>
              <a:t>: </a:t>
            </a:r>
            <a:r>
              <a:rPr lang="en-US" altLang="zh-CN" sz="1800" b="0" dirty="0">
                <a:solidFill>
                  <a:srgbClr val="FF0000"/>
                </a:solidFill>
                <a:latin typeface="Arial" panose="020B0604020202020204" pitchFamily="34" charset="0"/>
                <a:sym typeface="Wingdings" panose="05000000000000000000" pitchFamily="2" charset="2"/>
              </a:rPr>
              <a:t>31uH+4uH </a:t>
            </a:r>
            <a:r>
              <a:rPr lang="zh-CN" altLang="en-US" sz="1800" b="0" dirty="0">
                <a:solidFill>
                  <a:srgbClr val="FF0000"/>
                </a:solidFill>
                <a:latin typeface="Arial" panose="020B0604020202020204" pitchFamily="34" charset="0"/>
                <a:ea typeface="宋体" panose="02010600030101010101" pitchFamily="2" charset="-122"/>
                <a:sym typeface="Wingdings" panose="05000000000000000000" pitchFamily="2" charset="2"/>
              </a:rPr>
              <a:t>漏感</a:t>
            </a:r>
            <a:endParaRPr lang="zh-CN" altLang="en-US" sz="1800" b="0" dirty="0">
              <a:solidFill>
                <a:srgbClr val="FF0000"/>
              </a:solidFill>
              <a:latin typeface="Arial" panose="020B0604020202020204" pitchFamily="34" charset="0"/>
              <a:ea typeface="宋体" panose="02010600030101010101" pitchFamily="2" charset="-122"/>
              <a:sym typeface="Wingdings" panose="05000000000000000000" pitchFamily="2" charset="2"/>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latin typeface="Arial" panose="020B0604020202020204" pitchFamily="34" charset="0"/>
                <a:sym typeface="Wingdings" panose="05000000000000000000" pitchFamily="2" charset="2"/>
              </a:rPr>
              <a:t>:   33nF</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a:t>
            </a:r>
            <a:r>
              <a:rPr lang="en-US" altLang="zh-CN" sz="1800" b="0" dirty="0">
                <a:solidFill>
                  <a:srgbClr val="FF0000"/>
                </a:solidFill>
                <a:latin typeface="Arial" panose="020B0604020202020204" pitchFamily="34" charset="0"/>
                <a:sym typeface="Wingdings" panose="05000000000000000000" pitchFamily="2" charset="2"/>
              </a:rPr>
              <a:t>250uH</a:t>
            </a:r>
            <a:endParaRPr lang="en-US" altLang="zh-CN" sz="1800" b="0" dirty="0">
              <a:solidFill>
                <a:srgbClr val="FF0000"/>
              </a:solidFill>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变比</a:t>
            </a:r>
            <a:r>
              <a:rPr lang="en-US" altLang="zh-CN" sz="1800" b="0" dirty="0">
                <a:latin typeface="Arial" panose="020B0604020202020204" pitchFamily="34" charset="0"/>
                <a:sym typeface="Wingdings" panose="05000000000000000000" pitchFamily="2" charset="2"/>
              </a:rPr>
              <a:t>: 15:4, two PQ32 </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0.1*200 Litz</a:t>
            </a:r>
            <a:endParaRPr lang="en-US" altLang="zh-CN" sz="1800" b="0" dirty="0">
              <a:latin typeface="Arial" panose="020B0604020202020204" pitchFamily="34" charset="0"/>
              <a:sym typeface="Wingdings" panose="05000000000000000000" pitchFamily="2" charset="2"/>
            </a:endParaRPr>
          </a:p>
          <a:p>
            <a:pPr algn="l"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30054" name="矩形 814086"/>
          <p:cNvSpPr/>
          <p:nvPr/>
        </p:nvSpPr>
        <p:spPr>
          <a:xfrm>
            <a:off x="990283" y="457200"/>
            <a:ext cx="7035800"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2.7KW LLC </a:t>
            </a:r>
            <a:r>
              <a:rPr lang="zh-CN" altLang="en-US" sz="1800" dirty="0">
                <a:latin typeface="Arial" panose="020B0604020202020204" pitchFamily="34" charset="0"/>
                <a:ea typeface="宋体" panose="02010600030101010101" pitchFamily="2" charset="-122"/>
              </a:rPr>
              <a:t>变换器进行优化的过程</a:t>
            </a:r>
            <a:endParaRPr lang="en-US" altLang="zh-CN" sz="1800" dirty="0">
              <a:latin typeface="Arial" panose="020B0604020202020204" pitchFamily="34" charset="0"/>
              <a:ea typeface="宋体" panose="02010600030101010101" pitchFamily="2" charset="-122"/>
            </a:endParaRPr>
          </a:p>
        </p:txBody>
      </p:sp>
      <p:sp>
        <p:nvSpPr>
          <p:cNvPr id="130055" name="文本框 814087"/>
          <p:cNvSpPr txBox="1"/>
          <p:nvPr/>
        </p:nvSpPr>
        <p:spPr>
          <a:xfrm>
            <a:off x="177800" y="5543550"/>
            <a:ext cx="8783638" cy="81661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降低谐振频率</a:t>
            </a:r>
            <a:r>
              <a:rPr lang="en-US" altLang="zh-CN" dirty="0">
                <a:latin typeface="Times New Roman" panose="02020603050405020304" pitchFamily="18" charset="0"/>
                <a:ea typeface="宋体" panose="02010600030101010101" pitchFamily="2" charset="-122"/>
              </a:rPr>
              <a:t> </a:t>
            </a:r>
            <a:r>
              <a:rPr lang="en-US" altLang="zh-CN" dirty="0">
                <a:solidFill>
                  <a:srgbClr val="FF3300"/>
                </a:solidFill>
                <a:latin typeface="Times New Roman" panose="02020603050405020304" pitchFamily="18" charset="0"/>
                <a:ea typeface="宋体" panose="02010600030101010101" pitchFamily="2" charset="-122"/>
              </a:rPr>
              <a:t>180KHz </a:t>
            </a:r>
            <a:r>
              <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dirty="0">
                <a:solidFill>
                  <a:srgbClr val="FF3300"/>
                </a:solidFill>
                <a:latin typeface="Times New Roman" panose="02020603050405020304" pitchFamily="18" charset="0"/>
                <a:ea typeface="宋体" panose="02010600030101010101" pitchFamily="2" charset="-122"/>
              </a:rPr>
              <a:t>150KHz</a:t>
            </a:r>
            <a:endParaRPr lang="en-US" altLang="zh-CN" dirty="0">
              <a:solidFill>
                <a:srgbClr val="FF3300"/>
              </a:solidFill>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减小直流增益</a:t>
            </a:r>
            <a:r>
              <a:rPr lang="en-US" altLang="zh-CN" dirty="0">
                <a:latin typeface="Times New Roman" panose="02020603050405020304" pitchFamily="18" charset="0"/>
                <a:ea typeface="宋体" panose="02010600030101010101" pitchFamily="2" charset="-122"/>
              </a:rPr>
              <a:t> </a:t>
            </a:r>
            <a:r>
              <a:rPr lang="en-US" altLang="zh-CN" dirty="0">
                <a:solidFill>
                  <a:srgbClr val="FF3300"/>
                </a:solidFill>
                <a:latin typeface="Times New Roman" panose="02020603050405020304" pitchFamily="18" charset="0"/>
                <a:ea typeface="宋体" panose="02010600030101010101" pitchFamily="2" charset="-122"/>
              </a:rPr>
              <a:t>1.067</a:t>
            </a:r>
            <a:r>
              <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rPr>
              <a:t>1</a:t>
            </a:r>
            <a:r>
              <a:rPr lang="en-US" altLang="zh-CN" dirty="0">
                <a:latin typeface="Times New Roman" panose="02020603050405020304" pitchFamily="18" charset="0"/>
                <a:ea typeface="宋体" panose="02010600030101010101" pitchFamily="2" charset="-122"/>
                <a:sym typeface="Wingdings" panose="05000000000000000000" pitchFamily="2" charset="2"/>
              </a:rPr>
              <a:t> (</a:t>
            </a:r>
            <a:r>
              <a:rPr lang="zh-CN" altLang="en-US" dirty="0">
                <a:latin typeface="Times New Roman" panose="02020603050405020304" pitchFamily="18" charset="0"/>
                <a:ea typeface="宋体" panose="02010600030101010101" pitchFamily="2" charset="-122"/>
                <a:sym typeface="Wingdings" panose="05000000000000000000" pitchFamily="2" charset="2"/>
              </a:rPr>
              <a:t>变比</a:t>
            </a:r>
            <a:r>
              <a:rPr lang="en-US" altLang="zh-CN" dirty="0">
                <a:latin typeface="Times New Roman" panose="02020603050405020304" pitchFamily="18" charset="0"/>
                <a:ea typeface="宋体" panose="02010600030101010101" pitchFamily="2" charset="-122"/>
                <a:sym typeface="Wingdings" panose="05000000000000000000" pitchFamily="2" charset="2"/>
              </a:rPr>
              <a:t> 8:1 7.5:1)</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提升</a:t>
            </a:r>
            <a:r>
              <a:rPr lang="en-US" altLang="zh-CN" dirty="0">
                <a:latin typeface="Times New Roman" panose="02020603050405020304" pitchFamily="18" charset="0"/>
                <a:ea typeface="宋体" panose="02010600030101010101" pitchFamily="2" charset="-122"/>
              </a:rPr>
              <a:t>h </a:t>
            </a:r>
            <a:r>
              <a:rPr lang="en-US" altLang="zh-CN" dirty="0">
                <a:solidFill>
                  <a:srgbClr val="FF3300"/>
                </a:solidFill>
                <a:latin typeface="Times New Roman" panose="02020603050405020304" pitchFamily="18" charset="0"/>
                <a:ea typeface="宋体" panose="02010600030101010101" pitchFamily="2" charset="-122"/>
              </a:rPr>
              <a:t>6</a:t>
            </a:r>
            <a:r>
              <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rPr>
              <a:t>7</a:t>
            </a:r>
            <a:r>
              <a:rPr lang="en-US" altLang="zh-CN" dirty="0">
                <a:latin typeface="Times New Roman" panose="02020603050405020304" pitchFamily="18" charset="0"/>
                <a:ea typeface="宋体" panose="02010600030101010101" pitchFamily="2" charset="-122"/>
                <a:sym typeface="Wingdings" panose="05000000000000000000" pitchFamily="2" charset="2"/>
              </a:rPr>
              <a:t> ( </a:t>
            </a:r>
            <a:r>
              <a:rPr lang="zh-CN" altLang="en-US" dirty="0">
                <a:latin typeface="Times New Roman" panose="02020603050405020304" pitchFamily="18" charset="0"/>
                <a:ea typeface="宋体" panose="02010600030101010101" pitchFamily="2" charset="-122"/>
                <a:sym typeface="Wingdings" panose="05000000000000000000" pitchFamily="2" charset="2"/>
              </a:rPr>
              <a:t>降低励磁电流</a:t>
            </a:r>
            <a:r>
              <a:rPr lang="en-US" altLang="zh-CN" dirty="0">
                <a:latin typeface="Times New Roman" panose="02020603050405020304" pitchFamily="18" charset="0"/>
                <a:ea typeface="宋体" panose="02010600030101010101" pitchFamily="2" charset="-122"/>
                <a:sym typeface="Wingdings" panose="05000000000000000000" pitchFamily="2" charset="2"/>
              </a:rPr>
              <a:t>, </a:t>
            </a:r>
            <a:r>
              <a:rPr lang="zh-CN" altLang="en-US" dirty="0">
                <a:latin typeface="Times New Roman" panose="02020603050405020304" pitchFamily="18" charset="0"/>
                <a:ea typeface="宋体" panose="02010600030101010101" pitchFamily="2" charset="-122"/>
                <a:sym typeface="Wingdings" panose="05000000000000000000" pitchFamily="2" charset="2"/>
              </a:rPr>
              <a:t>减少开关损耗</a:t>
            </a:r>
            <a:r>
              <a:rPr lang="en-US" altLang="zh-CN" dirty="0">
                <a:latin typeface="Times New Roman" panose="02020603050405020304" pitchFamily="18" charset="0"/>
                <a:ea typeface="宋体" panose="02010600030101010101" pitchFamily="2" charset="-122"/>
                <a:sym typeface="Wingdings" panose="05000000000000000000" pitchFamily="2" charset="2"/>
              </a:rPr>
              <a:t>)</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816129"/>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1</a:t>
            </a:r>
            <a:r>
              <a:rPr lang="zh-CN" altLang="en-US" sz="1800" b="1" dirty="0">
                <a:latin typeface="Arial" panose="020B0604020202020204" pitchFamily="34" charset="0"/>
                <a:ea typeface="宋体" panose="02010600030101010101" pitchFamily="2" charset="-122"/>
              </a:rPr>
              <a:t>与设计</a:t>
            </a:r>
            <a:r>
              <a:rPr lang="en-US" altLang="zh-CN" sz="1800" b="1" dirty="0">
                <a:latin typeface="Arial" panose="020B0604020202020204" pitchFamily="34" charset="0"/>
                <a:ea typeface="宋体" panose="02010600030101010101" pitchFamily="2" charset="-122"/>
              </a:rPr>
              <a:t>2</a:t>
            </a:r>
            <a:r>
              <a:rPr lang="zh-CN" altLang="en-US" sz="1800" b="1" dirty="0">
                <a:latin typeface="Arial" panose="020B0604020202020204" pitchFamily="34" charset="0"/>
                <a:ea typeface="宋体" panose="02010600030101010101" pitchFamily="2" charset="-122"/>
              </a:rPr>
              <a:t>的效率对比</a:t>
            </a:r>
            <a:endParaRPr lang="en-US" altLang="zh-CN" sz="1800" b="1" dirty="0">
              <a:latin typeface="Arial" panose="020B0604020202020204" pitchFamily="34" charset="0"/>
              <a:ea typeface="宋体" panose="02010600030101010101" pitchFamily="2" charset="-122"/>
            </a:endParaRPr>
          </a:p>
        </p:txBody>
      </p:sp>
      <p:graphicFrame>
        <p:nvGraphicFramePr>
          <p:cNvPr id="132099" name="内容占位符 816131"/>
          <p:cNvGraphicFramePr>
            <a:graphicFrameLocks noGrp="1"/>
          </p:cNvGraphicFramePr>
          <p:nvPr>
            <p:ph idx="4294967295"/>
          </p:nvPr>
        </p:nvGraphicFramePr>
        <p:xfrm>
          <a:off x="0" y="1303655"/>
          <a:ext cx="6986905" cy="4525645"/>
        </p:xfrm>
        <a:graphic>
          <a:graphicData uri="http://schemas.openxmlformats.org/presentationml/2006/ole">
            <mc:AlternateContent xmlns:mc="http://schemas.openxmlformats.org/markup-compatibility/2006">
              <mc:Choice xmlns:v="urn:schemas-microsoft-com:vml" Requires="v">
                <p:oleObj spid="_x0000_s40968" name="" r:id="rId1" imgW="6197600" imgH="4018915" progId="Excel.Chart.8">
                  <p:embed/>
                </p:oleObj>
              </mc:Choice>
              <mc:Fallback>
                <p:oleObj name="" r:id="rId1" imgW="6197600" imgH="4018915" progId="Excel.Chart.8">
                  <p:embed/>
                  <p:pic>
                    <p:nvPicPr>
                      <p:cNvPr id="0" name="图片 3159"/>
                      <p:cNvPicPr/>
                      <p:nvPr/>
                    </p:nvPicPr>
                    <p:blipFill>
                      <a:blip r:embed="rId2"/>
                      <a:srcRect/>
                      <a:stretch>
                        <a:fillRect/>
                      </a:stretch>
                    </p:blipFill>
                    <p:spPr>
                      <a:xfrm>
                        <a:off x="0" y="1303655"/>
                        <a:ext cx="6986905" cy="4525645"/>
                      </a:xfrm>
                      <a:prstGeom prst="rect">
                        <a:avLst/>
                      </a:prstGeom>
                      <a:noFill/>
                      <a:ln w="38100">
                        <a:miter/>
                      </a:ln>
                    </p:spPr>
                  </p:pic>
                </p:oleObj>
              </mc:Fallback>
            </mc:AlternateContent>
          </a:graphicData>
        </a:graphic>
      </p:graphicFrame>
      <p:sp>
        <p:nvSpPr>
          <p:cNvPr id="132100" name="文本框 816133"/>
          <p:cNvSpPr txBox="1"/>
          <p:nvPr/>
        </p:nvSpPr>
        <p:spPr>
          <a:xfrm>
            <a:off x="1570038" y="5632450"/>
            <a:ext cx="5999162" cy="5334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效率在全负载范围内得到提升</a:t>
            </a:r>
            <a:endParaRPr lang="zh-CN" altLang="en-US" dirty="0">
              <a:solidFill>
                <a:srgbClr val="FF3300"/>
              </a:solidFill>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半载时效率提高</a:t>
            </a:r>
            <a:r>
              <a:rPr lang="en-US" altLang="zh-CN" dirty="0">
                <a:latin typeface="Times New Roman" panose="02020603050405020304" pitchFamily="18" charset="0"/>
                <a:ea typeface="宋体" panose="02010600030101010101" pitchFamily="2" charset="-122"/>
              </a:rPr>
              <a:t>0.4% (54V/25A))</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818177"/>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2</a:t>
            </a:r>
            <a:r>
              <a:rPr lang="zh-CN" altLang="en-US" sz="1800" b="1" dirty="0">
                <a:latin typeface="Arial" panose="020B0604020202020204" pitchFamily="34" charset="0"/>
                <a:ea typeface="宋体" panose="02010600030101010101" pitchFamily="2" charset="-122"/>
              </a:rPr>
              <a:t>的波形</a:t>
            </a:r>
            <a:r>
              <a:rPr lang="en-US" altLang="zh-CN" sz="1800" b="1" dirty="0">
                <a:latin typeface="Arial" panose="020B0604020202020204" pitchFamily="34" charset="0"/>
                <a:ea typeface="宋体" panose="02010600030101010101" pitchFamily="2" charset="-122"/>
              </a:rPr>
              <a:t> (I/p 405V O/p 54V/50A full</a:t>
            </a:r>
            <a:r>
              <a:rPr lang="en-US" altLang="zh-CN" sz="2300" dirty="0"/>
              <a:t> </a:t>
            </a:r>
            <a:r>
              <a:rPr lang="en-US" altLang="zh-CN" sz="1800" b="1" dirty="0">
                <a:latin typeface="Arial" panose="020B0604020202020204" pitchFamily="34" charset="0"/>
                <a:ea typeface="宋体" panose="02010600030101010101" pitchFamily="2" charset="-122"/>
              </a:rPr>
              <a:t>load)</a:t>
            </a:r>
            <a:endParaRPr lang="en-US" altLang="zh-CN" sz="1800" b="1" dirty="0">
              <a:latin typeface="Arial" panose="020B0604020202020204" pitchFamily="34" charset="0"/>
              <a:ea typeface="宋体" panose="02010600030101010101" pitchFamily="2" charset="-122"/>
            </a:endParaRPr>
          </a:p>
        </p:txBody>
      </p:sp>
      <p:pic>
        <p:nvPicPr>
          <p:cNvPr id="134147" name="图片 818178" descr="full load 405V54V"/>
          <p:cNvPicPr>
            <a:picLocks noChangeAspect="1"/>
          </p:cNvPicPr>
          <p:nvPr/>
        </p:nvPicPr>
        <p:blipFill>
          <a:blip r:embed="rId1"/>
          <a:stretch>
            <a:fillRect/>
          </a:stretch>
        </p:blipFill>
        <p:spPr>
          <a:xfrm>
            <a:off x="1757363" y="1477963"/>
            <a:ext cx="5626100" cy="4572000"/>
          </a:xfrm>
          <a:prstGeom prst="rect">
            <a:avLst/>
          </a:prstGeom>
          <a:noFill/>
          <a:ln w="9525">
            <a:noFill/>
          </a:ln>
        </p:spPr>
      </p:pic>
      <p:sp>
        <p:nvSpPr>
          <p:cNvPr id="134148" name="文本框 818179"/>
          <p:cNvSpPr txBox="1"/>
          <p:nvPr/>
        </p:nvSpPr>
        <p:spPr>
          <a:xfrm>
            <a:off x="7270750" y="2187575"/>
            <a:ext cx="995680" cy="337185"/>
          </a:xfrm>
          <a:prstGeom prst="rect">
            <a:avLst/>
          </a:prstGeom>
          <a:noFill/>
          <a:ln w="9525">
            <a:noFill/>
          </a:ln>
        </p:spPr>
        <p:txBody>
          <a:bodyPr wrap="none">
            <a:spAutoFit/>
          </a:bodyPr>
          <a:lstStyle/>
          <a:p>
            <a:pPr eaLnBrk="1" hangingPunct="1"/>
            <a:r>
              <a:rPr lang="zh-CN" altLang="en-US" b="0" dirty="0">
                <a:solidFill>
                  <a:srgbClr val="CCCC00"/>
                </a:solidFill>
                <a:latin typeface="Arial" panose="020B0604020202020204" pitchFamily="34" charset="0"/>
                <a:ea typeface="宋体" panose="02010600030101010101" pitchFamily="2" charset="-122"/>
              </a:rPr>
              <a:t>谐振电流</a:t>
            </a:r>
            <a:endParaRPr lang="zh-CN" altLang="en-US" b="0" dirty="0">
              <a:solidFill>
                <a:srgbClr val="CCCC00"/>
              </a:solidFill>
              <a:latin typeface="Arial" panose="020B0604020202020204" pitchFamily="34" charset="0"/>
              <a:ea typeface="宋体" panose="02010600030101010101" pitchFamily="2" charset="-122"/>
            </a:endParaRPr>
          </a:p>
        </p:txBody>
      </p:sp>
      <p:sp>
        <p:nvSpPr>
          <p:cNvPr id="134149" name="直接连接符 818180"/>
          <p:cNvSpPr/>
          <p:nvPr/>
        </p:nvSpPr>
        <p:spPr>
          <a:xfrm flipH="1">
            <a:off x="5481638" y="2459038"/>
            <a:ext cx="1846262" cy="771525"/>
          </a:xfrm>
          <a:prstGeom prst="line">
            <a:avLst/>
          </a:prstGeom>
          <a:ln w="9525" cap="flat" cmpd="sng">
            <a:solidFill>
              <a:srgbClr val="CCCC00"/>
            </a:solidFill>
            <a:prstDash val="solid"/>
            <a:headEnd type="none" w="med" len="med"/>
            <a:tailEnd type="triangle" w="med" len="med"/>
          </a:ln>
        </p:spPr>
      </p:sp>
      <p:sp>
        <p:nvSpPr>
          <p:cNvPr id="134150" name="文本框 818181"/>
          <p:cNvSpPr txBox="1"/>
          <p:nvPr/>
        </p:nvSpPr>
        <p:spPr>
          <a:xfrm>
            <a:off x="7003733" y="5282883"/>
            <a:ext cx="2214880" cy="337185"/>
          </a:xfrm>
          <a:prstGeom prst="rect">
            <a:avLst/>
          </a:prstGeom>
          <a:noFill/>
          <a:ln w="9525">
            <a:noFill/>
          </a:ln>
        </p:spPr>
        <p:txBody>
          <a:bodyPr wrap="none">
            <a:spAutoFit/>
          </a:bodyPr>
          <a:lstStyle/>
          <a:p>
            <a:pPr eaLnBrk="1" hangingPunct="1"/>
            <a:r>
              <a:rPr lang="zh-CN" altLang="en-US" b="0" dirty="0">
                <a:solidFill>
                  <a:srgbClr val="009E00"/>
                </a:solidFill>
                <a:latin typeface="Arial" panose="020B0604020202020204" pitchFamily="34" charset="0"/>
                <a:ea typeface="宋体" panose="02010600030101010101" pitchFamily="2" charset="-122"/>
              </a:rPr>
              <a:t>同步整流管的门极电压</a:t>
            </a:r>
            <a:endParaRPr lang="zh-CN" altLang="en-US" b="0" dirty="0">
              <a:solidFill>
                <a:srgbClr val="009E00"/>
              </a:solidFill>
              <a:latin typeface="Arial" panose="020B0604020202020204" pitchFamily="34" charset="0"/>
              <a:ea typeface="宋体" panose="02010600030101010101" pitchFamily="2" charset="-122"/>
            </a:endParaRPr>
          </a:p>
        </p:txBody>
      </p:sp>
      <p:sp>
        <p:nvSpPr>
          <p:cNvPr id="134151" name="文本框 818182"/>
          <p:cNvSpPr txBox="1"/>
          <p:nvPr/>
        </p:nvSpPr>
        <p:spPr>
          <a:xfrm>
            <a:off x="7464425" y="4311650"/>
            <a:ext cx="1751965" cy="337185"/>
          </a:xfrm>
          <a:prstGeom prst="rect">
            <a:avLst/>
          </a:prstGeom>
          <a:noFill/>
          <a:ln w="9525">
            <a:noFill/>
          </a:ln>
        </p:spPr>
        <p:txBody>
          <a:bodyPr wrap="none">
            <a:spAutoFit/>
          </a:bodyPr>
          <a:lstStyle/>
          <a:p>
            <a:pPr eaLnBrk="1" hangingPunct="1"/>
            <a:r>
              <a:rPr lang="zh-CN" altLang="en-US" b="0" dirty="0">
                <a:solidFill>
                  <a:srgbClr val="FF00FF"/>
                </a:solidFill>
                <a:latin typeface="Arial" panose="020B0604020202020204" pitchFamily="34" charset="0"/>
                <a:ea typeface="宋体" panose="02010600030101010101" pitchFamily="2" charset="-122"/>
              </a:rPr>
              <a:t>同步整流管的</a:t>
            </a:r>
            <a:r>
              <a:rPr lang="en-US" altLang="zh-CN" b="0" dirty="0">
                <a:solidFill>
                  <a:srgbClr val="FF00FF"/>
                </a:solidFill>
                <a:latin typeface="Arial" panose="020B0604020202020204" pitchFamily="34" charset="0"/>
              </a:rPr>
              <a:t>Vds</a:t>
            </a:r>
            <a:endParaRPr lang="en-US" altLang="zh-CN" b="0" dirty="0">
              <a:solidFill>
                <a:srgbClr val="FF00FF"/>
              </a:solidFill>
              <a:latin typeface="Arial" panose="020B0604020202020204" pitchFamily="34" charset="0"/>
            </a:endParaRPr>
          </a:p>
        </p:txBody>
      </p:sp>
      <p:sp>
        <p:nvSpPr>
          <p:cNvPr id="134152" name="直接连接符 818183"/>
          <p:cNvSpPr/>
          <p:nvPr/>
        </p:nvSpPr>
        <p:spPr>
          <a:xfrm flipH="1" flipV="1">
            <a:off x="5353050" y="3830638"/>
            <a:ext cx="2016125" cy="604837"/>
          </a:xfrm>
          <a:prstGeom prst="line">
            <a:avLst/>
          </a:prstGeom>
          <a:ln w="9525" cap="flat" cmpd="sng">
            <a:solidFill>
              <a:srgbClr val="FF00FF"/>
            </a:solidFill>
            <a:prstDash val="solid"/>
            <a:headEnd type="none" w="med" len="med"/>
            <a:tailEnd type="triangle" w="med" len="med"/>
          </a:ln>
        </p:spPr>
      </p:sp>
      <p:sp>
        <p:nvSpPr>
          <p:cNvPr id="134153" name="直接连接符 818184"/>
          <p:cNvSpPr/>
          <p:nvPr/>
        </p:nvSpPr>
        <p:spPr>
          <a:xfrm flipH="1" flipV="1">
            <a:off x="5000625" y="4502150"/>
            <a:ext cx="2262188" cy="784225"/>
          </a:xfrm>
          <a:prstGeom prst="line">
            <a:avLst/>
          </a:prstGeom>
          <a:ln w="9525" cap="flat" cmpd="sng">
            <a:solidFill>
              <a:srgbClr val="009E00"/>
            </a:solidFill>
            <a:prstDash val="solid"/>
            <a:headEnd type="none" w="med" len="med"/>
            <a:tailEnd type="triangle" w="med" len="med"/>
          </a:ln>
        </p:spPr>
      </p:sp>
      <p:sp>
        <p:nvSpPr>
          <p:cNvPr id="134154" name="文本框 818185"/>
          <p:cNvSpPr txBox="1"/>
          <p:nvPr/>
        </p:nvSpPr>
        <p:spPr>
          <a:xfrm>
            <a:off x="947738" y="5924550"/>
            <a:ext cx="7205662" cy="250825"/>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直流增益</a:t>
            </a:r>
            <a:r>
              <a:rPr lang="en-US" altLang="zh-CN" dirty="0">
                <a:latin typeface="Times New Roman" panose="02020603050405020304" pitchFamily="18" charset="0"/>
                <a:ea typeface="宋体" panose="02010600030101010101" pitchFamily="2" charset="-122"/>
              </a:rPr>
              <a:t>M=1, </a:t>
            </a:r>
            <a:r>
              <a:rPr lang="zh-CN" altLang="en-US" dirty="0">
                <a:latin typeface="Times New Roman" panose="02020603050405020304" pitchFamily="18" charset="0"/>
                <a:ea typeface="宋体" panose="02010600030101010101" pitchFamily="2" charset="-122"/>
              </a:rPr>
              <a:t>开关频率非常接近谐振频率</a:t>
            </a:r>
            <a:endParaRPr lang="zh-CN" altLang="en-US" dirty="0">
              <a:solidFill>
                <a:srgbClr val="FF3300"/>
              </a:solidFill>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右箭头 820226"/>
          <p:cNvSpPr/>
          <p:nvPr/>
        </p:nvSpPr>
        <p:spPr>
          <a:xfrm>
            <a:off x="4337050" y="3090863"/>
            <a:ext cx="469900" cy="673100"/>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36195" name="文本框 820227"/>
          <p:cNvSpPr txBox="1"/>
          <p:nvPr/>
        </p:nvSpPr>
        <p:spPr>
          <a:xfrm>
            <a:off x="1731169" y="5068888"/>
            <a:ext cx="5676900" cy="400050"/>
          </a:xfrm>
          <a:prstGeom prst="rect">
            <a:avLst/>
          </a:prstGeom>
          <a:noFill/>
          <a:ln w="12700">
            <a:noFill/>
          </a:ln>
        </p:spPr>
        <p:txBody>
          <a:bodyPr wrap="none" lIns="90000" tIns="46800" rIns="90000" bIns="46800">
            <a:spAutoFit/>
          </a:bodyPr>
          <a:lstStyle/>
          <a:p>
            <a:pPr marL="457200" indent="-457200" algn="ctr" eaLnBrk="1" hangingPunct="1">
              <a:spcBef>
                <a:spcPct val="50000"/>
              </a:spcBef>
            </a:pP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2                                                         </a:t>
            </a: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3</a:t>
            </a:r>
            <a:endParaRPr lang="en-US" altLang="zh-CN" sz="2000" dirty="0">
              <a:solidFill>
                <a:srgbClr val="FF3300"/>
              </a:solidFill>
              <a:latin typeface="Arial Unicode MS" panose="020B0604020202020204" charset="-122"/>
              <a:ea typeface="Arial Unicode MS" panose="020B0604020202020204" charset="-122"/>
            </a:endParaRPr>
          </a:p>
        </p:txBody>
      </p:sp>
      <p:sp>
        <p:nvSpPr>
          <p:cNvPr id="136196" name="矩形 820228"/>
          <p:cNvSpPr/>
          <p:nvPr/>
        </p:nvSpPr>
        <p:spPr>
          <a:xfrm>
            <a:off x="196850" y="1270000"/>
            <a:ext cx="4122738" cy="382428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latin typeface="Times New Roman" panose="02020603050405020304" pitchFamily="18" charset="0"/>
                <a:ea typeface="宋体" panose="02010600030101010101" pitchFamily="2" charset="-122"/>
                <a:sym typeface="Wingdings" panose="05000000000000000000" pitchFamily="2" charset="2"/>
              </a:rPr>
              <a:t>谐振频率</a:t>
            </a:r>
            <a:r>
              <a:rPr lang="en-US" altLang="zh-CN" sz="1800" b="0" dirty="0">
                <a:latin typeface="Arial" panose="020B0604020202020204" pitchFamily="34" charset="0"/>
                <a:sym typeface="Wingdings" panose="05000000000000000000" pitchFamily="2" charset="2"/>
              </a:rPr>
              <a:t>: 150KHz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140~250KHz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latin typeface="Arial" panose="020B0604020202020204" pitchFamily="34" charset="0"/>
                <a:sym typeface="Wingdings" panose="05000000000000000000" pitchFamily="2" charset="2"/>
              </a:rPr>
              <a:t>: 31uH+4uH </a:t>
            </a:r>
            <a:r>
              <a:rPr lang="zh-CN" altLang="en-US" sz="1800" b="0" dirty="0">
                <a:latin typeface="Arial" panose="020B0604020202020204" pitchFamily="34" charset="0"/>
                <a:ea typeface="宋体" panose="02010600030101010101" pitchFamily="2" charset="-122"/>
                <a:sym typeface="Wingdings" panose="05000000000000000000" pitchFamily="2" charset="2"/>
              </a:rPr>
              <a:t>漏感</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latin typeface="Arial" panose="020B0604020202020204" pitchFamily="34" charset="0"/>
                <a:sym typeface="Wingdings" panose="05000000000000000000" pitchFamily="2" charset="2"/>
              </a:rPr>
              <a:t>:   33nF</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250uH</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匝比</a:t>
            </a:r>
            <a:r>
              <a:rPr lang="en-US" altLang="zh-CN" sz="1800" b="0" dirty="0">
                <a:latin typeface="Arial" panose="020B0604020202020204" pitchFamily="34" charset="0"/>
                <a:sym typeface="Wingdings" panose="05000000000000000000" pitchFamily="2" charset="2"/>
              </a:rPr>
              <a:t>: 15:4, </a:t>
            </a:r>
            <a:r>
              <a:rPr lang="zh-CN" altLang="en-US" sz="1800" b="0" dirty="0">
                <a:latin typeface="Arial" panose="020B0604020202020204" pitchFamily="34" charset="0"/>
                <a:ea typeface="宋体" panose="02010600030101010101" pitchFamily="2" charset="-122"/>
                <a:sym typeface="Wingdings" panose="05000000000000000000" pitchFamily="2" charset="2"/>
              </a:rPr>
              <a:t>两个</a:t>
            </a:r>
            <a:r>
              <a:rPr lang="en-US" altLang="zh-CN" sz="1800" b="0" dirty="0">
                <a:latin typeface="Arial" panose="020B0604020202020204" pitchFamily="34" charset="0"/>
                <a:sym typeface="Wingdings" panose="05000000000000000000" pitchFamily="2" charset="2"/>
              </a:rPr>
              <a:t> PQ32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0.1*200 </a:t>
            </a:r>
            <a:r>
              <a:rPr lang="zh-CN" altLang="en-US" sz="1800" b="0" dirty="0">
                <a:latin typeface="Arial" panose="020B0604020202020204" pitchFamily="34" charset="0"/>
                <a:ea typeface="宋体" panose="02010600030101010101" pitchFamily="2" charset="-122"/>
                <a:sym typeface="Wingdings" panose="05000000000000000000" pitchFamily="2" charset="2"/>
              </a:rPr>
              <a:t>利兹线</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36197" name="矩形 820229"/>
          <p:cNvSpPr/>
          <p:nvPr/>
        </p:nvSpPr>
        <p:spPr>
          <a:xfrm>
            <a:off x="4856163" y="1284288"/>
            <a:ext cx="4122737" cy="3794125"/>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latin typeface="Times New Roman" panose="02020603050405020304" pitchFamily="18" charset="0"/>
                <a:ea typeface="宋体" panose="02010600030101010101" pitchFamily="2" charset="-122"/>
                <a:sym typeface="Wingdings" panose="05000000000000000000" pitchFamily="2" charset="2"/>
              </a:rPr>
              <a:t>谐振频率</a:t>
            </a:r>
            <a:r>
              <a:rPr lang="en-US" altLang="zh-CN" sz="1800" b="0" dirty="0">
                <a:latin typeface="Arial" panose="020B0604020202020204" pitchFamily="34" charset="0"/>
                <a:sym typeface="Wingdings" panose="05000000000000000000" pitchFamily="2" charset="2"/>
              </a:rPr>
              <a:t>: 150KHz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120~280KHz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latin typeface="Arial" panose="020B0604020202020204" pitchFamily="34" charset="0"/>
                <a:sym typeface="Wingdings" panose="05000000000000000000" pitchFamily="2" charset="2"/>
              </a:rPr>
              <a:t>: 31uH+4uH leakage</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latin typeface="Arial" panose="020B0604020202020204" pitchFamily="34" charset="0"/>
                <a:sym typeface="Wingdings" panose="05000000000000000000" pitchFamily="2" charset="2"/>
              </a:rPr>
              <a:t>:   33nF</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250uH</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匝比</a:t>
            </a:r>
            <a:r>
              <a:rPr lang="en-US" altLang="zh-CN" sz="1800" b="0" dirty="0">
                <a:latin typeface="Arial" panose="020B0604020202020204" pitchFamily="34" charset="0"/>
                <a:sym typeface="Wingdings" panose="05000000000000000000" pitchFamily="2" charset="2"/>
              </a:rPr>
              <a:t>: </a:t>
            </a:r>
            <a:r>
              <a:rPr lang="en-US" altLang="zh-CN" sz="1800" b="0" dirty="0">
                <a:solidFill>
                  <a:srgbClr val="FF3300"/>
                </a:solidFill>
                <a:latin typeface="Arial" panose="020B0604020202020204" pitchFamily="34" charset="0"/>
                <a:sym typeface="Wingdings" panose="05000000000000000000" pitchFamily="2" charset="2"/>
              </a:rPr>
              <a:t>19:5</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两个</a:t>
            </a:r>
            <a:r>
              <a:rPr lang="en-US" altLang="zh-CN" sz="1800" b="0" dirty="0">
                <a:latin typeface="Arial" panose="020B0604020202020204" pitchFamily="34" charset="0"/>
                <a:sym typeface="Wingdings" panose="05000000000000000000" pitchFamily="2" charset="2"/>
              </a:rPr>
              <a:t> PQ32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a:t>
            </a:r>
            <a:r>
              <a:rPr lang="en-US" altLang="zh-CN" sz="1800" b="0" dirty="0">
                <a:solidFill>
                  <a:srgbClr val="FF3300"/>
                </a:solidFill>
                <a:latin typeface="Arial" panose="020B0604020202020204" pitchFamily="34" charset="0"/>
                <a:sym typeface="Wingdings" panose="05000000000000000000" pitchFamily="2" charset="2"/>
              </a:rPr>
              <a:t>0.1*150</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利兹线</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36198" name="文本框 820231"/>
          <p:cNvSpPr txBox="1"/>
          <p:nvPr/>
        </p:nvSpPr>
        <p:spPr>
          <a:xfrm>
            <a:off x="177800" y="5543550"/>
            <a:ext cx="8783638" cy="5334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改变匝比</a:t>
            </a:r>
            <a:r>
              <a:rPr lang="en-US" altLang="zh-CN" dirty="0">
                <a:latin typeface="Times New Roman" panose="02020603050405020304" pitchFamily="18" charset="0"/>
                <a:ea typeface="宋体" panose="02010600030101010101" pitchFamily="2" charset="-122"/>
              </a:rPr>
              <a:t>: 15:4 </a:t>
            </a:r>
            <a:r>
              <a:rPr lang="en-US" altLang="zh-CN" dirty="0">
                <a:latin typeface="Times New Roman" panose="02020603050405020304" pitchFamily="18" charset="0"/>
                <a:ea typeface="宋体" panose="02010600030101010101" pitchFamily="2" charset="-122"/>
                <a:sym typeface="Wingdings" panose="05000000000000000000" pitchFamily="2" charset="2"/>
              </a:rPr>
              <a:t>19:5, (</a:t>
            </a:r>
            <a:r>
              <a:rPr lang="zh-CN" altLang="en-US" dirty="0">
                <a:latin typeface="Times New Roman" panose="02020603050405020304" pitchFamily="18" charset="0"/>
                <a:ea typeface="宋体" panose="02010600030101010101" pitchFamily="2" charset="-122"/>
                <a:sym typeface="Wingdings" panose="05000000000000000000" pitchFamily="2" charset="2"/>
              </a:rPr>
              <a:t>通过减小</a:t>
            </a:r>
            <a:r>
              <a:rPr lang="en-US" altLang="zh-CN" dirty="0">
                <a:latin typeface="Times New Roman" panose="02020603050405020304" pitchFamily="18" charset="0"/>
                <a:ea typeface="宋体" panose="02010600030101010101" pitchFamily="2" charset="-122"/>
                <a:sym typeface="Wingdings" panose="05000000000000000000" pitchFamily="2" charset="2"/>
              </a:rPr>
              <a:t>Bmax</a:t>
            </a:r>
            <a:r>
              <a:rPr lang="zh-CN" altLang="en-US" dirty="0">
                <a:latin typeface="Times New Roman" panose="02020603050405020304" pitchFamily="18" charset="0"/>
                <a:ea typeface="宋体" panose="02010600030101010101" pitchFamily="2" charset="-122"/>
                <a:sym typeface="Wingdings" panose="05000000000000000000" pitchFamily="2" charset="2"/>
              </a:rPr>
              <a:t>减小磁芯损耗</a:t>
            </a:r>
            <a:r>
              <a:rPr lang="en-US" altLang="zh-CN" dirty="0">
                <a:latin typeface="Times New Roman" panose="02020603050405020304" pitchFamily="18" charset="0"/>
                <a:ea typeface="宋体" panose="02010600030101010101" pitchFamily="2" charset="-122"/>
                <a:sym typeface="Wingdings" panose="05000000000000000000" pitchFamily="2" charset="2"/>
              </a:rPr>
              <a:t>)</a:t>
            </a:r>
            <a:endParaRPr lang="en-US" altLang="zh-CN" dirty="0">
              <a:solidFill>
                <a:srgbClr val="FF3300"/>
              </a:solidFill>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solidFill>
                  <a:srgbClr val="FF3300"/>
                </a:solidFill>
                <a:latin typeface="Times New Roman" panose="02020603050405020304" pitchFamily="18" charset="0"/>
                <a:ea typeface="宋体" panose="02010600030101010101" pitchFamily="2" charset="-122"/>
              </a:rPr>
              <a:t>减小直流增益</a:t>
            </a:r>
            <a:r>
              <a:rPr lang="en-US" altLang="zh-CN" dirty="0">
                <a:solidFill>
                  <a:srgbClr val="FF3300"/>
                </a:solidFill>
                <a:latin typeface="Times New Roman" panose="02020603050405020304" pitchFamily="18" charset="0"/>
                <a:ea typeface="宋体" panose="02010600030101010101" pitchFamily="2" charset="-122"/>
              </a:rPr>
              <a:t>1</a:t>
            </a:r>
            <a:r>
              <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rPr>
              <a:t>1.013 </a:t>
            </a:r>
            <a:r>
              <a:rPr lang="en-US" altLang="zh-CN" dirty="0">
                <a:latin typeface="Times New Roman" panose="02020603050405020304" pitchFamily="18" charset="0"/>
                <a:ea typeface="宋体" panose="02010600030101010101" pitchFamily="2" charset="-122"/>
                <a:sym typeface="Wingdings" panose="05000000000000000000" pitchFamily="2" charset="2"/>
              </a:rPr>
              <a:t>(</a:t>
            </a:r>
            <a:r>
              <a:rPr lang="zh-CN" altLang="en-US" dirty="0">
                <a:latin typeface="Times New Roman" panose="02020603050405020304" pitchFamily="18" charset="0"/>
                <a:ea typeface="宋体" panose="02010600030101010101" pitchFamily="2" charset="-122"/>
                <a:sym typeface="Wingdings" panose="05000000000000000000" pitchFamily="2" charset="2"/>
              </a:rPr>
              <a:t>因为匝比为整数</a:t>
            </a:r>
            <a:r>
              <a:rPr lang="en-US" altLang="zh-CN" dirty="0">
                <a:latin typeface="Times New Roman" panose="02020603050405020304" pitchFamily="18" charset="0"/>
                <a:ea typeface="宋体" panose="02010600030101010101" pitchFamily="2" charset="-122"/>
                <a:sym typeface="Wingdings" panose="05000000000000000000" pitchFamily="2" charset="2"/>
              </a:rPr>
              <a:t> )</a:t>
            </a:r>
            <a:endParaRPr lang="en-US" altLang="zh-CN" dirty="0">
              <a:latin typeface="Times New Roman" panose="02020603050405020304" pitchFamily="18" charset="0"/>
              <a:ea typeface="宋体" panose="02010600030101010101" pitchFamily="2" charset="-122"/>
            </a:endParaRPr>
          </a:p>
        </p:txBody>
      </p:sp>
      <p:sp>
        <p:nvSpPr>
          <p:cNvPr id="2" name="矩形 814086"/>
          <p:cNvSpPr/>
          <p:nvPr/>
        </p:nvSpPr>
        <p:spPr>
          <a:xfrm>
            <a:off x="1053783" y="490855"/>
            <a:ext cx="7035800"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2.7KW LLC </a:t>
            </a:r>
            <a:r>
              <a:rPr lang="zh-CN" altLang="en-US" sz="1800" dirty="0">
                <a:latin typeface="Arial" panose="020B0604020202020204" pitchFamily="34" charset="0"/>
                <a:ea typeface="宋体" panose="02010600030101010101" pitchFamily="2" charset="-122"/>
              </a:rPr>
              <a:t>变换器进行优化的过程（续）</a:t>
            </a:r>
            <a:endParaRPr lang="en-US" altLang="zh-CN"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内容占位符 824322"/>
          <p:cNvGraphicFramePr>
            <a:graphicFrameLocks noGrp="1"/>
          </p:cNvGraphicFramePr>
          <p:nvPr>
            <p:ph idx="4294967295"/>
          </p:nvPr>
        </p:nvGraphicFramePr>
        <p:xfrm>
          <a:off x="0" y="1365250"/>
          <a:ext cx="6765925" cy="4497705"/>
        </p:xfrm>
        <a:graphic>
          <a:graphicData uri="http://schemas.openxmlformats.org/presentationml/2006/ole">
            <mc:AlternateContent xmlns:mc="http://schemas.openxmlformats.org/markup-compatibility/2006">
              <mc:Choice xmlns:v="urn:schemas-microsoft-com:vml" Requires="v">
                <p:oleObj spid="_x0000_s41992" name="" r:id="rId1" imgW="5486400" imgH="3110865" progId="Excel.Chart.8">
                  <p:embed/>
                </p:oleObj>
              </mc:Choice>
              <mc:Fallback>
                <p:oleObj name="" r:id="rId1" imgW="5486400" imgH="3110865" progId="Excel.Chart.8">
                  <p:embed/>
                  <p:pic>
                    <p:nvPicPr>
                      <p:cNvPr id="0" name="图片 3160"/>
                      <p:cNvPicPr/>
                      <p:nvPr/>
                    </p:nvPicPr>
                    <p:blipFill>
                      <a:blip r:embed="rId2"/>
                      <a:srcRect/>
                      <a:stretch>
                        <a:fillRect/>
                      </a:stretch>
                    </p:blipFill>
                    <p:spPr>
                      <a:xfrm>
                        <a:off x="0" y="1365250"/>
                        <a:ext cx="6765925" cy="4497705"/>
                      </a:xfrm>
                      <a:prstGeom prst="rect">
                        <a:avLst/>
                      </a:prstGeom>
                      <a:noFill/>
                      <a:ln w="38100">
                        <a:miter/>
                      </a:ln>
                    </p:spPr>
                  </p:pic>
                </p:oleObj>
              </mc:Fallback>
            </mc:AlternateContent>
          </a:graphicData>
        </a:graphic>
      </p:graphicFrame>
      <p:sp>
        <p:nvSpPr>
          <p:cNvPr id="138244" name="文本框 824327"/>
          <p:cNvSpPr txBox="1"/>
          <p:nvPr/>
        </p:nvSpPr>
        <p:spPr>
          <a:xfrm>
            <a:off x="1282700" y="5594350"/>
            <a:ext cx="6149340" cy="816610"/>
          </a:xfrm>
          <a:prstGeom prst="rect">
            <a:avLst/>
          </a:prstGeom>
          <a:noFill/>
          <a:ln w="9525">
            <a:noFill/>
          </a:ln>
        </p:spPr>
        <p:txBody>
          <a:bodyPr wrap="square">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由于特定损耗（磁芯损耗）减少，效率尤其在轻载时得到提高</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solidFill>
                  <a:srgbClr val="FF3300"/>
                </a:solidFill>
                <a:latin typeface="Times New Roman" panose="02020603050405020304" pitchFamily="18" charset="0"/>
                <a:ea typeface="宋体" panose="02010600030101010101" pitchFamily="2" charset="-122"/>
              </a:rPr>
              <a:t>半载时，效率提高</a:t>
            </a:r>
            <a:r>
              <a:rPr lang="en-US" altLang="zh-CN" dirty="0">
                <a:solidFill>
                  <a:srgbClr val="FF3300"/>
                </a:solidFill>
                <a:latin typeface="Times New Roman" panose="02020603050405020304" pitchFamily="18" charset="0"/>
                <a:ea typeface="宋体" panose="02010600030101010101" pitchFamily="2" charset="-122"/>
              </a:rPr>
              <a:t>0.3%</a:t>
            </a:r>
            <a:endParaRPr lang="zh-CN" altLang="en-US" dirty="0">
              <a:solidFill>
                <a:srgbClr val="FF3300"/>
              </a:solidFill>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pPr>
            <a:endParaRPr lang="en-US" altLang="zh-CN" dirty="0">
              <a:latin typeface="Times New Roman" panose="02020603050405020304" pitchFamily="18" charset="0"/>
              <a:ea typeface="宋体" panose="02010600030101010101" pitchFamily="2" charset="-122"/>
            </a:endParaRPr>
          </a:p>
        </p:txBody>
      </p:sp>
      <p:sp>
        <p:nvSpPr>
          <p:cNvPr id="132098" name="标题 816129"/>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1</a:t>
            </a:r>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2</a:t>
            </a:r>
            <a:r>
              <a:rPr lang="zh-CN" altLang="en-US" sz="1800" b="1" dirty="0">
                <a:latin typeface="Arial" panose="020B0604020202020204" pitchFamily="34" charset="0"/>
                <a:ea typeface="宋体" panose="02010600030101010101" pitchFamily="2" charset="-122"/>
              </a:rPr>
              <a:t>与设计</a:t>
            </a:r>
            <a:r>
              <a:rPr lang="en-US" altLang="zh-CN" sz="1800" b="1" dirty="0">
                <a:latin typeface="Arial" panose="020B0604020202020204" pitchFamily="34" charset="0"/>
                <a:ea typeface="宋体" panose="02010600030101010101" pitchFamily="2" charset="-122"/>
              </a:rPr>
              <a:t>3</a:t>
            </a:r>
            <a:r>
              <a:rPr lang="zh-CN" altLang="en-US" sz="1800" b="1" dirty="0">
                <a:latin typeface="Arial" panose="020B0604020202020204" pitchFamily="34" charset="0"/>
                <a:ea typeface="宋体" panose="02010600030101010101" pitchFamily="2" charset="-122"/>
              </a:rPr>
              <a:t>的效率对比</a:t>
            </a:r>
            <a:endParaRPr lang="en-US" altLang="zh-CN" sz="1800" b="1"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图片 822273" descr="full load latest transformer 98"/>
          <p:cNvPicPr>
            <a:picLocks noChangeAspect="1"/>
          </p:cNvPicPr>
          <p:nvPr/>
        </p:nvPicPr>
        <p:blipFill>
          <a:blip r:embed="rId1"/>
          <a:stretch>
            <a:fillRect/>
          </a:stretch>
        </p:blipFill>
        <p:spPr>
          <a:xfrm>
            <a:off x="1758950" y="1417003"/>
            <a:ext cx="5626100" cy="4572000"/>
          </a:xfrm>
          <a:prstGeom prst="rect">
            <a:avLst/>
          </a:prstGeom>
          <a:noFill/>
          <a:ln w="9525">
            <a:noFill/>
          </a:ln>
        </p:spPr>
      </p:pic>
      <p:sp>
        <p:nvSpPr>
          <p:cNvPr id="140291" name="文本框 822275"/>
          <p:cNvSpPr txBox="1"/>
          <p:nvPr/>
        </p:nvSpPr>
        <p:spPr>
          <a:xfrm>
            <a:off x="7278688" y="3043238"/>
            <a:ext cx="995680" cy="337185"/>
          </a:xfrm>
          <a:prstGeom prst="rect">
            <a:avLst/>
          </a:prstGeom>
          <a:noFill/>
          <a:ln w="9525">
            <a:noFill/>
          </a:ln>
        </p:spPr>
        <p:txBody>
          <a:bodyPr wrap="none">
            <a:spAutoFit/>
          </a:bodyPr>
          <a:lstStyle/>
          <a:p>
            <a:pPr eaLnBrk="1" hangingPunct="1"/>
            <a:r>
              <a:rPr lang="zh-CN" altLang="en-US" b="0" dirty="0">
                <a:solidFill>
                  <a:srgbClr val="CCCC00"/>
                </a:solidFill>
                <a:latin typeface="Arial" panose="020B0604020202020204" pitchFamily="34" charset="0"/>
                <a:ea typeface="宋体" panose="02010600030101010101" pitchFamily="2" charset="-122"/>
              </a:rPr>
              <a:t>谐振电流</a:t>
            </a:r>
            <a:endParaRPr lang="zh-CN" altLang="en-US" b="0" dirty="0">
              <a:solidFill>
                <a:srgbClr val="CCCC00"/>
              </a:solidFill>
              <a:latin typeface="Arial" panose="020B0604020202020204" pitchFamily="34" charset="0"/>
              <a:ea typeface="宋体" panose="02010600030101010101" pitchFamily="2" charset="-122"/>
            </a:endParaRPr>
          </a:p>
        </p:txBody>
      </p:sp>
      <p:sp>
        <p:nvSpPr>
          <p:cNvPr id="140292" name="直接连接符 822276"/>
          <p:cNvSpPr/>
          <p:nvPr/>
        </p:nvSpPr>
        <p:spPr>
          <a:xfrm flipH="1" flipV="1">
            <a:off x="5899150" y="2801938"/>
            <a:ext cx="1400175" cy="381000"/>
          </a:xfrm>
          <a:prstGeom prst="line">
            <a:avLst/>
          </a:prstGeom>
          <a:ln w="9525" cap="flat" cmpd="sng">
            <a:solidFill>
              <a:srgbClr val="CCCC00"/>
            </a:solidFill>
            <a:prstDash val="solid"/>
            <a:headEnd type="none" w="med" len="med"/>
            <a:tailEnd type="triangle" w="med" len="med"/>
          </a:ln>
        </p:spPr>
      </p:sp>
      <p:sp>
        <p:nvSpPr>
          <p:cNvPr id="140293" name="文本框 822277"/>
          <p:cNvSpPr txBox="1"/>
          <p:nvPr/>
        </p:nvSpPr>
        <p:spPr>
          <a:xfrm>
            <a:off x="7385050" y="4792663"/>
            <a:ext cx="1605280" cy="337185"/>
          </a:xfrm>
          <a:prstGeom prst="rect">
            <a:avLst/>
          </a:prstGeom>
          <a:noFill/>
          <a:ln w="9525">
            <a:noFill/>
          </a:ln>
        </p:spPr>
        <p:txBody>
          <a:bodyPr wrap="none">
            <a:spAutoFit/>
          </a:bodyPr>
          <a:lstStyle/>
          <a:p>
            <a:pPr eaLnBrk="1" hangingPunct="1"/>
            <a:r>
              <a:rPr lang="zh-CN" altLang="en-US" b="0" dirty="0">
                <a:solidFill>
                  <a:srgbClr val="009E00"/>
                </a:solidFill>
                <a:latin typeface="Arial" panose="020B0604020202020204" pitchFamily="34" charset="0"/>
                <a:ea typeface="宋体" panose="02010600030101010101" pitchFamily="2" charset="-122"/>
              </a:rPr>
              <a:t>同步整流管驱动</a:t>
            </a:r>
            <a:endParaRPr lang="zh-CN" altLang="en-US" b="0" dirty="0">
              <a:solidFill>
                <a:srgbClr val="009E00"/>
              </a:solidFill>
              <a:latin typeface="Arial" panose="020B0604020202020204" pitchFamily="34" charset="0"/>
              <a:ea typeface="宋体" panose="02010600030101010101" pitchFamily="2" charset="-122"/>
            </a:endParaRPr>
          </a:p>
        </p:txBody>
      </p:sp>
      <p:sp>
        <p:nvSpPr>
          <p:cNvPr id="140294" name="文本框 822278"/>
          <p:cNvSpPr txBox="1"/>
          <p:nvPr/>
        </p:nvSpPr>
        <p:spPr>
          <a:xfrm>
            <a:off x="7385050" y="3889375"/>
            <a:ext cx="1548765" cy="337185"/>
          </a:xfrm>
          <a:prstGeom prst="rect">
            <a:avLst/>
          </a:prstGeom>
          <a:noFill/>
          <a:ln w="9525">
            <a:noFill/>
          </a:ln>
        </p:spPr>
        <p:txBody>
          <a:bodyPr wrap="none">
            <a:spAutoFit/>
          </a:bodyPr>
          <a:lstStyle/>
          <a:p>
            <a:pPr eaLnBrk="1" hangingPunct="1"/>
            <a:r>
              <a:rPr lang="zh-CN" altLang="en-US" b="0" dirty="0">
                <a:solidFill>
                  <a:srgbClr val="FF00FF"/>
                </a:solidFill>
                <a:latin typeface="Arial" panose="020B0604020202020204" pitchFamily="34" charset="0"/>
                <a:ea typeface="宋体" panose="02010600030101010101" pitchFamily="2" charset="-122"/>
              </a:rPr>
              <a:t>同步整流管</a:t>
            </a:r>
            <a:r>
              <a:rPr lang="en-US" altLang="zh-CN" b="0" dirty="0">
                <a:solidFill>
                  <a:srgbClr val="FF00FF"/>
                </a:solidFill>
                <a:latin typeface="Arial" panose="020B0604020202020204" pitchFamily="34" charset="0"/>
              </a:rPr>
              <a:t>Vds</a:t>
            </a:r>
            <a:endParaRPr lang="en-US" altLang="zh-CN" b="0" dirty="0">
              <a:solidFill>
                <a:srgbClr val="FF00FF"/>
              </a:solidFill>
              <a:latin typeface="Arial" panose="020B0604020202020204" pitchFamily="34" charset="0"/>
            </a:endParaRPr>
          </a:p>
        </p:txBody>
      </p:sp>
      <p:sp>
        <p:nvSpPr>
          <p:cNvPr id="140295" name="直接连接符 822279"/>
          <p:cNvSpPr/>
          <p:nvPr/>
        </p:nvSpPr>
        <p:spPr>
          <a:xfrm flipH="1" flipV="1">
            <a:off x="5748338" y="3367088"/>
            <a:ext cx="1581150" cy="671512"/>
          </a:xfrm>
          <a:prstGeom prst="line">
            <a:avLst/>
          </a:prstGeom>
          <a:ln w="9525" cap="flat" cmpd="sng">
            <a:solidFill>
              <a:srgbClr val="FF00FF"/>
            </a:solidFill>
            <a:prstDash val="solid"/>
            <a:headEnd type="none" w="med" len="med"/>
            <a:tailEnd type="triangle" w="med" len="med"/>
          </a:ln>
        </p:spPr>
      </p:sp>
      <p:sp>
        <p:nvSpPr>
          <p:cNvPr id="140296" name="直接连接符 822280"/>
          <p:cNvSpPr/>
          <p:nvPr/>
        </p:nvSpPr>
        <p:spPr>
          <a:xfrm flipH="1" flipV="1">
            <a:off x="5983288" y="4410075"/>
            <a:ext cx="1379537" cy="557213"/>
          </a:xfrm>
          <a:prstGeom prst="line">
            <a:avLst/>
          </a:prstGeom>
          <a:ln w="9525" cap="flat" cmpd="sng">
            <a:solidFill>
              <a:srgbClr val="009E00"/>
            </a:solidFill>
            <a:prstDash val="solid"/>
            <a:headEnd type="none" w="med" len="med"/>
            <a:tailEnd type="triangle" w="med" len="med"/>
          </a:ln>
        </p:spPr>
      </p:sp>
      <p:sp>
        <p:nvSpPr>
          <p:cNvPr id="140297" name="标题 822284"/>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2000" b="1" dirty="0">
                <a:latin typeface="Arial" panose="020B0604020202020204" pitchFamily="34" charset="0"/>
                <a:ea typeface="宋体" panose="02010600030101010101" pitchFamily="2" charset="-122"/>
              </a:rPr>
              <a:t>设计</a:t>
            </a:r>
            <a:r>
              <a:rPr lang="en-US" altLang="zh-CN" sz="2000" b="1" dirty="0">
                <a:latin typeface="Arial" panose="020B0604020202020204" pitchFamily="34" charset="0"/>
                <a:ea typeface="宋体" panose="02010600030101010101" pitchFamily="2" charset="-122"/>
              </a:rPr>
              <a:t>3</a:t>
            </a:r>
            <a:r>
              <a:rPr lang="zh-CN" altLang="en-US" sz="2000" b="1" dirty="0">
                <a:latin typeface="Arial" panose="020B0604020202020204" pitchFamily="34" charset="0"/>
                <a:ea typeface="宋体" panose="02010600030101010101" pitchFamily="2" charset="-122"/>
              </a:rPr>
              <a:t>波形</a:t>
            </a:r>
            <a:r>
              <a:rPr lang="en-US" altLang="zh-CN" sz="2000" b="1" dirty="0">
                <a:latin typeface="Arial" panose="020B0604020202020204" pitchFamily="34" charset="0"/>
                <a:ea typeface="宋体" panose="02010600030101010101" pitchFamily="2" charset="-122"/>
              </a:rPr>
              <a:t> (I/p 405V O/p 54V/50A </a:t>
            </a:r>
            <a:r>
              <a:rPr lang="zh-CN" altLang="en-US" sz="2000" b="1" dirty="0">
                <a:latin typeface="Arial" panose="020B0604020202020204" pitchFamily="34" charset="0"/>
                <a:ea typeface="宋体" panose="02010600030101010101" pitchFamily="2" charset="-122"/>
              </a:rPr>
              <a:t>满载</a:t>
            </a:r>
            <a:r>
              <a:rPr lang="en-US" altLang="zh-CN"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p:txBody>
      </p:sp>
      <p:sp>
        <p:nvSpPr>
          <p:cNvPr id="140298" name="文本框 822285"/>
          <p:cNvSpPr txBox="1"/>
          <p:nvPr/>
        </p:nvSpPr>
        <p:spPr>
          <a:xfrm>
            <a:off x="947738" y="6089650"/>
            <a:ext cx="7612062" cy="250825"/>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直流增益</a:t>
            </a:r>
            <a:r>
              <a:rPr lang="en-US" altLang="zh-CN" dirty="0">
                <a:latin typeface="Times New Roman" panose="02020603050405020304" pitchFamily="18" charset="0"/>
                <a:ea typeface="宋体" panose="02010600030101010101" pitchFamily="2" charset="-122"/>
              </a:rPr>
              <a:t>M=1.013, </a:t>
            </a:r>
            <a:r>
              <a:rPr lang="zh-CN" altLang="en-US" dirty="0">
                <a:latin typeface="Times New Roman" panose="02020603050405020304" pitchFamily="18" charset="0"/>
                <a:ea typeface="宋体" panose="02010600030101010101" pitchFamily="2" charset="-122"/>
              </a:rPr>
              <a:t>开关频率略小于谐振频率</a:t>
            </a:r>
            <a:endParaRPr lang="zh-CN" altLang="en-US" dirty="0">
              <a:solidFill>
                <a:srgbClr val="FF3300"/>
              </a:solidFill>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右箭头 828418"/>
          <p:cNvSpPr/>
          <p:nvPr/>
        </p:nvSpPr>
        <p:spPr>
          <a:xfrm>
            <a:off x="4360863" y="2792413"/>
            <a:ext cx="469900" cy="673100"/>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42339" name="文本框 828419"/>
          <p:cNvSpPr txBox="1"/>
          <p:nvPr/>
        </p:nvSpPr>
        <p:spPr>
          <a:xfrm>
            <a:off x="1731169" y="4967288"/>
            <a:ext cx="5676900" cy="400050"/>
          </a:xfrm>
          <a:prstGeom prst="rect">
            <a:avLst/>
          </a:prstGeom>
          <a:noFill/>
          <a:ln w="12700">
            <a:noFill/>
          </a:ln>
        </p:spPr>
        <p:txBody>
          <a:bodyPr wrap="none" lIns="90000" tIns="46800" rIns="90000" bIns="46800">
            <a:spAutoFit/>
          </a:bodyPr>
          <a:lstStyle/>
          <a:p>
            <a:pPr marL="457200" indent="-457200" algn="ctr" eaLnBrk="1" hangingPunct="1">
              <a:spcBef>
                <a:spcPct val="50000"/>
              </a:spcBef>
            </a:pP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3                                                         </a:t>
            </a:r>
            <a:r>
              <a:rPr lang="zh-CN" altLang="en-US" sz="2000" dirty="0">
                <a:latin typeface="Arial Unicode MS" panose="020B0604020202020204" charset="-122"/>
                <a:ea typeface="Arial Unicode MS" panose="020B0604020202020204" charset="-122"/>
              </a:rPr>
              <a:t>设计</a:t>
            </a:r>
            <a:r>
              <a:rPr lang="en-US" altLang="zh-CN" sz="2000" dirty="0">
                <a:latin typeface="Arial Unicode MS" panose="020B0604020202020204" charset="-122"/>
                <a:ea typeface="Arial Unicode MS" panose="020B0604020202020204" charset="-122"/>
              </a:rPr>
              <a:t> 4</a:t>
            </a:r>
            <a:endParaRPr lang="en-US" altLang="zh-CN" sz="2000" dirty="0">
              <a:solidFill>
                <a:srgbClr val="FF3300"/>
              </a:solidFill>
              <a:latin typeface="Arial Unicode MS" panose="020B0604020202020204" charset="-122"/>
              <a:ea typeface="Arial Unicode MS" panose="020B0604020202020204" charset="-122"/>
            </a:endParaRPr>
          </a:p>
        </p:txBody>
      </p:sp>
      <p:sp>
        <p:nvSpPr>
          <p:cNvPr id="142340" name="矩形 828420"/>
          <p:cNvSpPr/>
          <p:nvPr/>
        </p:nvSpPr>
        <p:spPr>
          <a:xfrm>
            <a:off x="196850" y="1270000"/>
            <a:ext cx="4122738" cy="3697288"/>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latin typeface="Times New Roman" panose="02020603050405020304" pitchFamily="18" charset="0"/>
                <a:ea typeface="宋体" panose="02010600030101010101" pitchFamily="2" charset="-122"/>
                <a:sym typeface="Wingdings" panose="05000000000000000000" pitchFamily="2" charset="2"/>
              </a:rPr>
              <a:t>谐振频率</a:t>
            </a:r>
            <a:r>
              <a:rPr lang="en-US" altLang="zh-CN" sz="1800" b="0" dirty="0">
                <a:latin typeface="Arial" panose="020B0604020202020204" pitchFamily="34" charset="0"/>
                <a:sym typeface="Wingdings" panose="05000000000000000000" pitchFamily="2" charset="2"/>
              </a:rPr>
              <a:t>: 150KHz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120~280KHz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latin typeface="Arial" panose="020B0604020202020204" pitchFamily="34" charset="0"/>
                <a:sym typeface="Wingdings" panose="05000000000000000000" pitchFamily="2" charset="2"/>
              </a:rPr>
              <a:t>: 31uH+4uH </a:t>
            </a:r>
            <a:r>
              <a:rPr lang="zh-CN" altLang="en-US" sz="1800" b="0" dirty="0">
                <a:latin typeface="Arial" panose="020B0604020202020204" pitchFamily="34" charset="0"/>
                <a:ea typeface="宋体" panose="02010600030101010101" pitchFamily="2" charset="-122"/>
                <a:sym typeface="Wingdings" panose="05000000000000000000" pitchFamily="2" charset="2"/>
              </a:rPr>
              <a:t>漏感</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latin typeface="Arial" panose="020B0604020202020204" pitchFamily="34" charset="0"/>
                <a:sym typeface="Wingdings" panose="05000000000000000000" pitchFamily="2" charset="2"/>
              </a:rPr>
              <a:t>:   33nF</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250uH</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匝比</a:t>
            </a:r>
            <a:r>
              <a:rPr lang="en-US" altLang="zh-CN" sz="1800" b="0" dirty="0">
                <a:latin typeface="Arial" panose="020B0604020202020204" pitchFamily="34" charset="0"/>
                <a:sym typeface="Wingdings" panose="05000000000000000000" pitchFamily="2" charset="2"/>
              </a:rPr>
              <a:t>: 16:4:4, </a:t>
            </a:r>
            <a:r>
              <a:rPr lang="zh-CN" altLang="en-US" sz="1800" b="0" dirty="0">
                <a:latin typeface="Arial" panose="020B0604020202020204" pitchFamily="34" charset="0"/>
                <a:ea typeface="宋体" panose="02010600030101010101" pitchFamily="2" charset="-122"/>
                <a:sym typeface="Wingdings" panose="05000000000000000000" pitchFamily="2" charset="2"/>
              </a:rPr>
              <a:t>两个</a:t>
            </a:r>
            <a:r>
              <a:rPr lang="en-US" altLang="zh-CN" sz="1800" b="0" dirty="0">
                <a:latin typeface="Arial" panose="020B0604020202020204" pitchFamily="34" charset="0"/>
                <a:sym typeface="Wingdings" panose="05000000000000000000" pitchFamily="2" charset="2"/>
              </a:rPr>
              <a:t> PQ32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0.1*200 </a:t>
            </a:r>
            <a:r>
              <a:rPr lang="zh-CN" altLang="en-US" sz="1800" b="0" dirty="0">
                <a:latin typeface="Arial" panose="020B0604020202020204" pitchFamily="34" charset="0"/>
                <a:ea typeface="宋体" panose="02010600030101010101" pitchFamily="2" charset="-122"/>
                <a:sym typeface="Wingdings" panose="05000000000000000000" pitchFamily="2" charset="2"/>
              </a:rPr>
              <a:t>利兹线</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42341" name="矩形 828421"/>
          <p:cNvSpPr/>
          <p:nvPr/>
        </p:nvSpPr>
        <p:spPr>
          <a:xfrm>
            <a:off x="4856163" y="1284288"/>
            <a:ext cx="4122737" cy="3667125"/>
          </a:xfrm>
          <a:prstGeom prst="rect">
            <a:avLst/>
          </a:prstGeom>
          <a:solidFill>
            <a:schemeClr val="bg1"/>
          </a:solidFill>
          <a:ln w="25400" cap="flat" cmpd="sng">
            <a:solidFill>
              <a:srgbClr val="FF9900"/>
            </a:solidFill>
            <a:prstDash val="solid"/>
            <a:miter/>
            <a:headEnd type="none" w="med" len="med"/>
            <a:tailEnd type="none" w="med" len="med"/>
          </a:ln>
        </p:spPr>
        <p:txBody>
          <a:bodyPr wrap="none" anchor="ctr"/>
          <a:lstStyle/>
          <a:p>
            <a:pPr eaLnBrk="1" hangingPunct="1"/>
            <a:r>
              <a:rPr lang="zh-CN" altLang="en-US" sz="1800" b="0" dirty="0">
                <a:latin typeface="Arial" panose="020B0604020202020204" pitchFamily="34" charset="0"/>
                <a:ea typeface="宋体" panose="02010600030101010101" pitchFamily="2" charset="-122"/>
              </a:rPr>
              <a:t>实验条件</a:t>
            </a:r>
            <a:r>
              <a:rPr lang="en-US" altLang="zh-CN" sz="1800" b="0" dirty="0">
                <a:latin typeface="Arial" panose="020B0604020202020204" pitchFamily="34" charset="0"/>
              </a:rPr>
              <a:t>:</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输入</a:t>
            </a:r>
            <a:r>
              <a:rPr lang="en-US" altLang="zh-CN" sz="1800" b="0" dirty="0">
                <a:latin typeface="Arial" panose="020B0604020202020204" pitchFamily="34" charset="0"/>
                <a:sym typeface="Wingdings" panose="05000000000000000000" pitchFamily="2" charset="2"/>
              </a:rPr>
              <a:t>: 	405Vdc</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输出</a:t>
            </a:r>
            <a:r>
              <a:rPr lang="en-US" altLang="zh-CN" sz="1800" b="0" dirty="0">
                <a:latin typeface="Arial" panose="020B0604020202020204" pitchFamily="34" charset="0"/>
                <a:sym typeface="Wingdings" panose="05000000000000000000" pitchFamily="2" charset="2"/>
              </a:rPr>
              <a:t>: 	54V</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rPr>
              <a:t>   </a:t>
            </a:r>
            <a:r>
              <a:rPr lang="en-US" altLang="zh-CN" sz="1800" b="0" dirty="0">
                <a:latin typeface="Times New Roman" panose="02020603050405020304" pitchFamily="18" charset="0"/>
                <a:sym typeface="Wingdings" panose="05000000000000000000" pitchFamily="2" charset="2"/>
              </a:rPr>
              <a:t> </a:t>
            </a:r>
            <a:r>
              <a:rPr lang="zh-CN" altLang="en-US" sz="1800" b="0" dirty="0">
                <a:solidFill>
                  <a:srgbClr val="FF3300"/>
                </a:solidFill>
                <a:latin typeface="Arial" panose="020B0604020202020204" pitchFamily="34" charset="0"/>
                <a:ea typeface="宋体" panose="02010600030101010101" pitchFamily="2" charset="-122"/>
                <a:sym typeface="Wingdings" panose="05000000000000000000" pitchFamily="2" charset="2"/>
              </a:rPr>
              <a:t>谐振频率</a:t>
            </a:r>
            <a:r>
              <a:rPr lang="en-US" altLang="zh-CN" sz="1800" b="0" dirty="0">
                <a:solidFill>
                  <a:srgbClr val="FF3300"/>
                </a:solidFill>
                <a:latin typeface="Arial" panose="020B0604020202020204" pitchFamily="34" charset="0"/>
                <a:sym typeface="Wingdings" panose="05000000000000000000" pitchFamily="2" charset="2"/>
              </a:rPr>
              <a:t>:</a:t>
            </a:r>
            <a:r>
              <a:rPr lang="en-US" altLang="zh-CN" sz="1800" b="0" dirty="0">
                <a:latin typeface="Arial" panose="020B0604020202020204" pitchFamily="34" charset="0"/>
                <a:sym typeface="Wingdings" panose="05000000000000000000" pitchFamily="2" charset="2"/>
              </a:rPr>
              <a:t> </a:t>
            </a:r>
            <a:r>
              <a:rPr lang="en-US" altLang="zh-CN" sz="1800" b="0" dirty="0">
                <a:solidFill>
                  <a:srgbClr val="FF3300"/>
                </a:solidFill>
                <a:latin typeface="Arial" panose="020B0604020202020204" pitchFamily="34" charset="0"/>
                <a:sym typeface="Wingdings" panose="05000000000000000000" pitchFamily="2" charset="2"/>
              </a:rPr>
              <a:t>100KHz</a:t>
            </a:r>
            <a:endParaRPr lang="en-US" altLang="zh-CN" sz="1800" b="0" dirty="0">
              <a:solidFill>
                <a:srgbClr val="FF3300"/>
              </a:solidFill>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开关频率</a:t>
            </a:r>
            <a:r>
              <a:rPr lang="en-US" altLang="zh-CN" sz="1800" b="0" dirty="0">
                <a:latin typeface="Arial" panose="020B0604020202020204" pitchFamily="34" charset="0"/>
                <a:sym typeface="Wingdings" panose="05000000000000000000" pitchFamily="2" charset="2"/>
              </a:rPr>
              <a:t>:	70~280KHz</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en-US" altLang="zh-CN" sz="1800" b="0" dirty="0">
                <a:latin typeface="Arial" panose="020B0604020202020204" pitchFamily="34" charset="0"/>
              </a:rPr>
              <a:t>MOSFET: 	STW45NM50FD</a:t>
            </a:r>
            <a:endParaRPr lang="en-US" altLang="zh-CN" sz="1800" b="0" dirty="0">
              <a:latin typeface="Arial" panose="020B0604020202020204" pitchFamily="34" charset="0"/>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rPr>
              <a:t>整流管</a:t>
            </a:r>
            <a:r>
              <a:rPr lang="en-US" altLang="zh-CN" sz="1800" b="0" dirty="0">
                <a:latin typeface="Arial" panose="020B0604020202020204" pitchFamily="34" charset="0"/>
              </a:rPr>
              <a:t>: STB160N75F3</a:t>
            </a:r>
            <a:endParaRPr lang="en-US" altLang="zh-CN" sz="1800" b="0" dirty="0">
              <a:latin typeface="Arial" panose="020B0604020202020204" pitchFamily="34" charset="0"/>
              <a:sym typeface="Wingdings" panose="05000000000000000000" pitchFamily="2" charset="2"/>
            </a:endParaRPr>
          </a:p>
          <a:p>
            <a:pPr eaLnBrk="1" hangingPunct="1"/>
            <a:r>
              <a:rPr lang="en-US" altLang="zh-CN" b="0" dirty="0">
                <a:latin typeface="Times New Roman" panose="02020603050405020304" pitchFamily="18" charset="0"/>
                <a:sym typeface="Wingdings" panose="05000000000000000000" pitchFamily="2" charset="2"/>
              </a:rPr>
              <a:t>  </a:t>
            </a:r>
            <a:r>
              <a:rPr lang="en-US" altLang="zh-CN" sz="1800" b="0" dirty="0">
                <a:latin typeface="Arial" panose="020B0604020202020204" pitchFamily="34" charset="0"/>
                <a:sym typeface="Wingdings" panose="05000000000000000000" pitchFamily="2" charset="2"/>
              </a:rPr>
              <a:t> </a:t>
            </a:r>
            <a:r>
              <a:rPr lang="zh-CN" altLang="en-US" sz="1800"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谐振电感</a:t>
            </a:r>
            <a:r>
              <a:rPr lang="en-US" altLang="zh-CN" sz="1800" b="0" dirty="0">
                <a:solidFill>
                  <a:srgbClr val="FF3300"/>
                </a:solidFill>
                <a:latin typeface="Arial" panose="020B0604020202020204" pitchFamily="34" charset="0"/>
                <a:sym typeface="Wingdings" panose="05000000000000000000" pitchFamily="2" charset="2"/>
              </a:rPr>
              <a:t>: 48uH+4uH </a:t>
            </a:r>
            <a:r>
              <a:rPr lang="zh-CN" altLang="en-US" sz="1800" b="0" dirty="0">
                <a:solidFill>
                  <a:srgbClr val="FF3300"/>
                </a:solidFill>
                <a:latin typeface="Arial" panose="020B0604020202020204" pitchFamily="34" charset="0"/>
                <a:ea typeface="宋体" panose="02010600030101010101" pitchFamily="2" charset="-122"/>
                <a:sym typeface="Wingdings" panose="05000000000000000000" pitchFamily="2" charset="2"/>
              </a:rPr>
              <a:t>漏感</a:t>
            </a:r>
            <a:endParaRPr lang="zh-CN" altLang="en-US" sz="1800" b="0" dirty="0">
              <a:solidFill>
                <a:srgbClr val="FF3300"/>
              </a:solidFill>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solidFill>
                  <a:srgbClr val="FF3300"/>
                </a:solidFill>
                <a:latin typeface="Arial" panose="020B0604020202020204" pitchFamily="34" charset="0"/>
                <a:ea typeface="宋体" panose="02010600030101010101" pitchFamily="2" charset="-122"/>
                <a:sym typeface="Wingdings" panose="05000000000000000000" pitchFamily="2" charset="2"/>
              </a:rPr>
              <a:t>谐振电容</a:t>
            </a:r>
            <a:r>
              <a:rPr lang="en-US" altLang="zh-CN" sz="1800" b="0" dirty="0">
                <a:solidFill>
                  <a:srgbClr val="FF3300"/>
                </a:solidFill>
                <a:latin typeface="Arial" panose="020B0604020202020204" pitchFamily="34" charset="0"/>
                <a:sym typeface="Wingdings" panose="05000000000000000000" pitchFamily="2" charset="2"/>
              </a:rPr>
              <a:t>:   48.2nF</a:t>
            </a:r>
            <a:endParaRPr lang="en-US" altLang="zh-CN" sz="1800" b="0" dirty="0">
              <a:solidFill>
                <a:srgbClr val="FF3300"/>
              </a:solidFill>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rPr>
              <a:t>  </a:t>
            </a:r>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励磁电感</a:t>
            </a:r>
            <a:r>
              <a:rPr lang="en-US" altLang="zh-CN" sz="1800" b="0" dirty="0">
                <a:latin typeface="Arial" panose="020B0604020202020204" pitchFamily="34" charset="0"/>
                <a:sym typeface="Wingdings" panose="05000000000000000000" pitchFamily="2" charset="2"/>
              </a:rPr>
              <a:t>: 360uH</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 </a:t>
            </a:r>
            <a:r>
              <a:rPr lang="zh-CN" altLang="en-US" sz="1800" b="0" dirty="0">
                <a:latin typeface="Arial" panose="020B0604020202020204" pitchFamily="34" charset="0"/>
                <a:ea typeface="宋体" panose="02010600030101010101" pitchFamily="2" charset="-122"/>
                <a:sym typeface="Wingdings" panose="05000000000000000000" pitchFamily="2" charset="2"/>
              </a:rPr>
              <a:t>匝比</a:t>
            </a:r>
            <a:r>
              <a:rPr lang="en-US" altLang="zh-CN" sz="1800" b="0" dirty="0">
                <a:latin typeface="Arial" panose="020B0604020202020204" pitchFamily="34" charset="0"/>
                <a:sym typeface="Wingdings" panose="05000000000000000000" pitchFamily="2" charset="2"/>
              </a:rPr>
              <a:t>: 19:5:5, </a:t>
            </a:r>
            <a:r>
              <a:rPr lang="zh-CN" altLang="en-US" sz="1800" b="0" dirty="0">
                <a:latin typeface="Arial" panose="020B0604020202020204" pitchFamily="34" charset="0"/>
                <a:ea typeface="宋体" panose="02010600030101010101" pitchFamily="2" charset="-122"/>
                <a:sym typeface="Wingdings" panose="05000000000000000000" pitchFamily="2" charset="2"/>
              </a:rPr>
              <a:t>两个</a:t>
            </a:r>
            <a:r>
              <a:rPr lang="en-US" altLang="zh-CN" sz="1800" b="0" dirty="0">
                <a:latin typeface="Arial" panose="020B0604020202020204" pitchFamily="34" charset="0"/>
                <a:sym typeface="Wingdings" panose="05000000000000000000" pitchFamily="2" charset="2"/>
              </a:rPr>
              <a:t> PQ32 </a:t>
            </a:r>
            <a:endParaRPr lang="en-US" altLang="zh-CN" sz="1800" b="0" dirty="0">
              <a:latin typeface="Arial" panose="020B0604020202020204" pitchFamily="34" charset="0"/>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a:t>
            </a:r>
            <a:r>
              <a:rPr lang="zh-CN" altLang="en-US" sz="1800" b="0" dirty="0">
                <a:latin typeface="Arial" panose="020B0604020202020204" pitchFamily="34" charset="0"/>
                <a:ea typeface="宋体" panose="02010600030101010101" pitchFamily="2" charset="-122"/>
                <a:sym typeface="Wingdings" panose="05000000000000000000" pitchFamily="2" charset="2"/>
              </a:rPr>
              <a:t>变压器</a:t>
            </a:r>
            <a:r>
              <a:rPr lang="en-US" altLang="zh-CN" sz="1800" b="0" dirty="0">
                <a:latin typeface="Arial" panose="020B0604020202020204" pitchFamily="34" charset="0"/>
                <a:sym typeface="Wingdings" panose="05000000000000000000" pitchFamily="2" charset="2"/>
              </a:rPr>
              <a:t>, P: 0.1*150 </a:t>
            </a:r>
            <a:r>
              <a:rPr lang="zh-CN" altLang="en-US" sz="1800" b="0" dirty="0">
                <a:latin typeface="Arial" panose="020B0604020202020204" pitchFamily="34" charset="0"/>
                <a:ea typeface="宋体" panose="02010600030101010101" pitchFamily="2" charset="-122"/>
                <a:sym typeface="Wingdings" panose="05000000000000000000" pitchFamily="2" charset="2"/>
              </a:rPr>
              <a:t>利兹线</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a:p>
            <a:pPr eaLnBrk="1" hangingPunct="1"/>
            <a:r>
              <a:rPr lang="en-US" altLang="zh-CN" sz="1800" b="0" dirty="0">
                <a:latin typeface="Arial" panose="020B0604020202020204" pitchFamily="34" charset="0"/>
                <a:sym typeface="Wingdings" panose="05000000000000000000" pitchFamily="2" charset="2"/>
              </a:rPr>
              <a:t>                   S: 0.2*18mm </a:t>
            </a:r>
            <a:r>
              <a:rPr lang="zh-CN" altLang="en-US" sz="1800" b="0" dirty="0">
                <a:latin typeface="Arial" panose="020B0604020202020204" pitchFamily="34" charset="0"/>
                <a:ea typeface="宋体" panose="02010600030101010101" pitchFamily="2" charset="-122"/>
                <a:sym typeface="Wingdings" panose="05000000000000000000" pitchFamily="2" charset="2"/>
              </a:rPr>
              <a:t>铜制</a:t>
            </a:r>
            <a:endParaRPr lang="zh-CN" altLang="en-US" sz="1800" b="0" dirty="0">
              <a:latin typeface="Arial" panose="020B0604020202020204" pitchFamily="34" charset="0"/>
              <a:ea typeface="宋体" panose="02010600030101010101" pitchFamily="2" charset="-122"/>
              <a:sym typeface="Wingdings" panose="05000000000000000000" pitchFamily="2" charset="2"/>
            </a:endParaRPr>
          </a:p>
        </p:txBody>
      </p:sp>
      <p:sp>
        <p:nvSpPr>
          <p:cNvPr id="142343" name="文本框 828424"/>
          <p:cNvSpPr txBox="1"/>
          <p:nvPr/>
        </p:nvSpPr>
        <p:spPr>
          <a:xfrm>
            <a:off x="177800" y="5543550"/>
            <a:ext cx="8783638" cy="5334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降低谐振频率</a:t>
            </a:r>
            <a:r>
              <a:rPr lang="en-US" altLang="zh-CN" dirty="0">
                <a:latin typeface="Times New Roman" panose="02020603050405020304" pitchFamily="18" charset="0"/>
                <a:ea typeface="宋体" panose="02010600030101010101" pitchFamily="2" charset="-122"/>
              </a:rPr>
              <a:t> </a:t>
            </a:r>
            <a:r>
              <a:rPr lang="en-US" altLang="zh-CN" dirty="0">
                <a:solidFill>
                  <a:srgbClr val="FF3300"/>
                </a:solidFill>
                <a:latin typeface="Times New Roman" panose="02020603050405020304" pitchFamily="18" charset="0"/>
                <a:ea typeface="宋体" panose="02010600030101010101" pitchFamily="2" charset="-122"/>
              </a:rPr>
              <a:t>150KHz </a:t>
            </a:r>
            <a:r>
              <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lang="en-US" altLang="zh-CN" dirty="0">
                <a:solidFill>
                  <a:srgbClr val="FF3300"/>
                </a:solidFill>
                <a:latin typeface="Times New Roman" panose="02020603050405020304" pitchFamily="18" charset="0"/>
                <a:ea typeface="宋体" panose="02010600030101010101" pitchFamily="2" charset="-122"/>
              </a:rPr>
              <a:t>100KHz</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驱动损耗减小</a:t>
            </a:r>
            <a:r>
              <a:rPr lang="en-US"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保持相同的</a:t>
            </a:r>
            <a:r>
              <a:rPr lang="en-US" altLang="zh-CN" dirty="0">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Q</a:t>
            </a:r>
            <a:endParaRPr lang="en-US" altLang="zh-CN" dirty="0">
              <a:latin typeface="Times New Roman" panose="02020603050405020304" pitchFamily="18" charset="0"/>
              <a:ea typeface="宋体" panose="02010600030101010101" pitchFamily="2" charset="-122"/>
            </a:endParaRPr>
          </a:p>
        </p:txBody>
      </p:sp>
      <p:sp>
        <p:nvSpPr>
          <p:cNvPr id="2" name="矩形 814086"/>
          <p:cNvSpPr/>
          <p:nvPr/>
        </p:nvSpPr>
        <p:spPr>
          <a:xfrm>
            <a:off x="1077913" y="448945"/>
            <a:ext cx="7035800"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2.7KW LLC </a:t>
            </a:r>
            <a:r>
              <a:rPr lang="zh-CN" altLang="en-US" sz="1800" dirty="0">
                <a:latin typeface="Arial" panose="020B0604020202020204" pitchFamily="34" charset="0"/>
                <a:ea typeface="宋体" panose="02010600030101010101" pitchFamily="2" charset="-122"/>
              </a:rPr>
              <a:t>变换器进行优化的过程（续）</a:t>
            </a:r>
            <a:endParaRPr lang="en-US" altLang="zh-CN"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86" name="内容占位符 830466"/>
          <p:cNvGraphicFramePr>
            <a:graphicFrameLocks noGrp="1"/>
          </p:cNvGraphicFramePr>
          <p:nvPr>
            <p:ph idx="4294967295"/>
          </p:nvPr>
        </p:nvGraphicFramePr>
        <p:xfrm>
          <a:off x="0" y="1595755"/>
          <a:ext cx="6461125" cy="3946525"/>
        </p:xfrm>
        <a:graphic>
          <a:graphicData uri="http://schemas.openxmlformats.org/presentationml/2006/ole">
            <mc:AlternateContent xmlns:mc="http://schemas.openxmlformats.org/markup-compatibility/2006">
              <mc:Choice xmlns:v="urn:schemas-microsoft-com:vml" Requires="v">
                <p:oleObj spid="_x0000_s43016" name="" r:id="rId1" imgW="4638675" imgH="2619375" progId="Excel.Chart.8">
                  <p:embed/>
                </p:oleObj>
              </mc:Choice>
              <mc:Fallback>
                <p:oleObj name="" r:id="rId1" imgW="4638675" imgH="2619375" progId="Excel.Chart.8">
                  <p:embed/>
                  <p:pic>
                    <p:nvPicPr>
                      <p:cNvPr id="0" name="图片 3161"/>
                      <p:cNvPicPr/>
                      <p:nvPr/>
                    </p:nvPicPr>
                    <p:blipFill>
                      <a:blip r:embed="rId2"/>
                      <a:srcRect/>
                      <a:stretch>
                        <a:fillRect/>
                      </a:stretch>
                    </p:blipFill>
                    <p:spPr>
                      <a:xfrm>
                        <a:off x="0" y="1595755"/>
                        <a:ext cx="6461125" cy="3946525"/>
                      </a:xfrm>
                      <a:prstGeom prst="rect">
                        <a:avLst/>
                      </a:prstGeom>
                      <a:noFill/>
                      <a:ln w="38100">
                        <a:miter/>
                      </a:ln>
                    </p:spPr>
                  </p:pic>
                </p:oleObj>
              </mc:Fallback>
            </mc:AlternateContent>
          </a:graphicData>
        </a:graphic>
      </p:graphicFrame>
      <p:sp>
        <p:nvSpPr>
          <p:cNvPr id="144388" name="文本框 830473"/>
          <p:cNvSpPr txBox="1"/>
          <p:nvPr/>
        </p:nvSpPr>
        <p:spPr>
          <a:xfrm>
            <a:off x="177800" y="5632450"/>
            <a:ext cx="8783638" cy="81661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由于磁芯损耗的提升，轻载时效率有所下降</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由于减小了开关损耗和交流绕组损耗，重载时效率有所提升</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solidFill>
                  <a:srgbClr val="FF3300"/>
                </a:solidFill>
                <a:latin typeface="Times New Roman" panose="02020603050405020304" pitchFamily="18" charset="0"/>
                <a:ea typeface="宋体" panose="02010600030101010101" pitchFamily="2" charset="-122"/>
              </a:rPr>
              <a:t>考虑到驱动损耗和总损耗</a:t>
            </a:r>
            <a:r>
              <a:rPr lang="en-US" altLang="zh-CN" dirty="0">
                <a:solidFill>
                  <a:srgbClr val="FF3300"/>
                </a:solidFill>
                <a:latin typeface="Times New Roman" panose="02020603050405020304" pitchFamily="18" charset="0"/>
                <a:ea typeface="宋体" panose="02010600030101010101" pitchFamily="2" charset="-122"/>
              </a:rPr>
              <a:t>, </a:t>
            </a:r>
            <a:r>
              <a:rPr lang="zh-CN" altLang="en-US" dirty="0">
                <a:solidFill>
                  <a:srgbClr val="FF3300"/>
                </a:solidFill>
                <a:latin typeface="Times New Roman" panose="02020603050405020304" pitchFamily="18" charset="0"/>
                <a:ea typeface="宋体" panose="02010600030101010101" pitchFamily="2" charset="-122"/>
              </a:rPr>
              <a:t>选择设计</a:t>
            </a:r>
            <a:r>
              <a:rPr lang="en-US" altLang="zh-CN" dirty="0">
                <a:solidFill>
                  <a:srgbClr val="FF3300"/>
                </a:solidFill>
                <a:latin typeface="Times New Roman" panose="02020603050405020304" pitchFamily="18" charset="0"/>
                <a:ea typeface="宋体" panose="02010600030101010101" pitchFamily="2" charset="-122"/>
              </a:rPr>
              <a:t>4</a:t>
            </a:r>
            <a:r>
              <a:rPr lang="zh-CN" altLang="en-US" dirty="0">
                <a:solidFill>
                  <a:srgbClr val="FF3300"/>
                </a:solidFill>
                <a:latin typeface="Times New Roman" panose="02020603050405020304" pitchFamily="18" charset="0"/>
                <a:ea typeface="宋体" panose="02010600030101010101" pitchFamily="2" charset="-122"/>
              </a:rPr>
              <a:t>作为最终的设计方案</a:t>
            </a:r>
            <a:endParaRPr lang="zh-CN" altLang="en-US" dirty="0">
              <a:solidFill>
                <a:srgbClr val="FF3300"/>
              </a:solidFill>
              <a:latin typeface="Times New Roman" panose="02020603050405020304" pitchFamily="18" charset="0"/>
              <a:ea typeface="宋体" panose="02010600030101010101" pitchFamily="2" charset="-122"/>
            </a:endParaRPr>
          </a:p>
        </p:txBody>
      </p:sp>
      <p:sp>
        <p:nvSpPr>
          <p:cNvPr id="132098" name="标题 816129"/>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1</a:t>
            </a:r>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2</a:t>
            </a:r>
            <a:r>
              <a:rPr lang="zh-CN" altLang="en-US" sz="1800" b="1" dirty="0">
                <a:latin typeface="Arial" panose="020B0604020202020204" pitchFamily="34" charset="0"/>
                <a:ea typeface="宋体" panose="02010600030101010101" pitchFamily="2" charset="-122"/>
              </a:rPr>
              <a:t>、设计</a:t>
            </a:r>
            <a:r>
              <a:rPr lang="en-US" altLang="zh-CN" sz="1800" b="1" dirty="0">
                <a:latin typeface="Arial" panose="020B0604020202020204" pitchFamily="34" charset="0"/>
                <a:ea typeface="宋体" panose="02010600030101010101" pitchFamily="2" charset="-122"/>
              </a:rPr>
              <a:t>3</a:t>
            </a:r>
            <a:r>
              <a:rPr lang="zh-CN" altLang="en-US" sz="1800" b="1" dirty="0">
                <a:latin typeface="Arial" panose="020B0604020202020204" pitchFamily="34" charset="0"/>
                <a:ea typeface="宋体" panose="02010600030101010101" pitchFamily="2" charset="-122"/>
              </a:rPr>
              <a:t>与设计</a:t>
            </a:r>
            <a:r>
              <a:rPr lang="en-US" altLang="zh-CN" sz="1800" b="1" dirty="0">
                <a:latin typeface="Arial" panose="020B0604020202020204" pitchFamily="34" charset="0"/>
                <a:ea typeface="宋体" panose="02010600030101010101" pitchFamily="2" charset="-122"/>
              </a:rPr>
              <a:t>4</a:t>
            </a:r>
            <a:r>
              <a:rPr lang="zh-CN" altLang="en-US" sz="1800" b="1" dirty="0">
                <a:latin typeface="Arial" panose="020B0604020202020204" pitchFamily="34" charset="0"/>
                <a:ea typeface="宋体" panose="02010600030101010101" pitchFamily="2" charset="-122"/>
              </a:rPr>
              <a:t>的效率对比</a:t>
            </a:r>
            <a:endParaRPr lang="en-US" altLang="zh-CN" sz="1800" b="1"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34" name="对象 807939"/>
          <p:cNvGraphicFramePr/>
          <p:nvPr/>
        </p:nvGraphicFramePr>
        <p:xfrm>
          <a:off x="185738" y="1449388"/>
          <a:ext cx="6229350" cy="4505325"/>
        </p:xfrm>
        <a:graphic>
          <a:graphicData uri="http://schemas.openxmlformats.org/presentationml/2006/ole">
            <mc:AlternateContent xmlns:mc="http://schemas.openxmlformats.org/markup-compatibility/2006">
              <mc:Choice xmlns:v="urn:schemas-microsoft-com:vml" Requires="v">
                <p:oleObj spid="_x0000_s44070" name="" r:id="rId1" imgW="3589655" imgH="2596515" progId="Visio.Drawing.6">
                  <p:embed/>
                </p:oleObj>
              </mc:Choice>
              <mc:Fallback>
                <p:oleObj name="" r:id="rId1" imgW="3589655" imgH="2596515" progId="Visio.Drawing.6">
                  <p:embed/>
                  <p:pic>
                    <p:nvPicPr>
                      <p:cNvPr id="0" name="图片 3162"/>
                      <p:cNvPicPr/>
                      <p:nvPr/>
                    </p:nvPicPr>
                    <p:blipFill>
                      <a:blip r:embed="rId2"/>
                      <a:stretch>
                        <a:fillRect/>
                      </a:stretch>
                    </p:blipFill>
                    <p:spPr>
                      <a:xfrm>
                        <a:off x="185738" y="1449388"/>
                        <a:ext cx="6229350" cy="4505325"/>
                      </a:xfrm>
                      <a:prstGeom prst="rect">
                        <a:avLst/>
                      </a:prstGeom>
                      <a:noFill/>
                      <a:ln w="38100">
                        <a:noFill/>
                        <a:miter/>
                      </a:ln>
                    </p:spPr>
                  </p:pic>
                </p:oleObj>
              </mc:Fallback>
            </mc:AlternateContent>
          </a:graphicData>
        </a:graphic>
      </p:graphicFrame>
      <p:sp>
        <p:nvSpPr>
          <p:cNvPr id="146435" name="直接连接符 807940"/>
          <p:cNvSpPr/>
          <p:nvPr/>
        </p:nvSpPr>
        <p:spPr>
          <a:xfrm flipV="1">
            <a:off x="2501900" y="2486025"/>
            <a:ext cx="266700" cy="3175"/>
          </a:xfrm>
          <a:prstGeom prst="line">
            <a:avLst/>
          </a:prstGeom>
          <a:ln w="38100" cap="flat" cmpd="sng">
            <a:solidFill>
              <a:srgbClr val="009900"/>
            </a:solidFill>
            <a:prstDash val="solid"/>
            <a:headEnd type="none" w="med" len="med"/>
            <a:tailEnd type="none" w="med" len="med"/>
          </a:ln>
        </p:spPr>
      </p:sp>
      <p:sp>
        <p:nvSpPr>
          <p:cNvPr id="146436" name="任意多边形 807941"/>
          <p:cNvSpPr/>
          <p:nvPr/>
        </p:nvSpPr>
        <p:spPr>
          <a:xfrm>
            <a:off x="2500313" y="2486025"/>
            <a:ext cx="647700" cy="225425"/>
          </a:xfrm>
          <a:custGeom>
            <a:avLst/>
            <a:gdLst/>
            <a:ahLst/>
            <a:cxnLst>
              <a:cxn ang="0">
                <a:pos x="0" y="3175"/>
              </a:cxn>
              <a:cxn ang="0">
                <a:pos x="304800" y="131763"/>
              </a:cxn>
              <a:cxn ang="0">
                <a:pos x="547688" y="212725"/>
              </a:cxn>
              <a:cxn ang="0">
                <a:pos x="636588" y="209550"/>
              </a:cxn>
              <a:cxn ang="0">
                <a:pos x="476250" y="142875"/>
              </a:cxn>
              <a:cxn ang="0">
                <a:pos x="265113" y="0"/>
              </a:cxn>
            </a:cxnLst>
            <a:rect l="0" t="0" r="0" b="0"/>
            <a:pathLst>
              <a:path w="408" h="142">
                <a:moveTo>
                  <a:pt x="0" y="2"/>
                </a:moveTo>
                <a:cubicBezTo>
                  <a:pt x="67" y="31"/>
                  <a:pt x="135" y="61"/>
                  <a:pt x="192" y="83"/>
                </a:cubicBezTo>
                <a:cubicBezTo>
                  <a:pt x="249" y="105"/>
                  <a:pt x="310" y="126"/>
                  <a:pt x="345" y="134"/>
                </a:cubicBezTo>
                <a:cubicBezTo>
                  <a:pt x="380" y="142"/>
                  <a:pt x="408" y="139"/>
                  <a:pt x="401" y="132"/>
                </a:cubicBezTo>
                <a:cubicBezTo>
                  <a:pt x="394" y="125"/>
                  <a:pt x="339" y="112"/>
                  <a:pt x="300" y="90"/>
                </a:cubicBezTo>
                <a:cubicBezTo>
                  <a:pt x="261" y="68"/>
                  <a:pt x="194" y="15"/>
                  <a:pt x="167" y="0"/>
                </a:cubicBezTo>
              </a:path>
            </a:pathLst>
          </a:custGeom>
          <a:noFill/>
          <a:ln w="38100" cap="flat" cmpd="sng">
            <a:solidFill>
              <a:srgbClr val="009900">
                <a:alpha val="100000"/>
              </a:srgbClr>
            </a:solidFill>
            <a:prstDash val="solid"/>
            <a:round/>
            <a:headEnd type="none" w="med" len="med"/>
            <a:tailEnd type="none" w="med" len="med"/>
          </a:ln>
        </p:spPr>
        <p:txBody>
          <a:bodyPr/>
          <a:lstStyle/>
          <a:p>
            <a:endParaRPr lang="zh-CN" altLang="en-US"/>
          </a:p>
        </p:txBody>
      </p:sp>
      <p:sp>
        <p:nvSpPr>
          <p:cNvPr id="146437" name="直接连接符 807942"/>
          <p:cNvSpPr/>
          <p:nvPr/>
        </p:nvSpPr>
        <p:spPr>
          <a:xfrm flipH="1" flipV="1">
            <a:off x="2714625" y="2581275"/>
            <a:ext cx="876300" cy="884238"/>
          </a:xfrm>
          <a:prstGeom prst="line">
            <a:avLst/>
          </a:prstGeom>
          <a:ln w="9525" cap="flat" cmpd="sng">
            <a:solidFill>
              <a:schemeClr val="tx1"/>
            </a:solidFill>
            <a:prstDash val="solid"/>
            <a:headEnd type="none" w="med" len="med"/>
            <a:tailEnd type="triangle" w="med" len="med"/>
          </a:ln>
        </p:spPr>
      </p:sp>
      <p:sp>
        <p:nvSpPr>
          <p:cNvPr id="146438" name="文本框 807943"/>
          <p:cNvSpPr txBox="1"/>
          <p:nvPr/>
        </p:nvSpPr>
        <p:spPr>
          <a:xfrm>
            <a:off x="5554663" y="1655763"/>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h=7</a:t>
            </a:r>
            <a:endParaRPr lang="en-US" altLang="zh-CN" sz="2000" dirty="0">
              <a:solidFill>
                <a:srgbClr val="FF00FF"/>
              </a:solidFill>
              <a:latin typeface="Arial" panose="020B0604020202020204" pitchFamily="34" charset="0"/>
              <a:ea typeface="宋体" panose="02010600030101010101" pitchFamily="2" charset="-122"/>
            </a:endParaRPr>
          </a:p>
        </p:txBody>
      </p:sp>
      <p:sp>
        <p:nvSpPr>
          <p:cNvPr id="146439" name="文本框 807944"/>
          <p:cNvSpPr txBox="1"/>
          <p:nvPr/>
        </p:nvSpPr>
        <p:spPr>
          <a:xfrm>
            <a:off x="2582863" y="16256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Q=0.01</a:t>
            </a:r>
            <a:endParaRPr lang="en-US" altLang="zh-CN" sz="1800" b="0" dirty="0">
              <a:latin typeface="Arial" panose="020B0604020202020204" pitchFamily="34" charset="0"/>
              <a:ea typeface="宋体" panose="02010600030101010101" pitchFamily="2" charset="-122"/>
            </a:endParaRPr>
          </a:p>
        </p:txBody>
      </p:sp>
      <p:sp>
        <p:nvSpPr>
          <p:cNvPr id="146440" name="文本框 807945"/>
          <p:cNvSpPr txBox="1"/>
          <p:nvPr/>
        </p:nvSpPr>
        <p:spPr>
          <a:xfrm>
            <a:off x="1662113" y="2803525"/>
            <a:ext cx="968375"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Q=0.41</a:t>
            </a:r>
            <a:endParaRPr lang="en-US" altLang="zh-CN" sz="1800" b="0" dirty="0">
              <a:solidFill>
                <a:srgbClr val="FF3300"/>
              </a:solidFill>
              <a:latin typeface="Arial" panose="020B0604020202020204" pitchFamily="34" charset="0"/>
              <a:ea typeface="宋体" panose="02010600030101010101" pitchFamily="2" charset="-122"/>
            </a:endParaRPr>
          </a:p>
        </p:txBody>
      </p:sp>
      <p:sp>
        <p:nvSpPr>
          <p:cNvPr id="146441" name="文本框 807946"/>
          <p:cNvSpPr txBox="1"/>
          <p:nvPr/>
        </p:nvSpPr>
        <p:spPr>
          <a:xfrm>
            <a:off x="1443038" y="1931988"/>
            <a:ext cx="938212"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Q=0.2</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146442" name="直接连接符 807947"/>
          <p:cNvSpPr/>
          <p:nvPr/>
        </p:nvSpPr>
        <p:spPr>
          <a:xfrm flipH="1">
            <a:off x="2322513" y="1800225"/>
            <a:ext cx="266700" cy="125413"/>
          </a:xfrm>
          <a:prstGeom prst="line">
            <a:avLst/>
          </a:prstGeom>
          <a:ln w="9525" cap="flat" cmpd="sng">
            <a:solidFill>
              <a:schemeClr val="tx1"/>
            </a:solidFill>
            <a:prstDash val="solid"/>
            <a:headEnd type="none" w="med" len="med"/>
            <a:tailEnd type="triangle" w="med" len="med"/>
          </a:ln>
        </p:spPr>
      </p:sp>
      <p:sp>
        <p:nvSpPr>
          <p:cNvPr id="146443" name="直接连接符 807948"/>
          <p:cNvSpPr/>
          <p:nvPr/>
        </p:nvSpPr>
        <p:spPr>
          <a:xfrm flipH="1" flipV="1">
            <a:off x="1989138" y="2351088"/>
            <a:ext cx="104775" cy="533400"/>
          </a:xfrm>
          <a:prstGeom prst="line">
            <a:avLst/>
          </a:prstGeom>
          <a:ln w="9525" cap="flat" cmpd="sng">
            <a:solidFill>
              <a:schemeClr val="tx1"/>
            </a:solidFill>
            <a:prstDash val="solid"/>
            <a:headEnd type="none" w="med" len="med"/>
            <a:tailEnd type="triangle" w="med" len="med"/>
          </a:ln>
        </p:spPr>
      </p:sp>
      <p:sp>
        <p:nvSpPr>
          <p:cNvPr id="146444" name="直接连接符 807949"/>
          <p:cNvSpPr/>
          <p:nvPr/>
        </p:nvSpPr>
        <p:spPr>
          <a:xfrm flipV="1">
            <a:off x="2198688" y="1925638"/>
            <a:ext cx="19050" cy="217487"/>
          </a:xfrm>
          <a:prstGeom prst="line">
            <a:avLst/>
          </a:prstGeom>
          <a:ln w="9525" cap="flat" cmpd="sng">
            <a:solidFill>
              <a:schemeClr val="tx1"/>
            </a:solidFill>
            <a:prstDash val="solid"/>
            <a:headEnd type="none" w="med" len="med"/>
            <a:tailEnd type="triangle" w="med" len="med"/>
          </a:ln>
        </p:spPr>
      </p:sp>
      <p:sp>
        <p:nvSpPr>
          <p:cNvPr id="146445" name="文本框 807950"/>
          <p:cNvSpPr txBox="1"/>
          <p:nvPr/>
        </p:nvSpPr>
        <p:spPr>
          <a:xfrm>
            <a:off x="3394075" y="3465513"/>
            <a:ext cx="1176338" cy="571500"/>
          </a:xfrm>
          <a:prstGeom prst="rect">
            <a:avLst/>
          </a:prstGeom>
          <a:solidFill>
            <a:srgbClr val="00FFFF"/>
          </a:solidFill>
          <a:ln w="9525">
            <a:noFill/>
          </a:ln>
        </p:spPr>
        <p:txBody>
          <a:bodyPr lIns="82058" tIns="41029" rIns="82058" bIns="41029">
            <a:spAutoFit/>
          </a:bodyPr>
          <a:lstStyle/>
          <a:p>
            <a:pPr algn="ctr" defTabSz="821055" eaLnBrk="1" hangingPunct="1">
              <a:spcBef>
                <a:spcPct val="50000"/>
              </a:spcBef>
            </a:pPr>
            <a:r>
              <a:rPr lang="en-US" altLang="zh-CN" dirty="0">
                <a:solidFill>
                  <a:srgbClr val="FF3300"/>
                </a:solidFill>
                <a:latin typeface="Times New Roman" panose="02020603050405020304" pitchFamily="18" charset="0"/>
                <a:ea typeface="宋体" panose="02010600030101010101" pitchFamily="2" charset="-122"/>
              </a:rPr>
              <a:t>Operating Zone</a:t>
            </a:r>
            <a:endParaRPr lang="en-US" altLang="zh-CN" dirty="0">
              <a:solidFill>
                <a:srgbClr val="FF3300"/>
              </a:solidFill>
              <a:latin typeface="Times New Roman" panose="02020603050405020304" pitchFamily="18" charset="0"/>
              <a:ea typeface="宋体" panose="02010600030101010101" pitchFamily="2" charset="-122"/>
            </a:endParaRPr>
          </a:p>
        </p:txBody>
      </p:sp>
      <p:sp>
        <p:nvSpPr>
          <p:cNvPr id="146446" name="矩形 807951"/>
          <p:cNvSpPr/>
          <p:nvPr/>
        </p:nvSpPr>
        <p:spPr>
          <a:xfrm>
            <a:off x="1860233" y="499745"/>
            <a:ext cx="5422900"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Vomax=58V (V</a:t>
            </a:r>
            <a:r>
              <a:rPr lang="en-US" altLang="zh-CN" sz="1800" baseline="-25000" dirty="0">
                <a:latin typeface="Arial" panose="020B0604020202020204" pitchFamily="34" charset="0"/>
                <a:ea typeface="宋体" panose="02010600030101010101" pitchFamily="2" charset="-122"/>
              </a:rPr>
              <a:t>innor</a:t>
            </a:r>
            <a:r>
              <a:rPr lang="en-US" altLang="zh-CN" sz="1800" dirty="0">
                <a:latin typeface="Arial" panose="020B0604020202020204" pitchFamily="34" charset="0"/>
                <a:ea typeface="宋体" panose="02010600030101010101" pitchFamily="2" charset="-122"/>
              </a:rPr>
              <a:t>=405)</a:t>
            </a:r>
            <a:r>
              <a:rPr lang="zh-CN" altLang="en-US" sz="1800" dirty="0">
                <a:latin typeface="Arial" panose="020B0604020202020204" pitchFamily="34" charset="0"/>
                <a:ea typeface="宋体" panose="02010600030101010101" pitchFamily="2" charset="-122"/>
              </a:rPr>
              <a:t>对应工作区域核对</a:t>
            </a:r>
            <a:endParaRPr lang="zh-CN" altLang="en-US" sz="1800" dirty="0">
              <a:latin typeface="Arial" panose="020B0604020202020204" pitchFamily="34" charset="0"/>
              <a:ea typeface="宋体" panose="02010600030101010101" pitchFamily="2" charset="-122"/>
            </a:endParaRPr>
          </a:p>
        </p:txBody>
      </p:sp>
      <p:graphicFrame>
        <p:nvGraphicFramePr>
          <p:cNvPr id="146447" name="对象 807953"/>
          <p:cNvGraphicFramePr/>
          <p:nvPr/>
        </p:nvGraphicFramePr>
        <p:xfrm>
          <a:off x="6664325" y="1766888"/>
          <a:ext cx="1927225" cy="530225"/>
        </p:xfrm>
        <a:graphic>
          <a:graphicData uri="http://schemas.openxmlformats.org/presentationml/2006/ole">
            <mc:AlternateContent xmlns:mc="http://schemas.openxmlformats.org/markup-compatibility/2006">
              <mc:Choice xmlns:v="urn:schemas-microsoft-com:vml" Requires="v">
                <p:oleObj spid="_x0000_s44071" name="" r:id="rId3" imgW="1612900" imgH="457200" progId="Equation.3">
                  <p:embed/>
                </p:oleObj>
              </mc:Choice>
              <mc:Fallback>
                <p:oleObj name="" r:id="rId3" imgW="1612900" imgH="457200" progId="Equation.3">
                  <p:embed/>
                  <p:pic>
                    <p:nvPicPr>
                      <p:cNvPr id="0" name="图片 3168"/>
                      <p:cNvPicPr/>
                      <p:nvPr/>
                    </p:nvPicPr>
                    <p:blipFill>
                      <a:blip r:embed="rId4"/>
                      <a:stretch>
                        <a:fillRect/>
                      </a:stretch>
                    </p:blipFill>
                    <p:spPr>
                      <a:xfrm>
                        <a:off x="6664325" y="1766888"/>
                        <a:ext cx="1927225" cy="530225"/>
                      </a:xfrm>
                      <a:prstGeom prst="rect">
                        <a:avLst/>
                      </a:prstGeom>
                      <a:noFill/>
                      <a:ln w="38100">
                        <a:noFill/>
                        <a:miter/>
                      </a:ln>
                    </p:spPr>
                  </p:pic>
                </p:oleObj>
              </mc:Fallback>
            </mc:AlternateContent>
          </a:graphicData>
        </a:graphic>
      </p:graphicFrame>
      <p:graphicFrame>
        <p:nvGraphicFramePr>
          <p:cNvPr id="146448" name="对象 807954"/>
          <p:cNvGraphicFramePr/>
          <p:nvPr/>
        </p:nvGraphicFramePr>
        <p:xfrm>
          <a:off x="6696075" y="2370138"/>
          <a:ext cx="1695450" cy="1095375"/>
        </p:xfrm>
        <a:graphic>
          <a:graphicData uri="http://schemas.openxmlformats.org/presentationml/2006/ole">
            <mc:AlternateContent xmlns:mc="http://schemas.openxmlformats.org/markup-compatibility/2006">
              <mc:Choice xmlns:v="urn:schemas-microsoft-com:vml" Requires="v">
                <p:oleObj spid="_x0000_s44072" name="" r:id="rId5" imgW="1510665" imgH="1002665" progId="Equation.3">
                  <p:embed/>
                </p:oleObj>
              </mc:Choice>
              <mc:Fallback>
                <p:oleObj name="" r:id="rId5" imgW="1510665" imgH="1002665" progId="Equation.3">
                  <p:embed/>
                  <p:pic>
                    <p:nvPicPr>
                      <p:cNvPr id="0" name="图片 3167"/>
                      <p:cNvPicPr/>
                      <p:nvPr/>
                    </p:nvPicPr>
                    <p:blipFill>
                      <a:blip r:embed="rId6"/>
                      <a:stretch>
                        <a:fillRect/>
                      </a:stretch>
                    </p:blipFill>
                    <p:spPr>
                      <a:xfrm>
                        <a:off x="6696075" y="2370138"/>
                        <a:ext cx="1695450" cy="1095375"/>
                      </a:xfrm>
                      <a:prstGeom prst="rect">
                        <a:avLst/>
                      </a:prstGeom>
                      <a:noFill/>
                      <a:ln w="38100">
                        <a:noFill/>
                        <a:miter/>
                      </a:ln>
                    </p:spPr>
                  </p:pic>
                </p:oleObj>
              </mc:Fallback>
            </mc:AlternateContent>
          </a:graphicData>
        </a:graphic>
      </p:graphicFrame>
      <p:graphicFrame>
        <p:nvGraphicFramePr>
          <p:cNvPr id="146449" name="对象 807955"/>
          <p:cNvGraphicFramePr/>
          <p:nvPr/>
        </p:nvGraphicFramePr>
        <p:xfrm>
          <a:off x="6689725" y="1449388"/>
          <a:ext cx="798513" cy="209550"/>
        </p:xfrm>
        <a:graphic>
          <a:graphicData uri="http://schemas.openxmlformats.org/presentationml/2006/ole">
            <mc:AlternateContent xmlns:mc="http://schemas.openxmlformats.org/markup-compatibility/2006">
              <mc:Choice xmlns:v="urn:schemas-microsoft-com:vml" Requires="v">
                <p:oleObj spid="_x0000_s44073" name="" r:id="rId7" imgW="659130" imgH="177800" progId="Equation.3">
                  <p:embed/>
                </p:oleObj>
              </mc:Choice>
              <mc:Fallback>
                <p:oleObj name="" r:id="rId7" imgW="659130" imgH="177800" progId="Equation.3">
                  <p:embed/>
                  <p:pic>
                    <p:nvPicPr>
                      <p:cNvPr id="0" name="图片 3165"/>
                      <p:cNvPicPr/>
                      <p:nvPr/>
                    </p:nvPicPr>
                    <p:blipFill>
                      <a:blip r:embed="rId8"/>
                      <a:stretch>
                        <a:fillRect/>
                      </a:stretch>
                    </p:blipFill>
                    <p:spPr>
                      <a:xfrm>
                        <a:off x="6689725" y="1449388"/>
                        <a:ext cx="798513" cy="209550"/>
                      </a:xfrm>
                      <a:prstGeom prst="rect">
                        <a:avLst/>
                      </a:prstGeom>
                      <a:noFill/>
                      <a:ln w="38100">
                        <a:noFill/>
                        <a:miter/>
                      </a:ln>
                    </p:spPr>
                  </p:pic>
                </p:oleObj>
              </mc:Fallback>
            </mc:AlternateContent>
          </a:graphicData>
        </a:graphic>
      </p:graphicFrame>
      <p:graphicFrame>
        <p:nvGraphicFramePr>
          <p:cNvPr id="146450" name="对象 807956"/>
          <p:cNvGraphicFramePr/>
          <p:nvPr/>
        </p:nvGraphicFramePr>
        <p:xfrm>
          <a:off x="6696075" y="4983163"/>
          <a:ext cx="1885950" cy="617537"/>
        </p:xfrm>
        <a:graphic>
          <a:graphicData uri="http://schemas.openxmlformats.org/presentationml/2006/ole">
            <mc:AlternateContent xmlns:mc="http://schemas.openxmlformats.org/markup-compatibility/2006">
              <mc:Choice xmlns:v="urn:schemas-microsoft-com:vml" Requires="v">
                <p:oleObj spid="_x0000_s44074" name="" r:id="rId9" imgW="1320165" imgH="431800" progId="Equation.3">
                  <p:embed/>
                </p:oleObj>
              </mc:Choice>
              <mc:Fallback>
                <p:oleObj name="" r:id="rId9" imgW="1320165" imgH="431800" progId="Equation.3">
                  <p:embed/>
                  <p:pic>
                    <p:nvPicPr>
                      <p:cNvPr id="0" name="图片 3164"/>
                      <p:cNvPicPr/>
                      <p:nvPr/>
                    </p:nvPicPr>
                    <p:blipFill>
                      <a:blip r:embed="rId10"/>
                      <a:stretch>
                        <a:fillRect/>
                      </a:stretch>
                    </p:blipFill>
                    <p:spPr>
                      <a:xfrm>
                        <a:off x="6696075" y="4983163"/>
                        <a:ext cx="1885950" cy="617537"/>
                      </a:xfrm>
                      <a:prstGeom prst="rect">
                        <a:avLst/>
                      </a:prstGeom>
                      <a:noFill/>
                      <a:ln w="38100">
                        <a:noFill/>
                        <a:miter/>
                      </a:ln>
                    </p:spPr>
                  </p:pic>
                </p:oleObj>
              </mc:Fallback>
            </mc:AlternateContent>
          </a:graphicData>
        </a:graphic>
      </p:graphicFrame>
      <p:sp>
        <p:nvSpPr>
          <p:cNvPr id="146451" name="文本框 807957"/>
          <p:cNvSpPr txBox="1"/>
          <p:nvPr/>
        </p:nvSpPr>
        <p:spPr>
          <a:xfrm>
            <a:off x="6578600" y="3597275"/>
            <a:ext cx="2432050" cy="1076325"/>
          </a:xfrm>
          <a:prstGeom prst="rect">
            <a:avLst/>
          </a:prstGeom>
          <a:noFill/>
          <a:ln w="38100">
            <a:noFill/>
          </a:ln>
        </p:spPr>
        <p:txBody>
          <a:bodyPr wrap="none">
            <a:spAutoFit/>
          </a:bodyPr>
          <a:lstStyle/>
          <a:p>
            <a:pPr eaLnBrk="1" hangingPunct="1"/>
            <a:r>
              <a:rPr lang="zh-CN" altLang="en-US" dirty="0">
                <a:solidFill>
                  <a:srgbClr val="FF3300"/>
                </a:solidFill>
                <a:latin typeface="Times New Roman" panose="02020603050405020304" pitchFamily="18" charset="0"/>
                <a:ea typeface="宋体" panose="02010600030101010101" pitchFamily="2" charset="-122"/>
              </a:rPr>
              <a:t>考虑直流母线的电压纹波</a:t>
            </a:r>
            <a:endParaRPr lang="zh-CN" altLang="en-US" dirty="0">
              <a:solidFill>
                <a:srgbClr val="FF3300"/>
              </a:solidFill>
              <a:latin typeface="Times New Roman" panose="02020603050405020304" pitchFamily="18" charset="0"/>
              <a:ea typeface="宋体" panose="02010600030101010101" pitchFamily="2" charset="-122"/>
            </a:endParaRPr>
          </a:p>
          <a:p>
            <a:pPr eaLnBrk="1" hangingPunct="1"/>
            <a:r>
              <a:rPr lang="en-US" altLang="zh-CN" dirty="0">
                <a:solidFill>
                  <a:srgbClr val="FF3300"/>
                </a:solidFill>
                <a:latin typeface="Times New Roman" panose="02020603050405020304" pitchFamily="18" charset="0"/>
                <a:ea typeface="宋体" panose="02010600030101010101" pitchFamily="2" charset="-122"/>
              </a:rPr>
              <a:t>V</a:t>
            </a:r>
            <a:r>
              <a:rPr lang="en-US" altLang="zh-CN" baseline="-25000" dirty="0">
                <a:solidFill>
                  <a:srgbClr val="FF3300"/>
                </a:solidFill>
                <a:latin typeface="Times New Roman" panose="02020603050405020304" pitchFamily="18" charset="0"/>
                <a:ea typeface="宋体" panose="02010600030101010101" pitchFamily="2" charset="-122"/>
              </a:rPr>
              <a:t>inmin</a:t>
            </a:r>
            <a:r>
              <a:rPr lang="en-US" altLang="zh-CN" dirty="0">
                <a:solidFill>
                  <a:srgbClr val="FF3300"/>
                </a:solidFill>
                <a:latin typeface="Times New Roman" panose="02020603050405020304" pitchFamily="18" charset="0"/>
                <a:ea typeface="宋体" panose="02010600030101010101" pitchFamily="2" charset="-122"/>
              </a:rPr>
              <a:t>=390V</a:t>
            </a:r>
            <a:endParaRPr lang="en-US" altLang="zh-CN" dirty="0">
              <a:solidFill>
                <a:srgbClr val="FF3300"/>
              </a:solidFill>
              <a:latin typeface="Times New Roman" panose="02020603050405020304" pitchFamily="18" charset="0"/>
              <a:ea typeface="宋体" panose="02010600030101010101" pitchFamily="2" charset="-122"/>
            </a:endParaRPr>
          </a:p>
          <a:p>
            <a:pPr eaLnBrk="1" hangingPunct="1"/>
            <a:r>
              <a:rPr lang="en-US" altLang="zh-CN" dirty="0">
                <a:solidFill>
                  <a:srgbClr val="FF3300"/>
                </a:solidFill>
                <a:latin typeface="Times New Roman" panose="02020603050405020304" pitchFamily="18" charset="0"/>
                <a:ea typeface="宋体" panose="02010600030101010101" pitchFamily="2" charset="-122"/>
              </a:rPr>
              <a:t>V</a:t>
            </a:r>
            <a:r>
              <a:rPr lang="en-US" altLang="zh-CN" baseline="-25000" dirty="0">
                <a:solidFill>
                  <a:srgbClr val="FF3300"/>
                </a:solidFill>
                <a:latin typeface="Times New Roman" panose="02020603050405020304" pitchFamily="18" charset="0"/>
                <a:ea typeface="宋体" panose="02010600030101010101" pitchFamily="2" charset="-122"/>
              </a:rPr>
              <a:t>inmor</a:t>
            </a:r>
            <a:r>
              <a:rPr lang="en-US" altLang="zh-CN" dirty="0">
                <a:solidFill>
                  <a:srgbClr val="FF3300"/>
                </a:solidFill>
                <a:latin typeface="Times New Roman" panose="02020603050405020304" pitchFamily="18" charset="0"/>
                <a:ea typeface="宋体" panose="02010600030101010101" pitchFamily="2" charset="-122"/>
              </a:rPr>
              <a:t>=405V</a:t>
            </a:r>
            <a:endParaRPr lang="en-US" altLang="zh-CN" baseline="-25000" dirty="0">
              <a:solidFill>
                <a:srgbClr val="FF3300"/>
              </a:solidFill>
              <a:latin typeface="Times New Roman" panose="02020603050405020304" pitchFamily="18" charset="0"/>
              <a:ea typeface="宋体" panose="02010600030101010101" pitchFamily="2" charset="-122"/>
            </a:endParaRPr>
          </a:p>
          <a:p>
            <a:pPr eaLnBrk="1" hangingPunct="1"/>
            <a:r>
              <a:rPr lang="en-US" altLang="zh-CN" dirty="0">
                <a:solidFill>
                  <a:srgbClr val="FF3300"/>
                </a:solidFill>
                <a:latin typeface="Times New Roman" panose="02020603050405020304" pitchFamily="18" charset="0"/>
                <a:ea typeface="宋体" panose="02010600030101010101" pitchFamily="2" charset="-122"/>
              </a:rPr>
              <a:t>V</a:t>
            </a:r>
            <a:r>
              <a:rPr lang="en-US" altLang="zh-CN" baseline="-25000" dirty="0">
                <a:solidFill>
                  <a:srgbClr val="FF3300"/>
                </a:solidFill>
                <a:latin typeface="Times New Roman" panose="02020603050405020304" pitchFamily="18" charset="0"/>
                <a:ea typeface="宋体" panose="02010600030101010101" pitchFamily="2" charset="-122"/>
              </a:rPr>
              <a:t>inmax</a:t>
            </a:r>
            <a:r>
              <a:rPr lang="en-US" altLang="zh-CN" dirty="0">
                <a:solidFill>
                  <a:srgbClr val="FF3300"/>
                </a:solidFill>
                <a:latin typeface="Times New Roman" panose="02020603050405020304" pitchFamily="18" charset="0"/>
                <a:ea typeface="宋体" panose="02010600030101010101" pitchFamily="2" charset="-122"/>
              </a:rPr>
              <a:t>=420V </a:t>
            </a:r>
            <a:endParaRPr lang="en-US" altLang="zh-CN" dirty="0">
              <a:solidFill>
                <a:srgbClr val="FF3300"/>
              </a:solidFill>
              <a:latin typeface="Times New Roman" panose="02020603050405020304" pitchFamily="18" charset="0"/>
              <a:ea typeface="宋体" panose="02010600030101010101" pitchFamily="2" charset="-122"/>
              <a:sym typeface="Wingdings" panose="05000000000000000000" pitchFamily="2" charset="2"/>
            </a:endParaRPr>
          </a:p>
        </p:txBody>
      </p:sp>
      <p:graphicFrame>
        <p:nvGraphicFramePr>
          <p:cNvPr id="146452" name="对象 807958"/>
          <p:cNvGraphicFramePr/>
          <p:nvPr/>
        </p:nvGraphicFramePr>
        <p:xfrm>
          <a:off x="7639050" y="1449388"/>
          <a:ext cx="738188" cy="209550"/>
        </p:xfrm>
        <a:graphic>
          <a:graphicData uri="http://schemas.openxmlformats.org/presentationml/2006/ole">
            <mc:AlternateContent xmlns:mc="http://schemas.openxmlformats.org/markup-compatibility/2006">
              <mc:Choice xmlns:v="urn:schemas-microsoft-com:vml" Requires="v">
                <p:oleObj spid="_x0000_s44075" name="" r:id="rId11" imgW="608330" imgH="177800" progId="Equation.3">
                  <p:embed/>
                </p:oleObj>
              </mc:Choice>
              <mc:Fallback>
                <p:oleObj name="" r:id="rId11" imgW="608330" imgH="177800" progId="Equation.3">
                  <p:embed/>
                  <p:pic>
                    <p:nvPicPr>
                      <p:cNvPr id="0" name="图片 3170"/>
                      <p:cNvPicPr/>
                      <p:nvPr/>
                    </p:nvPicPr>
                    <p:blipFill>
                      <a:blip r:embed="rId12"/>
                      <a:stretch>
                        <a:fillRect/>
                      </a:stretch>
                    </p:blipFill>
                    <p:spPr>
                      <a:xfrm>
                        <a:off x="7639050" y="1449388"/>
                        <a:ext cx="738188" cy="209550"/>
                      </a:xfrm>
                      <a:prstGeom prst="rect">
                        <a:avLst/>
                      </a:prstGeom>
                      <a:noFill/>
                      <a:ln w="38100">
                        <a:noFill/>
                        <a:miter/>
                      </a:ln>
                    </p:spPr>
                  </p:pic>
                </p:oleObj>
              </mc:Fallback>
            </mc:AlternateContent>
          </a:graphicData>
        </a:graphic>
      </p:graphicFrame>
      <p:graphicFrame>
        <p:nvGraphicFramePr>
          <p:cNvPr id="146453" name="对象 807959"/>
          <p:cNvGraphicFramePr/>
          <p:nvPr/>
        </p:nvGraphicFramePr>
        <p:xfrm>
          <a:off x="6705600" y="5648325"/>
          <a:ext cx="1903413" cy="617538"/>
        </p:xfrm>
        <a:graphic>
          <a:graphicData uri="http://schemas.openxmlformats.org/presentationml/2006/ole">
            <mc:AlternateContent xmlns:mc="http://schemas.openxmlformats.org/markup-compatibility/2006">
              <mc:Choice xmlns:v="urn:schemas-microsoft-com:vml" Requires="v">
                <p:oleObj spid="_x0000_s44076" name="" r:id="rId13" imgW="1332865" imgH="431800" progId="Equation.3">
                  <p:embed/>
                </p:oleObj>
              </mc:Choice>
              <mc:Fallback>
                <p:oleObj name="" r:id="rId13" imgW="1332865" imgH="431800" progId="Equation.3">
                  <p:embed/>
                  <p:pic>
                    <p:nvPicPr>
                      <p:cNvPr id="0" name="图片 3163"/>
                      <p:cNvPicPr/>
                      <p:nvPr/>
                    </p:nvPicPr>
                    <p:blipFill>
                      <a:blip r:embed="rId14"/>
                      <a:stretch>
                        <a:fillRect/>
                      </a:stretch>
                    </p:blipFill>
                    <p:spPr>
                      <a:xfrm>
                        <a:off x="6705600" y="5648325"/>
                        <a:ext cx="1903413" cy="617538"/>
                      </a:xfrm>
                      <a:prstGeom prst="rect">
                        <a:avLst/>
                      </a:prstGeom>
                      <a:noFill/>
                      <a:ln w="38100">
                        <a:noFill/>
                        <a:miter/>
                      </a:ln>
                    </p:spPr>
                  </p:pic>
                </p:oleObj>
              </mc:Fallback>
            </mc:AlternateContent>
          </a:graphicData>
        </a:graphic>
      </p:graphicFrame>
      <p:sp>
        <p:nvSpPr>
          <p:cNvPr id="146454" name="直接连接符 807960"/>
          <p:cNvSpPr/>
          <p:nvPr/>
        </p:nvSpPr>
        <p:spPr>
          <a:xfrm>
            <a:off x="2489200" y="2476500"/>
            <a:ext cx="0" cy="2851150"/>
          </a:xfrm>
          <a:prstGeom prst="line">
            <a:avLst/>
          </a:prstGeom>
          <a:ln w="38100" cap="flat" cmpd="sng">
            <a:solidFill>
              <a:schemeClr val="accent2"/>
            </a:solidFill>
            <a:prstDash val="dash"/>
            <a:headEnd type="none" w="med" len="med"/>
            <a:tailEnd type="none" w="med" len="med"/>
          </a:ln>
        </p:spPr>
      </p:sp>
      <p:sp>
        <p:nvSpPr>
          <p:cNvPr id="146455" name="直接连接符 807961"/>
          <p:cNvSpPr/>
          <p:nvPr/>
        </p:nvSpPr>
        <p:spPr>
          <a:xfrm>
            <a:off x="3135313" y="2693988"/>
            <a:ext cx="0" cy="2651125"/>
          </a:xfrm>
          <a:prstGeom prst="line">
            <a:avLst/>
          </a:prstGeom>
          <a:ln w="38100" cap="flat" cmpd="sng">
            <a:solidFill>
              <a:schemeClr val="accent2"/>
            </a:solidFill>
            <a:prstDash val="dash"/>
            <a:headEnd type="none" w="med" len="med"/>
            <a:tailEnd type="none" w="med" len="med"/>
          </a:ln>
        </p:spPr>
      </p:sp>
      <p:sp>
        <p:nvSpPr>
          <p:cNvPr id="146456" name="文本框 807962"/>
          <p:cNvSpPr txBox="1"/>
          <p:nvPr/>
        </p:nvSpPr>
        <p:spPr>
          <a:xfrm>
            <a:off x="460058" y="6089650"/>
            <a:ext cx="3227070" cy="368300"/>
          </a:xfrm>
          <a:prstGeom prst="rect">
            <a:avLst/>
          </a:prstGeom>
          <a:noFill/>
          <a:ln w="38100">
            <a:noFill/>
          </a:ln>
        </p:spPr>
        <p:txBody>
          <a:bodyPr wrap="none">
            <a:spAutoFit/>
          </a:bodyPr>
          <a:lstStyle/>
          <a:p>
            <a:pPr eaLnBrk="1" hangingPunct="1"/>
            <a:r>
              <a:rPr lang="zh-CN" altLang="en-US" sz="1800" dirty="0">
                <a:latin typeface="Times New Roman" panose="02020603050405020304" pitchFamily="18" charset="0"/>
                <a:ea typeface="宋体" panose="02010600030101010101" pitchFamily="2" charset="-122"/>
              </a:rPr>
              <a:t>最大直流增益</a:t>
            </a:r>
            <a:r>
              <a:rPr lang="en-US" altLang="zh-CN" sz="1800" dirty="0">
                <a:solidFill>
                  <a:srgbClr val="FF3300"/>
                </a:solidFill>
                <a:latin typeface="Times New Roman" panose="02020603050405020304" pitchFamily="18" charset="0"/>
                <a:ea typeface="宋体" panose="02010600030101010101" pitchFamily="2" charset="-122"/>
              </a:rPr>
              <a:t>1.2</a:t>
            </a:r>
            <a:r>
              <a:rPr lang="zh-CN" altLang="en-US" sz="1800" dirty="0">
                <a:latin typeface="Times New Roman" panose="02020603050405020304" pitchFamily="18" charset="0"/>
                <a:ea typeface="宋体" panose="02010600030101010101" pitchFamily="2" charset="-122"/>
              </a:rPr>
              <a:t>可以满足需求</a:t>
            </a:r>
            <a:endParaRPr lang="zh-CN" altLang="en-US" sz="1800" dirty="0">
              <a:latin typeface="Times New Roman" panose="02020603050405020304" pitchFamily="18" charset="0"/>
              <a:ea typeface="宋体" panose="02010600030101010101" pitchFamily="2" charset="-122"/>
              <a:sym typeface="Wingdings" panose="05000000000000000000" pitchFamily="2" charset="2"/>
            </a:endParaRP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文本框 722945"/>
          <p:cNvSpPr txBox="1"/>
          <p:nvPr/>
        </p:nvSpPr>
        <p:spPr>
          <a:xfrm>
            <a:off x="3136265" y="387033"/>
            <a:ext cx="2843530" cy="398780"/>
          </a:xfrm>
          <a:prstGeom prst="rect">
            <a:avLst/>
          </a:prstGeom>
          <a:noFill/>
          <a:ln w="9525">
            <a:noFill/>
          </a:ln>
        </p:spPr>
        <p:txBody>
          <a:bodyPr wrap="none">
            <a:spAutoFit/>
          </a:bodyPr>
          <a:lstStyle/>
          <a:p>
            <a:pPr eaLnBrk="1" hangingPunct="1"/>
            <a:r>
              <a:rPr lang="zh-CN" altLang="en-US" sz="2000" dirty="0">
                <a:latin typeface="Arial" panose="020B0604020202020204" pitchFamily="34" charset="0"/>
                <a:ea typeface="宋体" panose="02010600030101010101" pitchFamily="2" charset="-122"/>
              </a:rPr>
              <a:t>典型</a:t>
            </a:r>
            <a:r>
              <a:rPr lang="en-US" altLang="zh-CN" sz="2000" dirty="0">
                <a:latin typeface="Arial" panose="020B0604020202020204" pitchFamily="34" charset="0"/>
                <a:ea typeface="宋体" panose="02010600030101010101" pitchFamily="2" charset="-122"/>
              </a:rPr>
              <a:t>LLC</a:t>
            </a:r>
            <a:r>
              <a:rPr lang="zh-CN" altLang="en-US" sz="2000" dirty="0">
                <a:latin typeface="Arial" panose="020B0604020202020204" pitchFamily="34" charset="0"/>
                <a:ea typeface="宋体" panose="02010600030101010101" pitchFamily="2" charset="-122"/>
              </a:rPr>
              <a:t>变换器结构</a:t>
            </a:r>
            <a:r>
              <a:rPr lang="en-US" altLang="zh-TW" sz="2000" dirty="0">
                <a:latin typeface="Arial" panose="020B0604020202020204" pitchFamily="34" charset="0"/>
              </a:rPr>
              <a:t> (3)</a:t>
            </a:r>
            <a:endParaRPr lang="en-US" altLang="zh-TW" sz="2000" dirty="0">
              <a:latin typeface="Arial" panose="020B0604020202020204" pitchFamily="34" charset="0"/>
            </a:endParaRPr>
          </a:p>
        </p:txBody>
      </p:sp>
      <p:sp>
        <p:nvSpPr>
          <p:cNvPr id="37891" name="文本框 722946"/>
          <p:cNvSpPr txBox="1"/>
          <p:nvPr/>
        </p:nvSpPr>
        <p:spPr>
          <a:xfrm>
            <a:off x="527050" y="5918200"/>
            <a:ext cx="8061325" cy="58356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适用于</a:t>
            </a:r>
            <a:r>
              <a:rPr lang="en-US" altLang="zh-TW" dirty="0">
                <a:latin typeface="Arial" panose="020B0604020202020204" pitchFamily="34" charset="0"/>
                <a:sym typeface="Wingdings" panose="05000000000000000000" pitchFamily="2" charset="2"/>
              </a:rPr>
              <a:t>800V DC</a:t>
            </a:r>
            <a:r>
              <a:rPr lang="zh-CN" altLang="en-US" dirty="0">
                <a:latin typeface="Arial" panose="020B0604020202020204" pitchFamily="34" charset="0"/>
                <a:ea typeface="宋体" panose="02010600030101010101" pitchFamily="2" charset="-122"/>
                <a:sym typeface="Wingdings" panose="05000000000000000000" pitchFamily="2" charset="2"/>
              </a:rPr>
              <a:t>型输入的三电平</a:t>
            </a:r>
            <a:r>
              <a:rPr lang="en-US" altLang="zh-CN" dirty="0">
                <a:latin typeface="Arial" panose="020B0604020202020204" pitchFamily="34" charset="0"/>
                <a:ea typeface="宋体" panose="02010600030101010101" pitchFamily="2" charset="-122"/>
                <a:sym typeface="Wingdings" panose="05000000000000000000" pitchFamily="2" charset="2"/>
              </a:rPr>
              <a:t>LLC</a:t>
            </a:r>
            <a:r>
              <a:rPr lang="zh-CN" altLang="en-US" dirty="0">
                <a:latin typeface="Arial" panose="020B0604020202020204" pitchFamily="34" charset="0"/>
                <a:ea typeface="宋体" panose="02010600030101010101" pitchFamily="2" charset="-122"/>
                <a:sym typeface="Wingdings" panose="05000000000000000000" pitchFamily="2" charset="2"/>
              </a:rPr>
              <a:t>变换器</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适合作为三相</a:t>
            </a:r>
            <a:r>
              <a:rPr lang="en-US" altLang="zh-TW" dirty="0">
                <a:latin typeface="Arial" panose="020B0604020202020204" pitchFamily="34" charset="0"/>
                <a:sym typeface="Wingdings" panose="05000000000000000000" pitchFamily="2" charset="2"/>
              </a:rPr>
              <a:t> PFC</a:t>
            </a:r>
            <a:r>
              <a:rPr lang="zh-CN" altLang="en-US" dirty="0">
                <a:latin typeface="Arial" panose="020B0604020202020204" pitchFamily="34" charset="0"/>
                <a:ea typeface="宋体" panose="02010600030101010101" pitchFamily="2" charset="-122"/>
                <a:sym typeface="Wingdings" panose="05000000000000000000" pitchFamily="2" charset="2"/>
              </a:rPr>
              <a:t>的后级变换器使用</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p:txBody>
      </p:sp>
      <p:graphicFrame>
        <p:nvGraphicFramePr>
          <p:cNvPr id="37892" name="对象 722949"/>
          <p:cNvGraphicFramePr/>
          <p:nvPr/>
        </p:nvGraphicFramePr>
        <p:xfrm>
          <a:off x="2678113" y="1238250"/>
          <a:ext cx="3787775" cy="4679950"/>
        </p:xfrm>
        <a:graphic>
          <a:graphicData uri="http://schemas.openxmlformats.org/presentationml/2006/ole">
            <mc:AlternateContent xmlns:mc="http://schemas.openxmlformats.org/markup-compatibility/2006">
              <mc:Choice xmlns:v="urn:schemas-microsoft-com:vml" Requires="v">
                <p:oleObj spid="_x0000_s5128" name="" r:id="rId1" imgW="1750060" imgH="2088515" progId="Visio.Drawing.6">
                  <p:embed/>
                </p:oleObj>
              </mc:Choice>
              <mc:Fallback>
                <p:oleObj name="" r:id="rId1" imgW="1750060" imgH="2088515" progId="Visio.Drawing.6">
                  <p:embed/>
                  <p:pic>
                    <p:nvPicPr>
                      <p:cNvPr id="0" name="图片 3078"/>
                      <p:cNvPicPr/>
                      <p:nvPr/>
                    </p:nvPicPr>
                    <p:blipFill>
                      <a:blip r:embed="rId2"/>
                      <a:stretch>
                        <a:fillRect/>
                      </a:stretch>
                    </p:blipFill>
                    <p:spPr>
                      <a:xfrm>
                        <a:off x="2678113" y="1238250"/>
                        <a:ext cx="3787775" cy="4679950"/>
                      </a:xfrm>
                      <a:prstGeom prst="rect">
                        <a:avLst/>
                      </a:prstGeom>
                      <a:noFill/>
                      <a:ln w="38100">
                        <a:noFill/>
                        <a:miter/>
                      </a:ln>
                    </p:spPr>
                  </p:pic>
                </p:oleObj>
              </mc:Fallback>
            </mc:AlternateContent>
          </a:graphicData>
        </a:graphic>
      </p:graphicFrame>
    </p:spTree>
  </p:cSld>
  <p:clrMapOvr>
    <a:masterClrMapping/>
  </p:clrMapOvr>
  <p:transition spd="med">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832513"/>
          <p:cNvSpPr/>
          <p:nvPr/>
        </p:nvSpPr>
        <p:spPr>
          <a:xfrm>
            <a:off x="362268" y="2670175"/>
            <a:ext cx="8310880" cy="583565"/>
          </a:xfrm>
          <a:prstGeom prst="rect">
            <a:avLst/>
          </a:prstGeom>
          <a:noFill/>
          <a:ln w="9525">
            <a:noFill/>
          </a:ln>
        </p:spPr>
        <p:txBody>
          <a:bodyPr wrap="none">
            <a:spAutoFit/>
          </a:bodyPr>
          <a:lstStyle/>
          <a:p>
            <a:pPr algn="l" eaLnBrk="1" hangingPunct="1"/>
            <a:r>
              <a:rPr lang="zh-CN" altLang="en-US" sz="3200" b="0" dirty="0">
                <a:latin typeface="微软雅黑" panose="020B0503020204020204" pitchFamily="34" charset="-122"/>
                <a:ea typeface="微软雅黑" panose="020B0503020204020204" pitchFamily="34" charset="-122"/>
                <a:sym typeface="+mn-ea"/>
              </a:rPr>
              <a:t>低直流增益调节问题、启动以及电流限制问题</a:t>
            </a:r>
            <a:endParaRPr lang="en-US" altLang="zh-CN" sz="3200" dirty="0">
              <a:latin typeface="Arial" panose="020B0604020202020204" pitchFamily="34" charset="0"/>
            </a:endParaRPr>
          </a:p>
        </p:txBody>
      </p:sp>
    </p:spTree>
  </p:cSld>
  <p:clrMapOvr>
    <a:masterClrMapping/>
  </p:clrMapOvr>
  <p:transition spd="med">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矩形 809987"/>
          <p:cNvSpPr/>
          <p:nvPr/>
        </p:nvSpPr>
        <p:spPr>
          <a:xfrm>
            <a:off x="2666683" y="448945"/>
            <a:ext cx="38100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轻载调节问题</a:t>
            </a:r>
            <a:endParaRPr lang="zh-CN" altLang="en-US" sz="1800" dirty="0">
              <a:latin typeface="Arial" panose="020B0604020202020204" pitchFamily="34" charset="0"/>
              <a:ea typeface="宋体" panose="02010600030101010101" pitchFamily="2" charset="-122"/>
            </a:endParaRPr>
          </a:p>
        </p:txBody>
      </p:sp>
      <p:sp>
        <p:nvSpPr>
          <p:cNvPr id="150531" name="文本框 809988"/>
          <p:cNvSpPr txBox="1"/>
          <p:nvPr/>
        </p:nvSpPr>
        <p:spPr>
          <a:xfrm>
            <a:off x="946150" y="1158875"/>
            <a:ext cx="7364413"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rPr>
              <a:t>LLC</a:t>
            </a:r>
            <a:r>
              <a:rPr lang="zh-CN" altLang="en-US" sz="1400" dirty="0">
                <a:latin typeface="Times New Roman" panose="02020603050405020304" pitchFamily="18" charset="0"/>
                <a:ea typeface="宋体" panose="02010600030101010101" pitchFamily="2" charset="-122"/>
              </a:rPr>
              <a:t>的基波等效电路</a:t>
            </a:r>
            <a:endParaRPr lang="zh-CN" altLang="en-US" sz="1400" dirty="0">
              <a:latin typeface="Times New Roman" panose="02020603050405020304" pitchFamily="18" charset="0"/>
              <a:ea typeface="宋体" panose="02010600030101010101" pitchFamily="2" charset="-122"/>
            </a:endParaRPr>
          </a:p>
        </p:txBody>
      </p:sp>
      <p:graphicFrame>
        <p:nvGraphicFramePr>
          <p:cNvPr id="150532" name="对象 809989"/>
          <p:cNvGraphicFramePr/>
          <p:nvPr/>
        </p:nvGraphicFramePr>
        <p:xfrm>
          <a:off x="1208088" y="4427538"/>
          <a:ext cx="4956175" cy="1000125"/>
        </p:xfrm>
        <a:graphic>
          <a:graphicData uri="http://schemas.openxmlformats.org/presentationml/2006/ole">
            <mc:AlternateContent xmlns:mc="http://schemas.openxmlformats.org/markup-compatibility/2006">
              <mc:Choice xmlns:v="urn:schemas-microsoft-com:vml" Requires="v">
                <p:oleObj spid="_x0000_s45069" name="" r:id="rId1" imgW="3440430" imgH="711200" progId="Equation.3">
                  <p:embed/>
                </p:oleObj>
              </mc:Choice>
              <mc:Fallback>
                <p:oleObj name="" r:id="rId1" imgW="3440430" imgH="711200" progId="Equation.3">
                  <p:embed/>
                  <p:pic>
                    <p:nvPicPr>
                      <p:cNvPr id="0" name="图片 3166"/>
                      <p:cNvPicPr/>
                      <p:nvPr/>
                    </p:nvPicPr>
                    <p:blipFill>
                      <a:blip r:embed="rId2"/>
                      <a:stretch>
                        <a:fillRect/>
                      </a:stretch>
                    </p:blipFill>
                    <p:spPr>
                      <a:xfrm>
                        <a:off x="1208088" y="4427538"/>
                        <a:ext cx="4956175" cy="1000125"/>
                      </a:xfrm>
                      <a:prstGeom prst="rect">
                        <a:avLst/>
                      </a:prstGeom>
                      <a:noFill/>
                      <a:ln w="38100">
                        <a:noFill/>
                        <a:miter/>
                      </a:ln>
                    </p:spPr>
                  </p:pic>
                </p:oleObj>
              </mc:Fallback>
            </mc:AlternateContent>
          </a:graphicData>
        </a:graphic>
      </p:graphicFrame>
      <p:sp>
        <p:nvSpPr>
          <p:cNvPr id="150533" name="文本框 809990"/>
          <p:cNvSpPr txBox="1"/>
          <p:nvPr/>
        </p:nvSpPr>
        <p:spPr>
          <a:xfrm>
            <a:off x="923925" y="3814763"/>
            <a:ext cx="7362825" cy="22098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sz="1400" dirty="0">
                <a:latin typeface="Times New Roman" panose="02020603050405020304" pitchFamily="18" charset="0"/>
                <a:ea typeface="宋体" panose="02010600030101010101" pitchFamily="2" charset="-122"/>
              </a:rPr>
              <a:t>LLC</a:t>
            </a:r>
            <a:r>
              <a:rPr lang="zh-CN" altLang="en-US" sz="1400" dirty="0">
                <a:latin typeface="Times New Roman" panose="02020603050405020304" pitchFamily="18" charset="0"/>
                <a:ea typeface="宋体" panose="02010600030101010101" pitchFamily="2" charset="-122"/>
              </a:rPr>
              <a:t>的近似直流变比</a:t>
            </a:r>
            <a:endParaRPr lang="zh-CN" altLang="en-US" sz="1400" dirty="0">
              <a:latin typeface="Times New Roman" panose="02020603050405020304" pitchFamily="18" charset="0"/>
              <a:ea typeface="宋体" panose="02010600030101010101" pitchFamily="2" charset="-122"/>
            </a:endParaRPr>
          </a:p>
        </p:txBody>
      </p:sp>
      <p:pic>
        <p:nvPicPr>
          <p:cNvPr id="150534" name="图片 809991"/>
          <p:cNvPicPr>
            <a:picLocks noChangeAspect="1"/>
          </p:cNvPicPr>
          <p:nvPr/>
        </p:nvPicPr>
        <p:blipFill>
          <a:blip r:embed="rId3"/>
          <a:stretch>
            <a:fillRect/>
          </a:stretch>
        </p:blipFill>
        <p:spPr>
          <a:xfrm>
            <a:off x="1277938" y="1843088"/>
            <a:ext cx="4238625" cy="1541462"/>
          </a:xfrm>
          <a:prstGeom prst="rect">
            <a:avLst/>
          </a:prstGeom>
          <a:noFill/>
          <a:ln w="9525">
            <a:noFill/>
          </a:ln>
        </p:spPr>
      </p:pic>
      <p:sp>
        <p:nvSpPr>
          <p:cNvPr id="150535" name="文本框 809992"/>
          <p:cNvSpPr txBox="1"/>
          <p:nvPr/>
        </p:nvSpPr>
        <p:spPr>
          <a:xfrm>
            <a:off x="2065655" y="5589270"/>
            <a:ext cx="4794885" cy="220980"/>
          </a:xfrm>
          <a:prstGeom prst="rect">
            <a:avLst/>
          </a:prstGeom>
          <a:noFill/>
          <a:ln w="9525">
            <a:noFill/>
          </a:ln>
        </p:spPr>
        <p:txBody>
          <a:bodyPr wrap="square"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pPr>
            <a:r>
              <a:rPr lang="zh-CN" altLang="en-US" sz="1400" dirty="0">
                <a:solidFill>
                  <a:srgbClr val="FF3300"/>
                </a:solidFill>
                <a:latin typeface="Times New Roman" panose="02020603050405020304" pitchFamily="18" charset="0"/>
                <a:ea typeface="宋体" panose="02010600030101010101" pitchFamily="2" charset="-122"/>
              </a:rPr>
              <a:t>当空载负荷和开关频率足够大时</a:t>
            </a:r>
            <a:r>
              <a:rPr lang="en-US" altLang="zh-CN" sz="1400" dirty="0">
                <a:solidFill>
                  <a:srgbClr val="FF3300"/>
                </a:solidFill>
                <a:latin typeface="Times New Roman" panose="02020603050405020304" pitchFamily="18" charset="0"/>
                <a:ea typeface="宋体" panose="02010600030101010101" pitchFamily="2" charset="-122"/>
              </a:rPr>
              <a:t>, </a:t>
            </a:r>
            <a:r>
              <a:rPr lang="zh-CN" altLang="en-US" sz="1400" dirty="0">
                <a:solidFill>
                  <a:srgbClr val="FF3300"/>
                </a:solidFill>
                <a:latin typeface="Times New Roman" panose="02020603050405020304" pitchFamily="18" charset="0"/>
                <a:ea typeface="宋体" panose="02010600030101010101" pitchFamily="2" charset="-122"/>
              </a:rPr>
              <a:t>最大直流增益为</a:t>
            </a:r>
            <a:r>
              <a:rPr lang="en-US" altLang="zh-CN" sz="1400" dirty="0">
                <a:latin typeface="Times New Roman" panose="02020603050405020304" pitchFamily="18" charset="0"/>
                <a:ea typeface="宋体" panose="02010600030101010101" pitchFamily="2" charset="-122"/>
              </a:rPr>
              <a:t> </a:t>
            </a:r>
            <a:endParaRPr lang="en-US" altLang="zh-CN" sz="1400" dirty="0">
              <a:latin typeface="Times New Roman" panose="02020603050405020304" pitchFamily="18" charset="0"/>
              <a:ea typeface="宋体" panose="02010600030101010101" pitchFamily="2" charset="-122"/>
            </a:endParaRPr>
          </a:p>
        </p:txBody>
      </p:sp>
      <p:graphicFrame>
        <p:nvGraphicFramePr>
          <p:cNvPr id="150536" name="对象 809993"/>
          <p:cNvGraphicFramePr/>
          <p:nvPr/>
        </p:nvGraphicFramePr>
        <p:xfrm>
          <a:off x="7326313" y="5421313"/>
          <a:ext cx="1293812" cy="555625"/>
        </p:xfrm>
        <a:graphic>
          <a:graphicData uri="http://schemas.openxmlformats.org/presentationml/2006/ole">
            <mc:AlternateContent xmlns:mc="http://schemas.openxmlformats.org/markup-compatibility/2006">
              <mc:Choice xmlns:v="urn:schemas-microsoft-com:vml" Requires="v">
                <p:oleObj spid="_x0000_s45070" name="" r:id="rId4" imgW="888365" imgH="393700" progId="Equation.3">
                  <p:embed/>
                </p:oleObj>
              </mc:Choice>
              <mc:Fallback>
                <p:oleObj name="" r:id="rId4" imgW="888365" imgH="393700" progId="Equation.3">
                  <p:embed/>
                  <p:pic>
                    <p:nvPicPr>
                      <p:cNvPr id="0" name="图片 3169"/>
                      <p:cNvPicPr/>
                      <p:nvPr/>
                    </p:nvPicPr>
                    <p:blipFill>
                      <a:blip r:embed="rId5"/>
                      <a:stretch>
                        <a:fillRect/>
                      </a:stretch>
                    </p:blipFill>
                    <p:spPr>
                      <a:xfrm>
                        <a:off x="7326313" y="5421313"/>
                        <a:ext cx="1293812" cy="555625"/>
                      </a:xfrm>
                      <a:prstGeom prst="rect">
                        <a:avLst/>
                      </a:prstGeom>
                      <a:solidFill>
                        <a:srgbClr val="FFFF00"/>
                      </a:solidFill>
                      <a:ln w="38100">
                        <a:noFill/>
                        <a:miter/>
                      </a:ln>
                    </p:spPr>
                  </p:pic>
                </p:oleObj>
              </mc:Fallback>
            </mc:AlternateContent>
          </a:graphicData>
        </a:graphic>
      </p:graphicFrame>
    </p:spTree>
  </p:cSld>
  <p:clrMapOvr>
    <a:masterClrMapping/>
  </p:clrMapOvr>
  <p:transition spd="med">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578" name="对象 887811"/>
          <p:cNvGraphicFramePr/>
          <p:nvPr/>
        </p:nvGraphicFramePr>
        <p:xfrm>
          <a:off x="1670050" y="1096963"/>
          <a:ext cx="5438775" cy="4064000"/>
        </p:xfrm>
        <a:graphic>
          <a:graphicData uri="http://schemas.openxmlformats.org/presentationml/2006/ole">
            <mc:AlternateContent xmlns:mc="http://schemas.openxmlformats.org/markup-compatibility/2006">
              <mc:Choice xmlns:v="urn:schemas-microsoft-com:vml" Requires="v">
                <p:oleObj spid="_x0000_s46098" name="" r:id="rId1" imgW="3454400" imgH="2585085" progId="Visio.Drawing.6">
                  <p:embed/>
                </p:oleObj>
              </mc:Choice>
              <mc:Fallback>
                <p:oleObj name="" r:id="rId1" imgW="3454400" imgH="2585085" progId="Visio.Drawing.6">
                  <p:embed/>
                  <p:pic>
                    <p:nvPicPr>
                      <p:cNvPr id="0" name="图片 3171"/>
                      <p:cNvPicPr/>
                      <p:nvPr/>
                    </p:nvPicPr>
                    <p:blipFill>
                      <a:blip r:embed="rId2"/>
                      <a:stretch>
                        <a:fillRect/>
                      </a:stretch>
                    </p:blipFill>
                    <p:spPr>
                      <a:xfrm>
                        <a:off x="1670050" y="1096963"/>
                        <a:ext cx="5438775" cy="4064000"/>
                      </a:xfrm>
                      <a:prstGeom prst="rect">
                        <a:avLst/>
                      </a:prstGeom>
                      <a:noFill/>
                      <a:ln w="38100">
                        <a:noFill/>
                        <a:miter/>
                      </a:ln>
                    </p:spPr>
                  </p:pic>
                </p:oleObj>
              </mc:Fallback>
            </mc:AlternateContent>
          </a:graphicData>
        </a:graphic>
      </p:graphicFrame>
      <p:sp>
        <p:nvSpPr>
          <p:cNvPr id="152579" name="矩形 887812"/>
          <p:cNvSpPr/>
          <p:nvPr/>
        </p:nvSpPr>
        <p:spPr>
          <a:xfrm>
            <a:off x="2209483" y="464185"/>
            <a:ext cx="47244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轻载调节问题（续）</a:t>
            </a:r>
            <a:endParaRPr lang="zh-CN" altLang="en-US" sz="1800" dirty="0">
              <a:latin typeface="Arial" panose="020B0604020202020204" pitchFamily="34" charset="0"/>
              <a:ea typeface="宋体" panose="02010600030101010101" pitchFamily="2" charset="-122"/>
            </a:endParaRPr>
          </a:p>
        </p:txBody>
      </p:sp>
      <p:sp>
        <p:nvSpPr>
          <p:cNvPr id="152580" name="文本框 887813"/>
          <p:cNvSpPr txBox="1"/>
          <p:nvPr/>
        </p:nvSpPr>
        <p:spPr>
          <a:xfrm>
            <a:off x="6253163" y="1449388"/>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h=7</a:t>
            </a:r>
            <a:endParaRPr lang="en-US" altLang="zh-CN" sz="2000" dirty="0">
              <a:solidFill>
                <a:srgbClr val="FF00FF"/>
              </a:solidFill>
              <a:latin typeface="Arial" panose="020B0604020202020204" pitchFamily="34" charset="0"/>
              <a:ea typeface="宋体" panose="02010600030101010101" pitchFamily="2" charset="-122"/>
            </a:endParaRPr>
          </a:p>
        </p:txBody>
      </p:sp>
      <p:graphicFrame>
        <p:nvGraphicFramePr>
          <p:cNvPr id="152581" name="对象 887814"/>
          <p:cNvGraphicFramePr/>
          <p:nvPr/>
        </p:nvGraphicFramePr>
        <p:xfrm>
          <a:off x="7148513" y="3313113"/>
          <a:ext cx="1293812" cy="555625"/>
        </p:xfrm>
        <a:graphic>
          <a:graphicData uri="http://schemas.openxmlformats.org/presentationml/2006/ole">
            <mc:AlternateContent xmlns:mc="http://schemas.openxmlformats.org/markup-compatibility/2006">
              <mc:Choice xmlns:v="urn:schemas-microsoft-com:vml" Requires="v">
                <p:oleObj spid="_x0000_s46099" name="" r:id="rId3" imgW="888365" imgH="393700" progId="Equation.3">
                  <p:embed/>
                </p:oleObj>
              </mc:Choice>
              <mc:Fallback>
                <p:oleObj name="" r:id="rId3" imgW="888365" imgH="393700" progId="Equation.3">
                  <p:embed/>
                  <p:pic>
                    <p:nvPicPr>
                      <p:cNvPr id="0" name="图片 3172"/>
                      <p:cNvPicPr/>
                      <p:nvPr/>
                    </p:nvPicPr>
                    <p:blipFill>
                      <a:blip r:embed="rId4"/>
                      <a:stretch>
                        <a:fillRect/>
                      </a:stretch>
                    </p:blipFill>
                    <p:spPr>
                      <a:xfrm>
                        <a:off x="7148513" y="3313113"/>
                        <a:ext cx="1293812" cy="555625"/>
                      </a:xfrm>
                      <a:prstGeom prst="rect">
                        <a:avLst/>
                      </a:prstGeom>
                      <a:solidFill>
                        <a:srgbClr val="FFFF00"/>
                      </a:solidFill>
                      <a:ln w="38100">
                        <a:noFill/>
                        <a:miter/>
                      </a:ln>
                    </p:spPr>
                  </p:pic>
                </p:oleObj>
              </mc:Fallback>
            </mc:AlternateContent>
          </a:graphicData>
        </a:graphic>
      </p:graphicFrame>
      <p:graphicFrame>
        <p:nvGraphicFramePr>
          <p:cNvPr id="152582" name="对象 887816"/>
          <p:cNvGraphicFramePr/>
          <p:nvPr/>
        </p:nvGraphicFramePr>
        <p:xfrm>
          <a:off x="3159125" y="2219325"/>
          <a:ext cx="1663700" cy="287338"/>
        </p:xfrm>
        <a:graphic>
          <a:graphicData uri="http://schemas.openxmlformats.org/presentationml/2006/ole">
            <mc:AlternateContent xmlns:mc="http://schemas.openxmlformats.org/markup-compatibility/2006">
              <mc:Choice xmlns:v="urn:schemas-microsoft-com:vml" Requires="v">
                <p:oleObj spid="_x0000_s46100" name="" r:id="rId5" imgW="1141730" imgH="203200" progId="Equation.3">
                  <p:embed/>
                </p:oleObj>
              </mc:Choice>
              <mc:Fallback>
                <p:oleObj name="" r:id="rId5" imgW="1141730" imgH="203200" progId="Equation.3">
                  <p:embed/>
                  <p:pic>
                    <p:nvPicPr>
                      <p:cNvPr id="0" name="图片 3173"/>
                      <p:cNvPicPr/>
                      <p:nvPr/>
                    </p:nvPicPr>
                    <p:blipFill>
                      <a:blip r:embed="rId6"/>
                      <a:stretch>
                        <a:fillRect/>
                      </a:stretch>
                    </p:blipFill>
                    <p:spPr>
                      <a:xfrm>
                        <a:off x="3159125" y="2219325"/>
                        <a:ext cx="1663700" cy="287338"/>
                      </a:xfrm>
                      <a:prstGeom prst="rect">
                        <a:avLst/>
                      </a:prstGeom>
                      <a:solidFill>
                        <a:srgbClr val="FFFF00"/>
                      </a:solidFill>
                      <a:ln w="38100">
                        <a:noFill/>
                        <a:miter/>
                      </a:ln>
                    </p:spPr>
                  </p:pic>
                </p:oleObj>
              </mc:Fallback>
            </mc:AlternateContent>
          </a:graphicData>
        </a:graphic>
      </p:graphicFrame>
      <p:sp>
        <p:nvSpPr>
          <p:cNvPr id="152583" name="直接连接符 887817"/>
          <p:cNvSpPr/>
          <p:nvPr/>
        </p:nvSpPr>
        <p:spPr>
          <a:xfrm flipH="1">
            <a:off x="2819400" y="2400300"/>
            <a:ext cx="266700" cy="190500"/>
          </a:xfrm>
          <a:prstGeom prst="line">
            <a:avLst/>
          </a:prstGeom>
          <a:ln w="9525" cap="flat" cmpd="sng">
            <a:solidFill>
              <a:schemeClr val="tx1"/>
            </a:solidFill>
            <a:prstDash val="solid"/>
            <a:headEnd type="none" w="med" len="med"/>
            <a:tailEnd type="triangle" w="med" len="med"/>
          </a:ln>
        </p:spPr>
      </p:sp>
      <p:sp>
        <p:nvSpPr>
          <p:cNvPr id="152584" name="文本框 887818"/>
          <p:cNvSpPr txBox="1"/>
          <p:nvPr/>
        </p:nvSpPr>
        <p:spPr>
          <a:xfrm>
            <a:off x="88900" y="5543550"/>
            <a:ext cx="8966200" cy="5334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对于最优的</a:t>
            </a:r>
            <a:r>
              <a:rPr lang="en-US" altLang="zh-CN" dirty="0">
                <a:latin typeface="Times New Roman" panose="02020603050405020304" pitchFamily="18" charset="0"/>
                <a:ea typeface="宋体" panose="02010600030101010101" pitchFamily="2" charset="-122"/>
              </a:rPr>
              <a:t>Q,h</a:t>
            </a:r>
            <a:r>
              <a:rPr lang="zh-CN" altLang="en-US" dirty="0">
                <a:latin typeface="Times New Roman" panose="02020603050405020304" pitchFamily="18" charset="0"/>
                <a:ea typeface="宋体" panose="02010600030101010101" pitchFamily="2" charset="-122"/>
              </a:rPr>
              <a:t>和匝比</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在一些临界情况下</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可能失去对输出电压的调节能力</a:t>
            </a:r>
            <a:endParaRPr lang="zh-CN" altLang="en-US"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例如</a:t>
            </a:r>
            <a:r>
              <a:rPr lang="en-US" altLang="zh-CN" dirty="0">
                <a:latin typeface="Times New Roman" panose="02020603050405020304" pitchFamily="18" charset="0"/>
                <a:ea typeface="宋体" panose="02010600030101010101" pitchFamily="2" charset="-122"/>
              </a:rPr>
              <a:t>: Vin=300Vac, Vbus=424Vdc, n=7.6, Vo=h/(h+1)*Vbus/n=48.8Vdc  </a:t>
            </a:r>
            <a:r>
              <a:rPr lang="zh-CN" altLang="en-US" dirty="0">
                <a:latin typeface="Times New Roman" panose="02020603050405020304" pitchFamily="18" charset="0"/>
                <a:ea typeface="宋体" panose="02010600030101010101" pitchFamily="2" charset="-122"/>
              </a:rPr>
              <a:t>空载条件</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951299"/>
          <p:cNvSpPr/>
          <p:nvPr/>
        </p:nvSpPr>
        <p:spPr>
          <a:xfrm>
            <a:off x="1432243" y="430848"/>
            <a:ext cx="65405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基于死区时间控制的频率调制</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图片 949251"/>
          <p:cNvPicPr>
            <a:picLocks noChangeAspect="1"/>
          </p:cNvPicPr>
          <p:nvPr/>
        </p:nvPicPr>
        <p:blipFill>
          <a:blip r:embed="rId1"/>
          <a:stretch>
            <a:fillRect/>
          </a:stretch>
        </p:blipFill>
        <p:spPr>
          <a:xfrm>
            <a:off x="211138" y="1449388"/>
            <a:ext cx="4359275" cy="3270250"/>
          </a:xfrm>
          <a:prstGeom prst="rect">
            <a:avLst/>
          </a:prstGeom>
          <a:noFill/>
          <a:ln w="9525">
            <a:noFill/>
          </a:ln>
        </p:spPr>
      </p:pic>
      <p:sp>
        <p:nvSpPr>
          <p:cNvPr id="156675" name="矩形 949252"/>
          <p:cNvSpPr/>
          <p:nvPr/>
        </p:nvSpPr>
        <p:spPr>
          <a:xfrm>
            <a:off x="1314450" y="434658"/>
            <a:ext cx="65151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实际实验结果</a:t>
            </a:r>
            <a:r>
              <a:rPr lang="en-US" altLang="zh-CN" sz="1800" dirty="0">
                <a:latin typeface="Arial" panose="020B0604020202020204" pitchFamily="34" charset="0"/>
                <a:ea typeface="宋体" panose="02010600030101010101" pitchFamily="2" charset="-122"/>
              </a:rPr>
              <a:t> (I/P: 405V O/P: 48V/0A)</a:t>
            </a:r>
            <a:endParaRPr lang="en-US" altLang="zh-CN" sz="1800" dirty="0">
              <a:latin typeface="Arial" panose="020B0604020202020204" pitchFamily="34" charset="0"/>
              <a:ea typeface="宋体" panose="02010600030101010101" pitchFamily="2" charset="-122"/>
            </a:endParaRPr>
          </a:p>
        </p:txBody>
      </p:sp>
      <p:grpSp>
        <p:nvGrpSpPr>
          <p:cNvPr id="156676" name="组合 949260"/>
          <p:cNvGrpSpPr/>
          <p:nvPr/>
        </p:nvGrpSpPr>
        <p:grpSpPr>
          <a:xfrm>
            <a:off x="2203450" y="2317750"/>
            <a:ext cx="493713" cy="677863"/>
            <a:chOff x="1388" y="1460"/>
            <a:chExt cx="311" cy="427"/>
          </a:xfrm>
        </p:grpSpPr>
        <p:sp>
          <p:nvSpPr>
            <p:cNvPr id="156689" name="直接连接符 949253"/>
            <p:cNvSpPr/>
            <p:nvPr/>
          </p:nvSpPr>
          <p:spPr>
            <a:xfrm flipV="1">
              <a:off x="1388" y="1460"/>
              <a:ext cx="0" cy="420"/>
            </a:xfrm>
            <a:prstGeom prst="line">
              <a:avLst/>
            </a:prstGeom>
            <a:ln w="9525" cap="flat" cmpd="sng">
              <a:solidFill>
                <a:schemeClr val="tx1"/>
              </a:solidFill>
              <a:prstDash val="solid"/>
              <a:headEnd type="none" w="med" len="med"/>
              <a:tailEnd type="none" w="med" len="med"/>
            </a:ln>
          </p:spPr>
        </p:sp>
        <p:sp>
          <p:nvSpPr>
            <p:cNvPr id="156690" name="直接连接符 949254"/>
            <p:cNvSpPr/>
            <p:nvPr/>
          </p:nvSpPr>
          <p:spPr>
            <a:xfrm flipV="1">
              <a:off x="1699" y="1467"/>
              <a:ext cx="0" cy="420"/>
            </a:xfrm>
            <a:prstGeom prst="line">
              <a:avLst/>
            </a:prstGeom>
            <a:ln w="9525" cap="flat" cmpd="sng">
              <a:solidFill>
                <a:schemeClr val="tx1"/>
              </a:solidFill>
              <a:prstDash val="solid"/>
              <a:headEnd type="none" w="med" len="med"/>
              <a:tailEnd type="none" w="med" len="med"/>
            </a:ln>
          </p:spPr>
        </p:sp>
        <p:sp>
          <p:nvSpPr>
            <p:cNvPr id="156691" name="直接连接符 949255"/>
            <p:cNvSpPr/>
            <p:nvPr/>
          </p:nvSpPr>
          <p:spPr>
            <a:xfrm>
              <a:off x="1389" y="1461"/>
              <a:ext cx="309" cy="3"/>
            </a:xfrm>
            <a:prstGeom prst="line">
              <a:avLst/>
            </a:prstGeom>
            <a:ln w="9525" cap="flat" cmpd="sng">
              <a:solidFill>
                <a:schemeClr val="tx1"/>
              </a:solidFill>
              <a:prstDash val="solid"/>
              <a:headEnd type="none" w="med" len="med"/>
              <a:tailEnd type="none" w="med" len="med"/>
            </a:ln>
          </p:spPr>
        </p:sp>
      </p:grpSp>
      <p:grpSp>
        <p:nvGrpSpPr>
          <p:cNvPr id="156677" name="组合 949261"/>
          <p:cNvGrpSpPr/>
          <p:nvPr/>
        </p:nvGrpSpPr>
        <p:grpSpPr>
          <a:xfrm>
            <a:off x="690563" y="2312988"/>
            <a:ext cx="493712" cy="677862"/>
            <a:chOff x="1388" y="1460"/>
            <a:chExt cx="311" cy="427"/>
          </a:xfrm>
        </p:grpSpPr>
        <p:sp>
          <p:nvSpPr>
            <p:cNvPr id="156686" name="直接连接符 949262"/>
            <p:cNvSpPr/>
            <p:nvPr/>
          </p:nvSpPr>
          <p:spPr>
            <a:xfrm flipV="1">
              <a:off x="1388" y="1460"/>
              <a:ext cx="0" cy="420"/>
            </a:xfrm>
            <a:prstGeom prst="line">
              <a:avLst/>
            </a:prstGeom>
            <a:ln w="9525" cap="flat" cmpd="sng">
              <a:solidFill>
                <a:schemeClr val="tx1"/>
              </a:solidFill>
              <a:prstDash val="solid"/>
              <a:headEnd type="none" w="med" len="med"/>
              <a:tailEnd type="none" w="med" len="med"/>
            </a:ln>
          </p:spPr>
        </p:sp>
        <p:sp>
          <p:nvSpPr>
            <p:cNvPr id="156687" name="直接连接符 949263"/>
            <p:cNvSpPr/>
            <p:nvPr/>
          </p:nvSpPr>
          <p:spPr>
            <a:xfrm flipV="1">
              <a:off x="1699" y="1467"/>
              <a:ext cx="0" cy="420"/>
            </a:xfrm>
            <a:prstGeom prst="line">
              <a:avLst/>
            </a:prstGeom>
            <a:ln w="9525" cap="flat" cmpd="sng">
              <a:solidFill>
                <a:schemeClr val="tx1"/>
              </a:solidFill>
              <a:prstDash val="solid"/>
              <a:headEnd type="none" w="med" len="med"/>
              <a:tailEnd type="none" w="med" len="med"/>
            </a:ln>
          </p:spPr>
        </p:sp>
        <p:sp>
          <p:nvSpPr>
            <p:cNvPr id="156688" name="直接连接符 949264"/>
            <p:cNvSpPr/>
            <p:nvPr/>
          </p:nvSpPr>
          <p:spPr>
            <a:xfrm>
              <a:off x="1389" y="1461"/>
              <a:ext cx="309" cy="3"/>
            </a:xfrm>
            <a:prstGeom prst="line">
              <a:avLst/>
            </a:prstGeom>
            <a:ln w="9525" cap="flat" cmpd="sng">
              <a:solidFill>
                <a:schemeClr val="tx1"/>
              </a:solidFill>
              <a:prstDash val="solid"/>
              <a:headEnd type="none" w="med" len="med"/>
              <a:tailEnd type="none" w="med" len="med"/>
            </a:ln>
          </p:spPr>
        </p:sp>
      </p:grpSp>
      <p:sp>
        <p:nvSpPr>
          <p:cNvPr id="156678" name="直接连接符 949269"/>
          <p:cNvSpPr/>
          <p:nvPr/>
        </p:nvSpPr>
        <p:spPr>
          <a:xfrm>
            <a:off x="1181100" y="2986088"/>
            <a:ext cx="1023938" cy="0"/>
          </a:xfrm>
          <a:prstGeom prst="line">
            <a:avLst/>
          </a:prstGeom>
          <a:ln w="9525" cap="flat" cmpd="sng">
            <a:solidFill>
              <a:schemeClr val="tx1"/>
            </a:solidFill>
            <a:prstDash val="solid"/>
            <a:headEnd type="none" w="med" len="med"/>
            <a:tailEnd type="none" w="med" len="med"/>
          </a:ln>
        </p:spPr>
      </p:sp>
      <p:sp>
        <p:nvSpPr>
          <p:cNvPr id="156679" name="直接连接符 949270"/>
          <p:cNvSpPr/>
          <p:nvPr/>
        </p:nvSpPr>
        <p:spPr>
          <a:xfrm>
            <a:off x="1949450" y="1816100"/>
            <a:ext cx="0" cy="374650"/>
          </a:xfrm>
          <a:prstGeom prst="line">
            <a:avLst/>
          </a:prstGeom>
          <a:ln w="9525" cap="flat" cmpd="sng">
            <a:solidFill>
              <a:schemeClr val="tx1"/>
            </a:solidFill>
            <a:prstDash val="dash"/>
            <a:headEnd type="none" w="med" len="med"/>
            <a:tailEnd type="none" w="med" len="med"/>
          </a:ln>
        </p:spPr>
      </p:sp>
      <p:sp>
        <p:nvSpPr>
          <p:cNvPr id="156680" name="直接连接符 949271"/>
          <p:cNvSpPr/>
          <p:nvPr/>
        </p:nvSpPr>
        <p:spPr>
          <a:xfrm>
            <a:off x="2197100" y="1822450"/>
            <a:ext cx="0" cy="368300"/>
          </a:xfrm>
          <a:prstGeom prst="line">
            <a:avLst/>
          </a:prstGeom>
          <a:ln w="9525" cap="flat" cmpd="sng">
            <a:solidFill>
              <a:schemeClr val="tx1"/>
            </a:solidFill>
            <a:prstDash val="dash"/>
            <a:headEnd type="none" w="med" len="med"/>
            <a:tailEnd type="none" w="med" len="med"/>
          </a:ln>
        </p:spPr>
      </p:sp>
      <p:sp>
        <p:nvSpPr>
          <p:cNvPr id="156681" name="直接连接符 949272"/>
          <p:cNvSpPr/>
          <p:nvPr/>
        </p:nvSpPr>
        <p:spPr>
          <a:xfrm>
            <a:off x="1662113" y="1898650"/>
            <a:ext cx="280987" cy="0"/>
          </a:xfrm>
          <a:prstGeom prst="line">
            <a:avLst/>
          </a:prstGeom>
          <a:ln w="9525" cap="flat" cmpd="sng">
            <a:solidFill>
              <a:schemeClr val="tx1"/>
            </a:solidFill>
            <a:prstDash val="solid"/>
            <a:headEnd type="none" w="med" len="med"/>
            <a:tailEnd type="triangle" w="med" len="med"/>
          </a:ln>
        </p:spPr>
      </p:sp>
      <p:sp>
        <p:nvSpPr>
          <p:cNvPr id="156682" name="直接连接符 949273"/>
          <p:cNvSpPr/>
          <p:nvPr/>
        </p:nvSpPr>
        <p:spPr>
          <a:xfrm flipH="1">
            <a:off x="2195513" y="1903413"/>
            <a:ext cx="252412" cy="0"/>
          </a:xfrm>
          <a:prstGeom prst="line">
            <a:avLst/>
          </a:prstGeom>
          <a:ln w="9525" cap="flat" cmpd="sng">
            <a:solidFill>
              <a:schemeClr val="tx1"/>
            </a:solidFill>
            <a:prstDash val="solid"/>
            <a:headEnd type="none" w="med" len="med"/>
            <a:tailEnd type="triangle" w="med" len="med"/>
          </a:ln>
        </p:spPr>
      </p:sp>
      <p:sp>
        <p:nvSpPr>
          <p:cNvPr id="156683" name="矩形 949274"/>
          <p:cNvSpPr/>
          <p:nvPr/>
        </p:nvSpPr>
        <p:spPr>
          <a:xfrm>
            <a:off x="2419350" y="1749425"/>
            <a:ext cx="647700" cy="390525"/>
          </a:xfrm>
          <a:prstGeom prst="rect">
            <a:avLst/>
          </a:prstGeom>
          <a:noFill/>
          <a:ln w="9525">
            <a:noFill/>
          </a:ln>
        </p:spPr>
        <p:txBody>
          <a:bodyPr lIns="82058" tIns="41029" rIns="82058" bIns="41029"/>
          <a:lstStyle/>
          <a:p>
            <a:pPr eaLnBrk="1" hangingPunct="1"/>
            <a:r>
              <a:rPr lang="en-US" altLang="zh-CN" sz="1400" b="0" dirty="0">
                <a:solidFill>
                  <a:schemeClr val="tx2"/>
                </a:solidFill>
                <a:latin typeface="Arial" panose="020B0604020202020204" pitchFamily="34" charset="0"/>
                <a:ea typeface="宋体" panose="02010600030101010101" pitchFamily="2" charset="-122"/>
              </a:rPr>
              <a:t>750ns</a:t>
            </a:r>
            <a:endParaRPr lang="en-US" altLang="zh-CN" sz="1400" b="0" dirty="0">
              <a:solidFill>
                <a:schemeClr val="tx2"/>
              </a:solidFill>
              <a:latin typeface="Arial" panose="020B0604020202020204" pitchFamily="34" charset="0"/>
              <a:ea typeface="宋体" panose="02010600030101010101" pitchFamily="2" charset="-122"/>
            </a:endParaRPr>
          </a:p>
        </p:txBody>
      </p:sp>
      <p:sp>
        <p:nvSpPr>
          <p:cNvPr id="156684" name="文本框 949275"/>
          <p:cNvSpPr txBox="1"/>
          <p:nvPr/>
        </p:nvSpPr>
        <p:spPr>
          <a:xfrm>
            <a:off x="88900" y="5543550"/>
            <a:ext cx="8966200" cy="533400"/>
          </a:xfrm>
          <a:prstGeom prst="rect">
            <a:avLst/>
          </a:prstGeom>
          <a:noFill/>
          <a:ln w="9525">
            <a:noFill/>
          </a:ln>
        </p:spPr>
        <p:txBody>
          <a:bodyPr>
            <a:spAutoFit/>
          </a:bodyPr>
          <a:lstStyle/>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死区时间范围从</a:t>
            </a:r>
            <a:r>
              <a:rPr lang="en-US" altLang="zh-CN" dirty="0">
                <a:latin typeface="Times New Roman" panose="02020603050405020304" pitchFamily="18" charset="0"/>
                <a:ea typeface="宋体" panose="02010600030101010101" pitchFamily="2" charset="-122"/>
              </a:rPr>
              <a:t>200ns (70KHz) </a:t>
            </a:r>
            <a:r>
              <a:rPr lang="zh-CN" altLang="en-US" dirty="0">
                <a:latin typeface="Times New Roman" panose="02020603050405020304" pitchFamily="18" charset="0"/>
                <a:ea typeface="宋体" panose="02010600030101010101" pitchFamily="2" charset="-122"/>
              </a:rPr>
              <a:t>到</a:t>
            </a:r>
            <a:r>
              <a:rPr lang="en-US" altLang="zh-CN" dirty="0">
                <a:latin typeface="Times New Roman" panose="02020603050405020304" pitchFamily="18" charset="0"/>
                <a:ea typeface="宋体" panose="02010600030101010101" pitchFamily="2" charset="-122"/>
              </a:rPr>
              <a:t>800ns (250KHz)</a:t>
            </a:r>
            <a:endParaRPr lang="en-US" altLang="zh-CN" dirty="0">
              <a:latin typeface="Times New Roman" panose="02020603050405020304" pitchFamily="18" charset="0"/>
              <a:ea typeface="宋体" panose="02010600030101010101" pitchFamily="2" charset="-122"/>
            </a:endParaRPr>
          </a:p>
          <a:p>
            <a:pPr indent="224155" eaLnBrk="1" fontAlgn="ctr"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调节至</a:t>
            </a:r>
            <a:r>
              <a:rPr lang="en-US" altLang="zh-CN" dirty="0">
                <a:latin typeface="Times New Roman" panose="02020603050405020304" pitchFamily="18" charset="0"/>
                <a:ea typeface="宋体" panose="02010600030101010101" pitchFamily="2" charset="-122"/>
              </a:rPr>
              <a:t>48V/0A </a:t>
            </a:r>
            <a:r>
              <a:rPr lang="zh-CN" altLang="en-US" dirty="0">
                <a:latin typeface="Times New Roman" panose="02020603050405020304" pitchFamily="18" charset="0"/>
                <a:ea typeface="宋体" panose="02010600030101010101" pitchFamily="2" charset="-122"/>
              </a:rPr>
              <a:t>对应的最大输入电压为</a:t>
            </a:r>
            <a:r>
              <a:rPr lang="en-US" altLang="zh-CN" dirty="0">
                <a:latin typeface="Times New Roman" panose="02020603050405020304" pitchFamily="18" charset="0"/>
                <a:ea typeface="宋体" panose="02010600030101010101" pitchFamily="2" charset="-122"/>
              </a:rPr>
              <a:t> 285Vac(285*1.414=403Vdc)</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对象 889880"/>
          <p:cNvGraphicFramePr/>
          <p:nvPr/>
        </p:nvGraphicFramePr>
        <p:xfrm>
          <a:off x="1544955" y="1085850"/>
          <a:ext cx="6034088" cy="4595813"/>
        </p:xfrm>
        <a:graphic>
          <a:graphicData uri="http://schemas.openxmlformats.org/presentationml/2006/ole">
            <mc:AlternateContent xmlns:mc="http://schemas.openxmlformats.org/markup-compatibility/2006">
              <mc:Choice xmlns:v="urn:schemas-microsoft-com:vml" Requires="v">
                <p:oleObj spid="_x0000_s47142" name="" r:id="rId1" imgW="3375660" imgH="2573655" progId="Visio.Drawing.6">
                  <p:embed/>
                </p:oleObj>
              </mc:Choice>
              <mc:Fallback>
                <p:oleObj name="" r:id="rId1" imgW="3375660" imgH="2573655" progId="Visio.Drawing.6">
                  <p:embed/>
                  <p:pic>
                    <p:nvPicPr>
                      <p:cNvPr id="0" name="图片 3174"/>
                      <p:cNvPicPr/>
                      <p:nvPr/>
                    </p:nvPicPr>
                    <p:blipFill>
                      <a:blip r:embed="rId2"/>
                      <a:stretch>
                        <a:fillRect/>
                      </a:stretch>
                    </p:blipFill>
                    <p:spPr>
                      <a:xfrm>
                        <a:off x="1544955" y="1085850"/>
                        <a:ext cx="6034088" cy="4595813"/>
                      </a:xfrm>
                      <a:prstGeom prst="rect">
                        <a:avLst/>
                      </a:prstGeom>
                      <a:noFill/>
                      <a:ln w="38100">
                        <a:noFill/>
                        <a:miter/>
                      </a:ln>
                    </p:spPr>
                  </p:pic>
                </p:oleObj>
              </mc:Fallback>
            </mc:AlternateContent>
          </a:graphicData>
        </a:graphic>
      </p:graphicFrame>
      <p:sp>
        <p:nvSpPr>
          <p:cNvPr id="158723" name="矩形 889859"/>
          <p:cNvSpPr/>
          <p:nvPr/>
        </p:nvSpPr>
        <p:spPr>
          <a:xfrm>
            <a:off x="2199640" y="457200"/>
            <a:ext cx="4724400" cy="390525"/>
          </a:xfrm>
          <a:prstGeom prst="rect">
            <a:avLst/>
          </a:prstGeom>
          <a:noFill/>
          <a:ln w="9525">
            <a:noFill/>
          </a:ln>
        </p:spPr>
        <p:txBody>
          <a:bodyPr lIns="82058" tIns="41029" rIns="82058" bIns="41029"/>
          <a:lstStyle/>
          <a:p>
            <a:pPr algn="ctr" eaLnBrk="1" hangingPunct="1"/>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起动方式</a:t>
            </a:r>
            <a:endParaRPr lang="zh-CN" altLang="en-US" sz="1800" dirty="0">
              <a:latin typeface="Arial" panose="020B0604020202020204" pitchFamily="34" charset="0"/>
              <a:ea typeface="宋体" panose="02010600030101010101" pitchFamily="2" charset="-122"/>
            </a:endParaRPr>
          </a:p>
        </p:txBody>
      </p:sp>
      <p:sp>
        <p:nvSpPr>
          <p:cNvPr id="158724" name="文本框 889860"/>
          <p:cNvSpPr txBox="1"/>
          <p:nvPr/>
        </p:nvSpPr>
        <p:spPr>
          <a:xfrm>
            <a:off x="1462088" y="5589588"/>
            <a:ext cx="6215062" cy="806450"/>
          </a:xfrm>
          <a:prstGeom prst="rect">
            <a:avLst/>
          </a:prstGeom>
          <a:noFill/>
          <a:ln w="9525">
            <a:noFill/>
          </a:ln>
        </p:spPr>
        <p:txBody>
          <a:bodyPr lIns="82058" tIns="41029" rIns="82058" bIns="41029">
            <a:spAutoFit/>
          </a:bodyPr>
          <a:lstStyle/>
          <a:p>
            <a:pPr marL="0" lvl="1"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sym typeface="+mn-ea"/>
              </a:rPr>
              <a:t>即使在很高的开关频率下直流增益也并不小</a:t>
            </a:r>
            <a:endParaRPr lang="en-US" altLang="zh-CN" dirty="0">
              <a:latin typeface="Times New Roman" panose="02020603050405020304" pitchFamily="18" charset="0"/>
              <a:ea typeface="宋体" panose="02010600030101010101" pitchFamily="2" charset="-122"/>
            </a:endParaRPr>
          </a:p>
          <a:p>
            <a:pPr marL="409575" lvl="1" indent="205105" defTabSz="82105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这使得电流限制的设计十分具有挑战性</a:t>
            </a:r>
            <a:endParaRPr lang="zh-CN" altLang="en-US" dirty="0">
              <a:latin typeface="Times New Roman" panose="02020603050405020304" pitchFamily="18" charset="0"/>
              <a:ea typeface="宋体" panose="02010600030101010101" pitchFamily="2" charset="-122"/>
            </a:endParaRPr>
          </a:p>
          <a:p>
            <a:pPr marL="409575" lvl="1" indent="205105" defTabSz="82105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高频起动可能会存在一些问题</a:t>
            </a:r>
            <a:endParaRPr lang="zh-CN" altLang="en-US" dirty="0">
              <a:latin typeface="Times New Roman" panose="02020603050405020304" pitchFamily="18" charset="0"/>
              <a:ea typeface="宋体" panose="02010600030101010101" pitchFamily="2" charset="-122"/>
            </a:endParaRPr>
          </a:p>
        </p:txBody>
      </p:sp>
      <p:graphicFrame>
        <p:nvGraphicFramePr>
          <p:cNvPr id="158725" name="对象 889864"/>
          <p:cNvGraphicFramePr/>
          <p:nvPr/>
        </p:nvGraphicFramePr>
        <p:xfrm>
          <a:off x="4632325" y="5275263"/>
          <a:ext cx="554038" cy="415925"/>
        </p:xfrm>
        <a:graphic>
          <a:graphicData uri="http://schemas.openxmlformats.org/presentationml/2006/ole">
            <mc:AlternateContent xmlns:mc="http://schemas.openxmlformats.org/markup-compatibility/2006">
              <mc:Choice xmlns:v="urn:schemas-microsoft-com:vml" Requires="v">
                <p:oleObj spid="_x0000_s47143" name="" r:id="rId3" imgW="0" imgH="0" progId="Equation.3">
                  <p:embed/>
                </p:oleObj>
              </mc:Choice>
              <mc:Fallback>
                <p:oleObj name="" r:id="rId3" imgW="0" imgH="0" progId="Equation.3">
                  <p:embed/>
                  <p:pic>
                    <p:nvPicPr>
                      <p:cNvPr id="0" name="图片 3175"/>
                      <p:cNvPicPr/>
                      <p:nvPr/>
                    </p:nvPicPr>
                    <p:blipFill>
                      <a:blip/>
                      <a:stretch>
                        <a:fillRect/>
                      </a:stretch>
                    </p:blipFill>
                    <p:spPr>
                      <a:xfrm>
                        <a:off x="4632325" y="5275263"/>
                        <a:ext cx="554038" cy="415925"/>
                      </a:xfrm>
                      <a:prstGeom prst="rect">
                        <a:avLst/>
                      </a:prstGeom>
                      <a:noFill/>
                      <a:ln w="38100">
                        <a:noFill/>
                        <a:miter/>
                      </a:ln>
                    </p:spPr>
                  </p:pic>
                </p:oleObj>
              </mc:Fallback>
            </mc:AlternateContent>
          </a:graphicData>
        </a:graphic>
      </p:graphicFrame>
      <p:graphicFrame>
        <p:nvGraphicFramePr>
          <p:cNvPr id="158726" name="对象 889865"/>
          <p:cNvGraphicFramePr/>
          <p:nvPr/>
        </p:nvGraphicFramePr>
        <p:xfrm>
          <a:off x="606425" y="2827338"/>
          <a:ext cx="1206500" cy="715962"/>
        </p:xfrm>
        <a:graphic>
          <a:graphicData uri="http://schemas.openxmlformats.org/presentationml/2006/ole">
            <mc:AlternateContent xmlns:mc="http://schemas.openxmlformats.org/markup-compatibility/2006">
              <mc:Choice xmlns:v="urn:schemas-microsoft-com:vml" Requires="v">
                <p:oleObj spid="_x0000_s47144" name="" r:id="rId4" imgW="0" imgH="0" progId="Equation.3">
                  <p:embed/>
                </p:oleObj>
              </mc:Choice>
              <mc:Fallback>
                <p:oleObj name="" r:id="rId4" imgW="0" imgH="0" progId="Equation.3">
                  <p:embed/>
                  <p:pic>
                    <p:nvPicPr>
                      <p:cNvPr id="0" name="图片 3178"/>
                      <p:cNvPicPr/>
                      <p:nvPr/>
                    </p:nvPicPr>
                    <p:blipFill>
                      <a:blip/>
                      <a:stretch>
                        <a:fillRect/>
                      </a:stretch>
                    </p:blipFill>
                    <p:spPr>
                      <a:xfrm>
                        <a:off x="606425" y="2827338"/>
                        <a:ext cx="1206500" cy="715962"/>
                      </a:xfrm>
                      <a:prstGeom prst="rect">
                        <a:avLst/>
                      </a:prstGeom>
                      <a:noFill/>
                      <a:ln w="38100">
                        <a:noFill/>
                        <a:miter/>
                      </a:ln>
                    </p:spPr>
                  </p:pic>
                </p:oleObj>
              </mc:Fallback>
            </mc:AlternateContent>
          </a:graphicData>
        </a:graphic>
      </p:graphicFrame>
      <p:sp>
        <p:nvSpPr>
          <p:cNvPr id="158727" name="椭圆 889870"/>
          <p:cNvSpPr/>
          <p:nvPr/>
        </p:nvSpPr>
        <p:spPr>
          <a:xfrm>
            <a:off x="7319963" y="4119563"/>
            <a:ext cx="393700" cy="1103312"/>
          </a:xfrm>
          <a:prstGeom prst="ellipse">
            <a:avLst/>
          </a:prstGeom>
          <a:no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58728" name="直接连接符 889871"/>
          <p:cNvSpPr/>
          <p:nvPr/>
        </p:nvSpPr>
        <p:spPr>
          <a:xfrm>
            <a:off x="4570413" y="4435475"/>
            <a:ext cx="2668587" cy="0"/>
          </a:xfrm>
          <a:prstGeom prst="line">
            <a:avLst/>
          </a:prstGeom>
          <a:ln w="76200" cap="flat" cmpd="sng">
            <a:solidFill>
              <a:srgbClr val="FF0000"/>
            </a:solidFill>
            <a:prstDash val="solid"/>
            <a:headEnd type="none" w="med" len="med"/>
            <a:tailEnd type="triangle" w="med" len="med"/>
          </a:ln>
        </p:spPr>
      </p:sp>
      <p:sp>
        <p:nvSpPr>
          <p:cNvPr id="158729" name="直接连接符 889872"/>
          <p:cNvSpPr/>
          <p:nvPr/>
        </p:nvSpPr>
        <p:spPr>
          <a:xfrm flipH="1">
            <a:off x="4267200" y="3900488"/>
            <a:ext cx="2941638" cy="0"/>
          </a:xfrm>
          <a:prstGeom prst="line">
            <a:avLst/>
          </a:prstGeom>
          <a:ln w="76200" cap="flat" cmpd="sng">
            <a:solidFill>
              <a:schemeClr val="accent2"/>
            </a:solidFill>
            <a:prstDash val="solid"/>
            <a:headEnd type="none" w="med" len="med"/>
            <a:tailEnd type="triangle" w="med" len="med"/>
          </a:ln>
        </p:spPr>
      </p:sp>
      <p:grpSp>
        <p:nvGrpSpPr>
          <p:cNvPr id="158730" name="组合 889873"/>
          <p:cNvGrpSpPr/>
          <p:nvPr/>
        </p:nvGrpSpPr>
        <p:grpSpPr>
          <a:xfrm>
            <a:off x="5183188" y="3995738"/>
            <a:ext cx="1618607" cy="327025"/>
            <a:chOff x="288" y="3777"/>
            <a:chExt cx="1122" cy="233"/>
          </a:xfrm>
        </p:grpSpPr>
        <p:sp>
          <p:nvSpPr>
            <p:cNvPr id="158748" name="圆角矩形 889874"/>
            <p:cNvSpPr/>
            <p:nvPr/>
          </p:nvSpPr>
          <p:spPr>
            <a:xfrm>
              <a:off x="288" y="3799"/>
              <a:ext cx="930" cy="189"/>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58749" name="文本框 889875"/>
            <p:cNvSpPr txBox="1"/>
            <p:nvPr/>
          </p:nvSpPr>
          <p:spPr>
            <a:xfrm>
              <a:off x="414" y="3777"/>
              <a:ext cx="996" cy="233"/>
            </a:xfrm>
            <a:prstGeom prst="rect">
              <a:avLst/>
            </a:prstGeom>
            <a:noFill/>
            <a:ln w="9525">
              <a:noFill/>
            </a:ln>
          </p:spPr>
          <p:txBody>
            <a:bodyPr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电流限制</a:t>
              </a:r>
              <a:endParaRPr lang="zh-CN" altLang="en-US" dirty="0">
                <a:latin typeface="Times New Roman" panose="02020603050405020304" pitchFamily="18" charset="0"/>
                <a:ea typeface="宋体" panose="02010600030101010101" pitchFamily="2" charset="-122"/>
              </a:endParaRPr>
            </a:p>
          </p:txBody>
        </p:sp>
      </p:grpSp>
      <p:grpSp>
        <p:nvGrpSpPr>
          <p:cNvPr id="158731" name="组合 889876"/>
          <p:cNvGrpSpPr/>
          <p:nvPr/>
        </p:nvGrpSpPr>
        <p:grpSpPr>
          <a:xfrm>
            <a:off x="5189538" y="3465513"/>
            <a:ext cx="1799022" cy="327025"/>
            <a:chOff x="262" y="3807"/>
            <a:chExt cx="1247" cy="233"/>
          </a:xfrm>
        </p:grpSpPr>
        <p:sp>
          <p:nvSpPr>
            <p:cNvPr id="158746" name="圆角矩形 889877"/>
            <p:cNvSpPr/>
            <p:nvPr/>
          </p:nvSpPr>
          <p:spPr>
            <a:xfrm>
              <a:off x="262" y="3840"/>
              <a:ext cx="930" cy="189"/>
            </a:xfrm>
            <a:prstGeom prst="roundRect">
              <a:avLst>
                <a:gd name="adj" fmla="val 16667"/>
              </a:avLst>
            </a:prstGeom>
            <a:solidFill>
              <a:srgbClr val="99CCFF"/>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58747" name="文本框 889878"/>
            <p:cNvSpPr txBox="1"/>
            <p:nvPr/>
          </p:nvSpPr>
          <p:spPr>
            <a:xfrm>
              <a:off x="513" y="3807"/>
              <a:ext cx="996" cy="233"/>
            </a:xfrm>
            <a:prstGeom prst="rect">
              <a:avLst/>
            </a:prstGeom>
            <a:noFill/>
            <a:ln w="9525">
              <a:noFill/>
            </a:ln>
          </p:spPr>
          <p:txBody>
            <a:bodyPr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起动</a:t>
              </a:r>
              <a:endParaRPr lang="zh-CN" altLang="en-US" dirty="0">
                <a:latin typeface="Times New Roman" panose="02020603050405020304" pitchFamily="18" charset="0"/>
                <a:ea typeface="宋体" panose="02010600030101010101" pitchFamily="2" charset="-122"/>
              </a:endParaRPr>
            </a:p>
          </p:txBody>
        </p:sp>
      </p:grpSp>
      <p:sp>
        <p:nvSpPr>
          <p:cNvPr id="158732" name="直接连接符 889879"/>
          <p:cNvSpPr/>
          <p:nvPr/>
        </p:nvSpPr>
        <p:spPr>
          <a:xfrm flipV="1">
            <a:off x="5739130" y="5219700"/>
            <a:ext cx="1715770" cy="462915"/>
          </a:xfrm>
          <a:prstGeom prst="line">
            <a:avLst/>
          </a:prstGeom>
          <a:ln w="38100" cap="flat" cmpd="sng">
            <a:solidFill>
              <a:srgbClr val="FF0000"/>
            </a:solidFill>
            <a:prstDash val="solid"/>
            <a:headEnd type="none" w="med" len="med"/>
            <a:tailEnd type="triangle" w="med" len="med"/>
          </a:ln>
        </p:spPr>
      </p:sp>
      <p:sp>
        <p:nvSpPr>
          <p:cNvPr id="158733" name="文本框 889881"/>
          <p:cNvSpPr txBox="1"/>
          <p:nvPr/>
        </p:nvSpPr>
        <p:spPr>
          <a:xfrm>
            <a:off x="1827213" y="1468438"/>
            <a:ext cx="735012" cy="387350"/>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en-US" altLang="zh-CN" sz="2000" dirty="0">
                <a:solidFill>
                  <a:srgbClr val="FF00FF"/>
                </a:solidFill>
                <a:latin typeface="Arial" panose="020B0604020202020204" pitchFamily="34" charset="0"/>
                <a:ea typeface="宋体" panose="02010600030101010101" pitchFamily="2" charset="-122"/>
              </a:rPr>
              <a:t>h=6</a:t>
            </a:r>
            <a:endParaRPr lang="en-US" altLang="zh-CN" sz="2000" dirty="0">
              <a:solidFill>
                <a:srgbClr val="FF00FF"/>
              </a:solidFill>
              <a:latin typeface="Arial" panose="020B0604020202020204" pitchFamily="34" charset="0"/>
              <a:ea typeface="宋体" panose="02010600030101010101" pitchFamily="2" charset="-122"/>
            </a:endParaRPr>
          </a:p>
        </p:txBody>
      </p:sp>
      <p:graphicFrame>
        <p:nvGraphicFramePr>
          <p:cNvPr id="158734" name="对象 889882"/>
          <p:cNvGraphicFramePr/>
          <p:nvPr/>
        </p:nvGraphicFramePr>
        <p:xfrm>
          <a:off x="5661025" y="1304925"/>
          <a:ext cx="1814513" cy="1143000"/>
        </p:xfrm>
        <a:graphic>
          <a:graphicData uri="http://schemas.openxmlformats.org/presentationml/2006/ole">
            <mc:AlternateContent xmlns:mc="http://schemas.openxmlformats.org/markup-compatibility/2006">
              <mc:Choice xmlns:v="urn:schemas-microsoft-com:vml" Requires="v">
                <p:oleObj spid="_x0000_s47145" name="" r:id="rId5" imgW="1548765" imgH="1002665" progId="Equation.3">
                  <p:embed/>
                </p:oleObj>
              </mc:Choice>
              <mc:Fallback>
                <p:oleObj name="" r:id="rId5" imgW="1548765" imgH="1002665" progId="Equation.3">
                  <p:embed/>
                  <p:pic>
                    <p:nvPicPr>
                      <p:cNvPr id="0" name="图片 3176"/>
                      <p:cNvPicPr/>
                      <p:nvPr/>
                    </p:nvPicPr>
                    <p:blipFill>
                      <a:blip r:embed="rId6"/>
                      <a:stretch>
                        <a:fillRect/>
                      </a:stretch>
                    </p:blipFill>
                    <p:spPr>
                      <a:xfrm>
                        <a:off x="5661025" y="1304925"/>
                        <a:ext cx="1814513" cy="1143000"/>
                      </a:xfrm>
                      <a:prstGeom prst="rect">
                        <a:avLst/>
                      </a:prstGeom>
                      <a:solidFill>
                        <a:srgbClr val="FFCC00"/>
                      </a:solidFill>
                      <a:ln w="38100">
                        <a:noFill/>
                        <a:miter/>
                      </a:ln>
                    </p:spPr>
                  </p:pic>
                </p:oleObj>
              </mc:Fallback>
            </mc:AlternateContent>
          </a:graphicData>
        </a:graphic>
      </p:graphicFrame>
      <p:graphicFrame>
        <p:nvGraphicFramePr>
          <p:cNvPr id="158735" name="对象 889883"/>
          <p:cNvGraphicFramePr/>
          <p:nvPr/>
        </p:nvGraphicFramePr>
        <p:xfrm>
          <a:off x="6205538" y="2457450"/>
          <a:ext cx="1273175" cy="585788"/>
        </p:xfrm>
        <a:graphic>
          <a:graphicData uri="http://schemas.openxmlformats.org/presentationml/2006/ole">
            <mc:AlternateContent xmlns:mc="http://schemas.openxmlformats.org/markup-compatibility/2006">
              <mc:Choice xmlns:v="urn:schemas-microsoft-com:vml" Requires="v">
                <p:oleObj spid="_x0000_s47146" name="" r:id="rId7" imgW="965200" imgH="457200" progId="Equation.3">
                  <p:embed/>
                </p:oleObj>
              </mc:Choice>
              <mc:Fallback>
                <p:oleObj name="" r:id="rId7" imgW="965200" imgH="457200" progId="Equation.3">
                  <p:embed/>
                  <p:pic>
                    <p:nvPicPr>
                      <p:cNvPr id="0" name="图片 3179"/>
                      <p:cNvPicPr/>
                      <p:nvPr/>
                    </p:nvPicPr>
                    <p:blipFill>
                      <a:blip r:embed="rId8"/>
                      <a:stretch>
                        <a:fillRect/>
                      </a:stretch>
                    </p:blipFill>
                    <p:spPr>
                      <a:xfrm>
                        <a:off x="6205538" y="2457450"/>
                        <a:ext cx="1273175" cy="585788"/>
                      </a:xfrm>
                      <a:prstGeom prst="rect">
                        <a:avLst/>
                      </a:prstGeom>
                      <a:solidFill>
                        <a:srgbClr val="FFCC00"/>
                      </a:solidFill>
                      <a:ln w="38100">
                        <a:noFill/>
                        <a:miter/>
                      </a:ln>
                    </p:spPr>
                  </p:pic>
                </p:oleObj>
              </mc:Fallback>
            </mc:AlternateContent>
          </a:graphicData>
        </a:graphic>
      </p:graphicFrame>
      <p:graphicFrame>
        <p:nvGraphicFramePr>
          <p:cNvPr id="158736" name="对象 889884"/>
          <p:cNvGraphicFramePr/>
          <p:nvPr/>
        </p:nvGraphicFramePr>
        <p:xfrm>
          <a:off x="6827838" y="3049588"/>
          <a:ext cx="638175" cy="542925"/>
        </p:xfrm>
        <a:graphic>
          <a:graphicData uri="http://schemas.openxmlformats.org/presentationml/2006/ole">
            <mc:AlternateContent xmlns:mc="http://schemas.openxmlformats.org/markup-compatibility/2006">
              <mc:Choice xmlns:v="urn:schemas-microsoft-com:vml" Requires="v">
                <p:oleObj spid="_x0000_s47147" name="" r:id="rId9" imgW="508000" imgH="431800" progId="Equation.3">
                  <p:embed/>
                </p:oleObj>
              </mc:Choice>
              <mc:Fallback>
                <p:oleObj name="" r:id="rId9" imgW="508000" imgH="431800" progId="Equation.3">
                  <p:embed/>
                  <p:pic>
                    <p:nvPicPr>
                      <p:cNvPr id="0" name="图片 3177"/>
                      <p:cNvPicPr/>
                      <p:nvPr/>
                    </p:nvPicPr>
                    <p:blipFill>
                      <a:blip r:embed="rId10"/>
                      <a:stretch>
                        <a:fillRect/>
                      </a:stretch>
                    </p:blipFill>
                    <p:spPr>
                      <a:xfrm>
                        <a:off x="6827838" y="3049588"/>
                        <a:ext cx="638175" cy="542925"/>
                      </a:xfrm>
                      <a:prstGeom prst="rect">
                        <a:avLst/>
                      </a:prstGeom>
                      <a:solidFill>
                        <a:srgbClr val="FFCC00"/>
                      </a:solidFill>
                      <a:ln w="38100">
                        <a:noFill/>
                        <a:miter/>
                      </a:ln>
                    </p:spPr>
                  </p:pic>
                </p:oleObj>
              </mc:Fallback>
            </mc:AlternateContent>
          </a:graphicData>
        </a:graphic>
      </p:graphicFrame>
      <p:sp>
        <p:nvSpPr>
          <p:cNvPr id="158737" name="文本框 889885"/>
          <p:cNvSpPr txBox="1"/>
          <p:nvPr/>
        </p:nvSpPr>
        <p:spPr>
          <a:xfrm>
            <a:off x="2897188" y="287020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00FF"/>
                </a:solidFill>
                <a:latin typeface="Arial" panose="020B0604020202020204" pitchFamily="34" charset="0"/>
                <a:ea typeface="宋体" panose="02010600030101010101" pitchFamily="2" charset="-122"/>
              </a:rPr>
              <a:t>Q=0.1</a:t>
            </a:r>
            <a:endParaRPr lang="en-US" altLang="zh-CN" sz="1800" b="0" dirty="0">
              <a:solidFill>
                <a:srgbClr val="FF00FF"/>
              </a:solidFill>
              <a:latin typeface="Arial" panose="020B0604020202020204" pitchFamily="34" charset="0"/>
              <a:ea typeface="宋体" panose="02010600030101010101" pitchFamily="2" charset="-122"/>
            </a:endParaRPr>
          </a:p>
        </p:txBody>
      </p:sp>
      <p:sp>
        <p:nvSpPr>
          <p:cNvPr id="158738" name="文本框 889886"/>
          <p:cNvSpPr txBox="1"/>
          <p:nvPr/>
        </p:nvSpPr>
        <p:spPr>
          <a:xfrm>
            <a:off x="3121025" y="3775075"/>
            <a:ext cx="938213"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latin typeface="Arial" panose="020B0604020202020204" pitchFamily="34" charset="0"/>
                <a:ea typeface="宋体" panose="02010600030101010101" pitchFamily="2" charset="-122"/>
              </a:rPr>
              <a:t>Q=0.2</a:t>
            </a:r>
            <a:endParaRPr lang="en-US" altLang="zh-CN" sz="1800" b="0" dirty="0">
              <a:latin typeface="Arial" panose="020B0604020202020204" pitchFamily="34" charset="0"/>
              <a:ea typeface="宋体" panose="02010600030101010101" pitchFamily="2" charset="-122"/>
            </a:endParaRPr>
          </a:p>
        </p:txBody>
      </p:sp>
      <p:sp>
        <p:nvSpPr>
          <p:cNvPr id="158739" name="文本框 889887"/>
          <p:cNvSpPr txBox="1"/>
          <p:nvPr/>
        </p:nvSpPr>
        <p:spPr>
          <a:xfrm>
            <a:off x="3632200" y="4132263"/>
            <a:ext cx="938213" cy="357187"/>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chemeClr val="accent2"/>
                </a:solidFill>
                <a:latin typeface="Arial" panose="020B0604020202020204" pitchFamily="34" charset="0"/>
                <a:ea typeface="宋体" panose="02010600030101010101" pitchFamily="2" charset="-122"/>
              </a:rPr>
              <a:t>Q=0.4</a:t>
            </a:r>
            <a:endParaRPr lang="en-US" altLang="zh-CN" sz="1800" b="0" dirty="0">
              <a:solidFill>
                <a:schemeClr val="accent2"/>
              </a:solidFill>
              <a:latin typeface="Arial" panose="020B0604020202020204" pitchFamily="34" charset="0"/>
              <a:ea typeface="宋体" panose="02010600030101010101" pitchFamily="2" charset="-122"/>
            </a:endParaRPr>
          </a:p>
        </p:txBody>
      </p:sp>
      <p:sp>
        <p:nvSpPr>
          <p:cNvPr id="158740" name="文本框 889888"/>
          <p:cNvSpPr txBox="1"/>
          <p:nvPr/>
        </p:nvSpPr>
        <p:spPr>
          <a:xfrm>
            <a:off x="3830638" y="4641850"/>
            <a:ext cx="938212" cy="357188"/>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800" b="0" dirty="0">
                <a:solidFill>
                  <a:srgbClr val="FF3300"/>
                </a:solidFill>
                <a:latin typeface="Arial" panose="020B0604020202020204" pitchFamily="34" charset="0"/>
                <a:ea typeface="宋体" panose="02010600030101010101" pitchFamily="2" charset="-122"/>
              </a:rPr>
              <a:t>Q=0.8</a:t>
            </a:r>
            <a:endParaRPr lang="en-US" altLang="zh-CN" sz="1800" b="0" dirty="0">
              <a:solidFill>
                <a:srgbClr val="FF3300"/>
              </a:solidFill>
              <a:latin typeface="Arial" panose="020B0604020202020204" pitchFamily="34" charset="0"/>
              <a:ea typeface="宋体" panose="02010600030101010101" pitchFamily="2" charset="-122"/>
            </a:endParaRPr>
          </a:p>
        </p:txBody>
      </p:sp>
      <p:sp>
        <p:nvSpPr>
          <p:cNvPr id="158741" name="直接连接符 889889"/>
          <p:cNvSpPr/>
          <p:nvPr/>
        </p:nvSpPr>
        <p:spPr>
          <a:xfrm flipH="1">
            <a:off x="3008313" y="3984625"/>
            <a:ext cx="182562" cy="112713"/>
          </a:xfrm>
          <a:prstGeom prst="line">
            <a:avLst/>
          </a:prstGeom>
          <a:ln w="28575" cap="flat" cmpd="sng">
            <a:solidFill>
              <a:schemeClr val="tx1"/>
            </a:solidFill>
            <a:prstDash val="solid"/>
            <a:headEnd type="none" w="med" len="med"/>
            <a:tailEnd type="none" w="med" len="med"/>
          </a:ln>
        </p:spPr>
      </p:sp>
      <p:sp>
        <p:nvSpPr>
          <p:cNvPr id="158742" name="直接连接符 889890"/>
          <p:cNvSpPr/>
          <p:nvPr/>
        </p:nvSpPr>
        <p:spPr>
          <a:xfrm flipH="1">
            <a:off x="3398838" y="4297363"/>
            <a:ext cx="257175" cy="182562"/>
          </a:xfrm>
          <a:prstGeom prst="line">
            <a:avLst/>
          </a:prstGeom>
          <a:ln w="28575" cap="flat" cmpd="sng">
            <a:solidFill>
              <a:schemeClr val="accent2"/>
            </a:solidFill>
            <a:prstDash val="solid"/>
            <a:headEnd type="none" w="med" len="med"/>
            <a:tailEnd type="none" w="med" len="med"/>
          </a:ln>
        </p:spPr>
      </p:sp>
      <p:sp>
        <p:nvSpPr>
          <p:cNvPr id="158743" name="直接连接符 889891"/>
          <p:cNvSpPr/>
          <p:nvPr/>
        </p:nvSpPr>
        <p:spPr>
          <a:xfrm flipH="1" flipV="1">
            <a:off x="3511550" y="4627563"/>
            <a:ext cx="280988" cy="179387"/>
          </a:xfrm>
          <a:prstGeom prst="line">
            <a:avLst/>
          </a:prstGeom>
          <a:ln w="28575" cap="flat" cmpd="sng">
            <a:solidFill>
              <a:srgbClr val="FF0000"/>
            </a:solidFill>
            <a:prstDash val="solid"/>
            <a:headEnd type="none" w="med" len="med"/>
            <a:tailEnd type="none" w="med" len="med"/>
          </a:ln>
        </p:spPr>
      </p:sp>
      <p:graphicFrame>
        <p:nvGraphicFramePr>
          <p:cNvPr id="158744" name="对象 889892"/>
          <p:cNvGraphicFramePr/>
          <p:nvPr/>
        </p:nvGraphicFramePr>
        <p:xfrm>
          <a:off x="495300" y="3136900"/>
          <a:ext cx="990600" cy="644525"/>
        </p:xfrm>
        <a:graphic>
          <a:graphicData uri="http://schemas.openxmlformats.org/presentationml/2006/ole">
            <mc:AlternateContent xmlns:mc="http://schemas.openxmlformats.org/markup-compatibility/2006">
              <mc:Choice xmlns:v="urn:schemas-microsoft-com:vml" Requires="v">
                <p:oleObj spid="_x0000_s47148" name="" r:id="rId11" imgW="647700" imgH="431800" progId="Equation.3">
                  <p:embed/>
                </p:oleObj>
              </mc:Choice>
              <mc:Fallback>
                <p:oleObj name="" r:id="rId11" imgW="647700" imgH="431800" progId="Equation.3">
                  <p:embed/>
                  <p:pic>
                    <p:nvPicPr>
                      <p:cNvPr id="0" name="图片 3180"/>
                      <p:cNvPicPr/>
                      <p:nvPr/>
                    </p:nvPicPr>
                    <p:blipFill>
                      <a:blip r:embed="rId12"/>
                      <a:stretch>
                        <a:fillRect/>
                      </a:stretch>
                    </p:blipFill>
                    <p:spPr>
                      <a:xfrm>
                        <a:off x="495300" y="3136900"/>
                        <a:ext cx="990600" cy="644525"/>
                      </a:xfrm>
                      <a:prstGeom prst="rect">
                        <a:avLst/>
                      </a:prstGeom>
                      <a:solidFill>
                        <a:srgbClr val="FFFF00"/>
                      </a:solidFill>
                      <a:ln w="38100">
                        <a:noFill/>
                        <a:miter/>
                      </a:ln>
                    </p:spPr>
                  </p:pic>
                </p:oleObj>
              </mc:Fallback>
            </mc:AlternateContent>
          </a:graphicData>
        </a:graphic>
      </p:graphicFrame>
    </p:spTree>
  </p:cSld>
  <p:clrMapOvr>
    <a:masterClrMapping/>
  </p:clrMapOvr>
  <p:transition spd="med">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矩形 891907"/>
          <p:cNvSpPr/>
          <p:nvPr/>
        </p:nvSpPr>
        <p:spPr>
          <a:xfrm>
            <a:off x="2209800" y="443865"/>
            <a:ext cx="47244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实际</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起动方式</a:t>
            </a:r>
            <a:endParaRPr lang="zh-CN" altLang="en-US" sz="1800" dirty="0">
              <a:latin typeface="Arial" panose="020B0604020202020204" pitchFamily="34" charset="0"/>
              <a:ea typeface="宋体" panose="02010600030101010101" pitchFamily="2" charset="-122"/>
            </a:endParaRPr>
          </a:p>
        </p:txBody>
      </p:sp>
      <p:sp>
        <p:nvSpPr>
          <p:cNvPr id="160771" name="直接连接符 891909"/>
          <p:cNvSpPr/>
          <p:nvPr/>
        </p:nvSpPr>
        <p:spPr>
          <a:xfrm>
            <a:off x="1357313" y="2624138"/>
            <a:ext cx="2735262" cy="0"/>
          </a:xfrm>
          <a:prstGeom prst="line">
            <a:avLst/>
          </a:prstGeom>
          <a:ln w="19050" cap="flat" cmpd="sng">
            <a:solidFill>
              <a:schemeClr val="tx1"/>
            </a:solidFill>
            <a:prstDash val="solid"/>
            <a:headEnd type="none" w="med" len="med"/>
            <a:tailEnd type="triangle" w="med" len="med"/>
          </a:ln>
        </p:spPr>
      </p:sp>
      <p:sp>
        <p:nvSpPr>
          <p:cNvPr id="160772" name="直接连接符 891910"/>
          <p:cNvSpPr/>
          <p:nvPr/>
        </p:nvSpPr>
        <p:spPr>
          <a:xfrm>
            <a:off x="1358900" y="3344863"/>
            <a:ext cx="2735263" cy="0"/>
          </a:xfrm>
          <a:prstGeom prst="line">
            <a:avLst/>
          </a:prstGeom>
          <a:ln w="19050" cap="flat" cmpd="sng">
            <a:solidFill>
              <a:schemeClr val="tx1"/>
            </a:solidFill>
            <a:prstDash val="solid"/>
            <a:headEnd type="none" w="med" len="med"/>
            <a:tailEnd type="triangle" w="med" len="med"/>
          </a:ln>
        </p:spPr>
      </p:sp>
      <p:sp>
        <p:nvSpPr>
          <p:cNvPr id="160773" name="直接连接符 891911"/>
          <p:cNvSpPr/>
          <p:nvPr/>
        </p:nvSpPr>
        <p:spPr>
          <a:xfrm>
            <a:off x="1358900" y="4064000"/>
            <a:ext cx="2735263" cy="0"/>
          </a:xfrm>
          <a:prstGeom prst="line">
            <a:avLst/>
          </a:prstGeom>
          <a:ln w="19050" cap="flat" cmpd="sng">
            <a:solidFill>
              <a:schemeClr val="tx1"/>
            </a:solidFill>
            <a:prstDash val="solid"/>
            <a:headEnd type="none" w="med" len="med"/>
            <a:tailEnd type="triangle" w="med" len="med"/>
          </a:ln>
        </p:spPr>
      </p:sp>
      <p:sp>
        <p:nvSpPr>
          <p:cNvPr id="160774" name="直接连接符 891912"/>
          <p:cNvSpPr/>
          <p:nvPr/>
        </p:nvSpPr>
        <p:spPr>
          <a:xfrm flipV="1">
            <a:off x="1358900" y="1687513"/>
            <a:ext cx="0" cy="2376487"/>
          </a:xfrm>
          <a:prstGeom prst="line">
            <a:avLst/>
          </a:prstGeom>
          <a:ln w="19050" cap="flat" cmpd="sng">
            <a:solidFill>
              <a:schemeClr val="tx1"/>
            </a:solidFill>
            <a:prstDash val="solid"/>
            <a:headEnd type="none" w="med" len="med"/>
            <a:tailEnd type="triangle" w="med" len="med"/>
          </a:ln>
        </p:spPr>
      </p:sp>
      <p:sp>
        <p:nvSpPr>
          <p:cNvPr id="160775" name="任意多边形 891914"/>
          <p:cNvSpPr/>
          <p:nvPr/>
        </p:nvSpPr>
        <p:spPr>
          <a:xfrm>
            <a:off x="1358900" y="2768600"/>
            <a:ext cx="2566988" cy="576263"/>
          </a:xfrm>
          <a:custGeom>
            <a:avLst/>
            <a:gdLst/>
            <a:ahLst/>
            <a:cxnLst>
              <a:cxn ang="0">
                <a:pos x="0" y="576263"/>
              </a:cxn>
              <a:cxn ang="0">
                <a:pos x="712788" y="209449"/>
              </a:cxn>
              <a:cxn ang="0">
                <a:pos x="1487488" y="32138"/>
              </a:cxn>
              <a:cxn ang="0">
                <a:pos x="2566988" y="14407"/>
              </a:cxn>
            </a:cxnLst>
            <a:rect l="0" t="0" r="0" b="0"/>
            <a:pathLst>
              <a:path w="1617" h="520">
                <a:moveTo>
                  <a:pt x="0" y="520"/>
                </a:moveTo>
                <a:cubicBezTo>
                  <a:pt x="75" y="465"/>
                  <a:pt x="293" y="271"/>
                  <a:pt x="449" y="189"/>
                </a:cubicBezTo>
                <a:cubicBezTo>
                  <a:pt x="605" y="107"/>
                  <a:pt x="742" y="58"/>
                  <a:pt x="937" y="29"/>
                </a:cubicBezTo>
                <a:cubicBezTo>
                  <a:pt x="1132" y="0"/>
                  <a:pt x="1475" y="16"/>
                  <a:pt x="1617" y="13"/>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0776" name="任意多边形 891915"/>
          <p:cNvSpPr/>
          <p:nvPr/>
        </p:nvSpPr>
        <p:spPr>
          <a:xfrm>
            <a:off x="1358900" y="3487738"/>
            <a:ext cx="2566988" cy="577850"/>
          </a:xfrm>
          <a:custGeom>
            <a:avLst/>
            <a:gdLst/>
            <a:ahLst/>
            <a:cxnLst>
              <a:cxn ang="0">
                <a:pos x="0" y="577850"/>
              </a:cxn>
              <a:cxn ang="0">
                <a:pos x="712788" y="210026"/>
              </a:cxn>
              <a:cxn ang="0">
                <a:pos x="1487488" y="32226"/>
              </a:cxn>
              <a:cxn ang="0">
                <a:pos x="2566988" y="14446"/>
              </a:cxn>
            </a:cxnLst>
            <a:rect l="0" t="0" r="0" b="0"/>
            <a:pathLst>
              <a:path w="1617" h="520">
                <a:moveTo>
                  <a:pt x="0" y="520"/>
                </a:moveTo>
                <a:cubicBezTo>
                  <a:pt x="75" y="465"/>
                  <a:pt x="293" y="271"/>
                  <a:pt x="449" y="189"/>
                </a:cubicBezTo>
                <a:cubicBezTo>
                  <a:pt x="605" y="107"/>
                  <a:pt x="742" y="58"/>
                  <a:pt x="937" y="29"/>
                </a:cubicBezTo>
                <a:cubicBezTo>
                  <a:pt x="1132" y="0"/>
                  <a:pt x="1475" y="16"/>
                  <a:pt x="1617" y="13"/>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60777" name="矩形 891916"/>
          <p:cNvSpPr/>
          <p:nvPr/>
        </p:nvSpPr>
        <p:spPr>
          <a:xfrm>
            <a:off x="954088" y="1738313"/>
            <a:ext cx="404812"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V</a:t>
            </a:r>
            <a:r>
              <a:rPr lang="en-US" altLang="zh-CN" sz="1400" baseline="-25000" dirty="0">
                <a:latin typeface="Arial" panose="020B0604020202020204" pitchFamily="34" charset="0"/>
                <a:ea typeface="宋体" panose="02010600030101010101" pitchFamily="2" charset="-122"/>
              </a:rPr>
              <a:t>in</a:t>
            </a:r>
            <a:endParaRPr lang="en-US" altLang="zh-CN" sz="1400" baseline="-25000" dirty="0">
              <a:latin typeface="Arial" panose="020B0604020202020204" pitchFamily="34" charset="0"/>
              <a:ea typeface="宋体" panose="02010600030101010101" pitchFamily="2" charset="-122"/>
            </a:endParaRPr>
          </a:p>
        </p:txBody>
      </p:sp>
      <p:sp>
        <p:nvSpPr>
          <p:cNvPr id="160778" name="矩形 891917"/>
          <p:cNvSpPr/>
          <p:nvPr/>
        </p:nvSpPr>
        <p:spPr>
          <a:xfrm>
            <a:off x="909638" y="2746375"/>
            <a:ext cx="449262"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V</a:t>
            </a:r>
            <a:r>
              <a:rPr lang="en-US" altLang="zh-CN" sz="1400" baseline="-25000" dirty="0">
                <a:latin typeface="Arial" panose="020B0604020202020204" pitchFamily="34" charset="0"/>
                <a:ea typeface="宋体" panose="02010600030101010101" pitchFamily="2" charset="-122"/>
              </a:rPr>
              <a:t>ref</a:t>
            </a:r>
            <a:endParaRPr lang="en-US" altLang="zh-CN" sz="1400" baseline="-25000" dirty="0">
              <a:latin typeface="Arial" panose="020B0604020202020204" pitchFamily="34" charset="0"/>
              <a:ea typeface="宋体" panose="02010600030101010101" pitchFamily="2" charset="-122"/>
            </a:endParaRPr>
          </a:p>
        </p:txBody>
      </p:sp>
      <p:sp>
        <p:nvSpPr>
          <p:cNvPr id="160779" name="矩形 891918"/>
          <p:cNvSpPr/>
          <p:nvPr/>
        </p:nvSpPr>
        <p:spPr>
          <a:xfrm>
            <a:off x="901700" y="3467100"/>
            <a:ext cx="373063"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V</a:t>
            </a:r>
            <a:r>
              <a:rPr lang="en-US" altLang="zh-CN" sz="1400" baseline="-25000" dirty="0">
                <a:latin typeface="Arial" panose="020B0604020202020204" pitchFamily="34" charset="0"/>
                <a:ea typeface="宋体" panose="02010600030101010101" pitchFamily="2" charset="-122"/>
              </a:rPr>
              <a:t>o</a:t>
            </a:r>
            <a:endParaRPr lang="en-US" altLang="zh-CN" sz="1400" baseline="-25000" dirty="0">
              <a:latin typeface="Arial" panose="020B0604020202020204" pitchFamily="34" charset="0"/>
              <a:ea typeface="宋体" panose="02010600030101010101" pitchFamily="2" charset="-122"/>
            </a:endParaRPr>
          </a:p>
        </p:txBody>
      </p:sp>
      <p:sp>
        <p:nvSpPr>
          <p:cNvPr id="160780" name="矩形 891919"/>
          <p:cNvSpPr/>
          <p:nvPr/>
        </p:nvSpPr>
        <p:spPr>
          <a:xfrm>
            <a:off x="4167188" y="3827463"/>
            <a:ext cx="242887"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t</a:t>
            </a:r>
            <a:endParaRPr lang="en-US" altLang="zh-CN" sz="1400" baseline="-25000" dirty="0">
              <a:latin typeface="Arial" panose="020B0604020202020204" pitchFamily="34" charset="0"/>
              <a:ea typeface="宋体" panose="02010600030101010101" pitchFamily="2" charset="-122"/>
            </a:endParaRPr>
          </a:p>
        </p:txBody>
      </p:sp>
      <p:sp>
        <p:nvSpPr>
          <p:cNvPr id="160781" name="矩形 891920"/>
          <p:cNvSpPr/>
          <p:nvPr/>
        </p:nvSpPr>
        <p:spPr>
          <a:xfrm>
            <a:off x="4167188" y="3179763"/>
            <a:ext cx="242887"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t</a:t>
            </a:r>
            <a:endParaRPr lang="en-US" altLang="zh-CN" sz="1400" baseline="-25000" dirty="0">
              <a:latin typeface="Arial" panose="020B0604020202020204" pitchFamily="34" charset="0"/>
              <a:ea typeface="宋体" panose="02010600030101010101" pitchFamily="2" charset="-122"/>
            </a:endParaRPr>
          </a:p>
        </p:txBody>
      </p:sp>
      <p:sp>
        <p:nvSpPr>
          <p:cNvPr id="160782" name="矩形 891921"/>
          <p:cNvSpPr/>
          <p:nvPr/>
        </p:nvSpPr>
        <p:spPr>
          <a:xfrm>
            <a:off x="4167188" y="2452688"/>
            <a:ext cx="242887" cy="304800"/>
          </a:xfrm>
          <a:prstGeom prst="rect">
            <a:avLst/>
          </a:prstGeom>
          <a:noFill/>
          <a:ln w="19050">
            <a:noFill/>
          </a:ln>
        </p:spPr>
        <p:txBody>
          <a:bodyPr wrap="none">
            <a:spAutoFit/>
          </a:bodyPr>
          <a:lstStyle/>
          <a:p>
            <a:pPr eaLnBrk="1" hangingPunct="1"/>
            <a:r>
              <a:rPr lang="en-US" altLang="zh-CN" sz="1400" dirty="0">
                <a:latin typeface="Arial" panose="020B0604020202020204" pitchFamily="34" charset="0"/>
                <a:ea typeface="宋体" panose="02010600030101010101" pitchFamily="2" charset="-122"/>
              </a:rPr>
              <a:t>t</a:t>
            </a:r>
            <a:endParaRPr lang="en-US" altLang="zh-CN" sz="1400" baseline="-25000" dirty="0">
              <a:latin typeface="Arial" panose="020B0604020202020204" pitchFamily="34" charset="0"/>
              <a:ea typeface="宋体" panose="02010600030101010101" pitchFamily="2" charset="-122"/>
            </a:endParaRPr>
          </a:p>
        </p:txBody>
      </p:sp>
      <p:sp>
        <p:nvSpPr>
          <p:cNvPr id="160783" name="直接连接符 891922"/>
          <p:cNvSpPr/>
          <p:nvPr/>
        </p:nvSpPr>
        <p:spPr>
          <a:xfrm>
            <a:off x="1358900" y="2103438"/>
            <a:ext cx="2616200" cy="0"/>
          </a:xfrm>
          <a:prstGeom prst="line">
            <a:avLst/>
          </a:prstGeom>
          <a:ln w="38100" cap="flat" cmpd="sng">
            <a:solidFill>
              <a:srgbClr val="FF3300"/>
            </a:solidFill>
            <a:prstDash val="solid"/>
            <a:headEnd type="none" w="med" len="med"/>
            <a:tailEnd type="none" w="med" len="med"/>
          </a:ln>
        </p:spPr>
      </p:sp>
      <p:sp>
        <p:nvSpPr>
          <p:cNvPr id="160784" name="文本框 891924"/>
          <p:cNvSpPr txBox="1"/>
          <p:nvPr/>
        </p:nvSpPr>
        <p:spPr>
          <a:xfrm>
            <a:off x="4557713" y="2820988"/>
            <a:ext cx="3694112" cy="327025"/>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输出电压参考值通过</a:t>
            </a:r>
            <a:r>
              <a:rPr lang="en-US" altLang="zh-CN" dirty="0">
                <a:latin typeface="Times New Roman" panose="02020603050405020304" pitchFamily="18" charset="0"/>
                <a:ea typeface="宋体" panose="02010600030101010101" pitchFamily="2" charset="-122"/>
              </a:rPr>
              <a:t>MCU</a:t>
            </a:r>
            <a:r>
              <a:rPr lang="zh-CN" altLang="en-US" dirty="0">
                <a:latin typeface="Times New Roman" panose="02020603050405020304" pitchFamily="18" charset="0"/>
                <a:ea typeface="宋体" panose="02010600030101010101" pitchFamily="2" charset="-122"/>
              </a:rPr>
              <a:t>给出</a:t>
            </a:r>
            <a:endParaRPr lang="zh-CN" altLang="en-US" dirty="0">
              <a:latin typeface="Times New Roman" panose="02020603050405020304" pitchFamily="18" charset="0"/>
              <a:ea typeface="宋体" panose="02010600030101010101" pitchFamily="2" charset="-122"/>
            </a:endParaRPr>
          </a:p>
        </p:txBody>
      </p:sp>
      <p:sp>
        <p:nvSpPr>
          <p:cNvPr id="160785" name="文本框 891925"/>
          <p:cNvSpPr txBox="1"/>
          <p:nvPr/>
        </p:nvSpPr>
        <p:spPr>
          <a:xfrm>
            <a:off x="4570413" y="3579813"/>
            <a:ext cx="3694112" cy="327025"/>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预期的</a:t>
            </a:r>
            <a:r>
              <a:rPr lang="en-US" altLang="zh-CN" dirty="0">
                <a:latin typeface="Times New Roman" panose="02020603050405020304" pitchFamily="18" charset="0"/>
                <a:ea typeface="宋体" panose="02010600030101010101" pitchFamily="2" charset="-122"/>
              </a:rPr>
              <a:t>Vo</a:t>
            </a:r>
            <a:r>
              <a:rPr lang="zh-CN" altLang="en-US" dirty="0">
                <a:latin typeface="Times New Roman" panose="02020603050405020304" pitchFamily="18" charset="0"/>
                <a:ea typeface="宋体" panose="02010600030101010101" pitchFamily="2" charset="-122"/>
              </a:rPr>
              <a:t>波形</a:t>
            </a:r>
            <a:endParaRPr lang="zh-CN" altLang="en-US" dirty="0">
              <a:latin typeface="Times New Roman" panose="02020603050405020304" pitchFamily="18" charset="0"/>
              <a:ea typeface="宋体" panose="02010600030101010101" pitchFamily="2" charset="-122"/>
            </a:endParaRPr>
          </a:p>
        </p:txBody>
      </p:sp>
      <p:sp>
        <p:nvSpPr>
          <p:cNvPr id="160786" name="文本框 891926"/>
          <p:cNvSpPr txBox="1"/>
          <p:nvPr/>
        </p:nvSpPr>
        <p:spPr>
          <a:xfrm>
            <a:off x="4570413" y="2025650"/>
            <a:ext cx="3694112" cy="327025"/>
          </a:xfrm>
          <a:prstGeom prst="rect">
            <a:avLst/>
          </a:prstGeom>
          <a:solidFill>
            <a:srgbClr val="00FFFF"/>
          </a:solidFill>
          <a:ln w="9525">
            <a:noFill/>
          </a:ln>
        </p:spPr>
        <p:txBody>
          <a:bodyPr lIns="82058" tIns="41029" rIns="82058" bIns="41029">
            <a:spAutoFit/>
          </a:bodyPr>
          <a:lstStyle/>
          <a:p>
            <a:pPr defTabSz="821055" eaLnBrk="1" hangingPunct="1">
              <a:spcBef>
                <a:spcPct val="50000"/>
              </a:spcBef>
            </a:pPr>
            <a:r>
              <a:rPr lang="zh-CN" altLang="en-US" dirty="0">
                <a:latin typeface="Times New Roman" panose="02020603050405020304" pitchFamily="18" charset="0"/>
                <a:ea typeface="宋体" panose="02010600030101010101" pitchFamily="2" charset="-122"/>
              </a:rPr>
              <a:t>直流链路电压已经起动</a:t>
            </a:r>
            <a:endParaRPr lang="zh-CN" altLang="en-US" dirty="0">
              <a:latin typeface="Times New Roman" panose="02020603050405020304" pitchFamily="18" charset="0"/>
              <a:ea typeface="宋体" panose="02010600030101010101" pitchFamily="2" charset="-122"/>
            </a:endParaRPr>
          </a:p>
        </p:txBody>
      </p:sp>
      <p:sp>
        <p:nvSpPr>
          <p:cNvPr id="160787" name="文本框 891927"/>
          <p:cNvSpPr txBox="1"/>
          <p:nvPr/>
        </p:nvSpPr>
        <p:spPr>
          <a:xfrm>
            <a:off x="211138" y="4878388"/>
            <a:ext cx="8758237" cy="806450"/>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闭环起动</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开关频率从低到高变化</a:t>
            </a:r>
            <a:endParaRPr lang="zh-CN" altLang="en-US" dirty="0">
              <a:latin typeface="Times New Roman" panose="02020603050405020304" pitchFamily="18" charset="0"/>
              <a:ea typeface="宋体" panose="02010600030101010101" pitchFamily="2" charset="-122"/>
            </a:endParaRPr>
          </a:p>
          <a:p>
            <a:pPr marL="409575" lvl="1" indent="205105" defTabSz="82105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轻载条件下</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由于超出低直流增益调节范围，</a:t>
            </a:r>
            <a:r>
              <a:rPr lang="en-US" altLang="zh-CN" dirty="0">
                <a:latin typeface="Times New Roman" panose="02020603050405020304" pitchFamily="18" charset="0"/>
                <a:ea typeface="宋体" panose="02010600030101010101" pitchFamily="2" charset="-122"/>
              </a:rPr>
              <a:t>Vo</a:t>
            </a:r>
            <a:r>
              <a:rPr lang="zh-CN" altLang="en-US" dirty="0">
                <a:latin typeface="Times New Roman" panose="02020603050405020304" pitchFamily="18" charset="0"/>
                <a:ea typeface="宋体" panose="02010600030101010101" pitchFamily="2" charset="-122"/>
              </a:rPr>
              <a:t>的波形可能无法很好的跟随</a:t>
            </a:r>
            <a:r>
              <a:rPr lang="en-US" altLang="zh-CN" dirty="0">
                <a:latin typeface="Times New Roman" panose="02020603050405020304" pitchFamily="18" charset="0"/>
                <a:ea typeface="宋体" panose="02010600030101010101" pitchFamily="2" charset="-122"/>
              </a:rPr>
              <a:t>Vref </a:t>
            </a:r>
            <a:endParaRPr lang="en-US" altLang="zh-CN" dirty="0">
              <a:latin typeface="Times New Roman" panose="02020603050405020304" pitchFamily="18" charset="0"/>
              <a:ea typeface="宋体" panose="02010600030101010101" pitchFamily="2" charset="-122"/>
            </a:endParaRPr>
          </a:p>
          <a:p>
            <a:pPr marL="409575" lvl="1" indent="205105" defTabSz="821055" eaLnBrk="1" hangingPunct="1">
              <a:lnSpc>
                <a:spcPct val="65000"/>
              </a:lnSpc>
              <a:spcBef>
                <a:spcPct val="50000"/>
              </a:spcBef>
              <a:buClr>
                <a:schemeClr val="accent2"/>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中载到重载的条件下</a:t>
            </a:r>
            <a:r>
              <a:rPr lang="en-US" altLang="zh-CN" dirty="0">
                <a:latin typeface="Times New Roman" panose="02020603050405020304" pitchFamily="18" charset="0"/>
                <a:ea typeface="宋体" panose="02010600030101010101" pitchFamily="2" charset="-122"/>
              </a:rPr>
              <a:t>, Vo</a:t>
            </a:r>
            <a:r>
              <a:rPr lang="zh-CN" altLang="en-US" dirty="0">
                <a:latin typeface="Times New Roman" panose="02020603050405020304" pitchFamily="18" charset="0"/>
                <a:ea typeface="宋体" panose="02010600030101010101" pitchFamily="2" charset="-122"/>
              </a:rPr>
              <a:t>波形可能会较好的跟随</a:t>
            </a:r>
            <a:r>
              <a:rPr lang="en-US" altLang="zh-CN" dirty="0">
                <a:latin typeface="Times New Roman" panose="02020603050405020304" pitchFamily="18" charset="0"/>
                <a:ea typeface="宋体" panose="02010600030101010101" pitchFamily="2" charset="-122"/>
                <a:sym typeface="+mn-ea"/>
              </a:rPr>
              <a:t>Vref </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图片 893955" descr="006"/>
          <p:cNvPicPr>
            <a:picLocks noChangeAspect="1"/>
          </p:cNvPicPr>
          <p:nvPr/>
        </p:nvPicPr>
        <p:blipFill>
          <a:blip r:embed="rId1"/>
          <a:srcRect b="12820"/>
          <a:stretch>
            <a:fillRect/>
          </a:stretch>
        </p:blipFill>
        <p:spPr>
          <a:xfrm>
            <a:off x="211138" y="1528763"/>
            <a:ext cx="4359275" cy="3087687"/>
          </a:xfrm>
          <a:prstGeom prst="rect">
            <a:avLst/>
          </a:prstGeom>
          <a:noFill/>
          <a:ln w="9525">
            <a:noFill/>
          </a:ln>
        </p:spPr>
      </p:pic>
      <p:pic>
        <p:nvPicPr>
          <p:cNvPr id="162819" name="图片 893956" descr="003"/>
          <p:cNvPicPr>
            <a:picLocks noChangeAspect="1"/>
          </p:cNvPicPr>
          <p:nvPr/>
        </p:nvPicPr>
        <p:blipFill>
          <a:blip r:embed="rId2"/>
          <a:srcRect b="12700"/>
          <a:stretch>
            <a:fillRect/>
          </a:stretch>
        </p:blipFill>
        <p:spPr>
          <a:xfrm>
            <a:off x="4570413" y="1528763"/>
            <a:ext cx="4398962" cy="3121025"/>
          </a:xfrm>
          <a:prstGeom prst="rect">
            <a:avLst/>
          </a:prstGeom>
          <a:noFill/>
          <a:ln w="9525">
            <a:noFill/>
          </a:ln>
        </p:spPr>
      </p:pic>
      <p:sp>
        <p:nvSpPr>
          <p:cNvPr id="162820" name="矩形 893957"/>
          <p:cNvSpPr/>
          <p:nvPr/>
        </p:nvSpPr>
        <p:spPr>
          <a:xfrm>
            <a:off x="2209800" y="443230"/>
            <a:ext cx="47244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实际</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起动波形</a:t>
            </a:r>
            <a:endParaRPr lang="zh-CN" altLang="en-US" sz="1800" dirty="0">
              <a:latin typeface="Arial" panose="020B0604020202020204" pitchFamily="34" charset="0"/>
              <a:ea typeface="宋体" panose="02010600030101010101" pitchFamily="2" charset="-122"/>
            </a:endParaRPr>
          </a:p>
        </p:txBody>
      </p:sp>
      <p:sp>
        <p:nvSpPr>
          <p:cNvPr id="162821" name="矩形 893958"/>
          <p:cNvSpPr/>
          <p:nvPr/>
        </p:nvSpPr>
        <p:spPr>
          <a:xfrm>
            <a:off x="1470025" y="1906588"/>
            <a:ext cx="622300" cy="390525"/>
          </a:xfrm>
          <a:prstGeom prst="rect">
            <a:avLst/>
          </a:prstGeom>
          <a:noFill/>
          <a:ln w="9525">
            <a:noFill/>
          </a:ln>
        </p:spPr>
        <p:txBody>
          <a:bodyPr lIns="82058" tIns="41029" rIns="82058" bIns="41029"/>
          <a:lstStyle/>
          <a:p>
            <a:pPr algn="ctr" eaLnBrk="1" hangingPunct="1"/>
            <a:r>
              <a:rPr lang="en-US" altLang="zh-CN" sz="1800" dirty="0">
                <a:solidFill>
                  <a:schemeClr val="accent2"/>
                </a:solidFill>
                <a:latin typeface="Arial" panose="020B0604020202020204" pitchFamily="34" charset="0"/>
                <a:ea typeface="宋体" panose="02010600030101010101" pitchFamily="2" charset="-122"/>
              </a:rPr>
              <a:t>I</a:t>
            </a:r>
            <a:r>
              <a:rPr lang="en-US" altLang="zh-CN" sz="1800" baseline="-25000" dirty="0">
                <a:solidFill>
                  <a:schemeClr val="accent2"/>
                </a:solidFill>
                <a:latin typeface="Arial" panose="020B0604020202020204" pitchFamily="34" charset="0"/>
                <a:ea typeface="宋体" panose="02010600030101010101" pitchFamily="2" charset="-122"/>
              </a:rPr>
              <a:t>p</a:t>
            </a:r>
            <a:endParaRPr lang="en-US" altLang="zh-CN" sz="1800" baseline="-25000" dirty="0">
              <a:solidFill>
                <a:schemeClr val="accent2"/>
              </a:solidFill>
              <a:latin typeface="Arial" panose="020B0604020202020204" pitchFamily="34" charset="0"/>
              <a:ea typeface="宋体" panose="02010600030101010101" pitchFamily="2" charset="-122"/>
            </a:endParaRPr>
          </a:p>
        </p:txBody>
      </p:sp>
      <p:sp>
        <p:nvSpPr>
          <p:cNvPr id="162822" name="矩形 893959"/>
          <p:cNvSpPr/>
          <p:nvPr/>
        </p:nvSpPr>
        <p:spPr>
          <a:xfrm>
            <a:off x="2728913" y="3367088"/>
            <a:ext cx="622300" cy="390525"/>
          </a:xfrm>
          <a:prstGeom prst="rect">
            <a:avLst/>
          </a:prstGeom>
          <a:noFill/>
          <a:ln w="9525">
            <a:noFill/>
          </a:ln>
        </p:spPr>
        <p:txBody>
          <a:bodyPr lIns="82058" tIns="41029" rIns="82058" bIns="41029"/>
          <a:lstStyle/>
          <a:p>
            <a:pPr algn="ctr" eaLnBrk="1" hangingPunct="1"/>
            <a:r>
              <a:rPr lang="en-US" altLang="zh-CN" sz="1800" dirty="0">
                <a:solidFill>
                  <a:srgbClr val="FF33CC"/>
                </a:solidFill>
                <a:latin typeface="Arial" panose="020B0604020202020204" pitchFamily="34" charset="0"/>
                <a:ea typeface="宋体" panose="02010600030101010101" pitchFamily="2" charset="-122"/>
              </a:rPr>
              <a:t>V</a:t>
            </a:r>
            <a:r>
              <a:rPr lang="en-US" altLang="zh-CN" sz="1800" baseline="-25000" dirty="0">
                <a:solidFill>
                  <a:srgbClr val="FF33CC"/>
                </a:solidFill>
                <a:latin typeface="Arial" panose="020B0604020202020204" pitchFamily="34" charset="0"/>
                <a:ea typeface="宋体" panose="02010600030101010101" pitchFamily="2" charset="-122"/>
              </a:rPr>
              <a:t>o</a:t>
            </a:r>
            <a:endParaRPr lang="en-US" altLang="zh-CN" sz="1800" baseline="-25000" dirty="0">
              <a:solidFill>
                <a:srgbClr val="FF33CC"/>
              </a:solidFill>
              <a:latin typeface="Arial" panose="020B0604020202020204" pitchFamily="34" charset="0"/>
              <a:ea typeface="宋体" panose="02010600030101010101" pitchFamily="2" charset="-122"/>
            </a:endParaRPr>
          </a:p>
        </p:txBody>
      </p:sp>
      <p:sp>
        <p:nvSpPr>
          <p:cNvPr id="162823" name="矩形 893960"/>
          <p:cNvSpPr/>
          <p:nvPr/>
        </p:nvSpPr>
        <p:spPr>
          <a:xfrm>
            <a:off x="6630988" y="1906588"/>
            <a:ext cx="622300" cy="390525"/>
          </a:xfrm>
          <a:prstGeom prst="rect">
            <a:avLst/>
          </a:prstGeom>
          <a:noFill/>
          <a:ln w="9525">
            <a:noFill/>
          </a:ln>
        </p:spPr>
        <p:txBody>
          <a:bodyPr lIns="82058" tIns="41029" rIns="82058" bIns="41029"/>
          <a:lstStyle/>
          <a:p>
            <a:pPr algn="ctr" eaLnBrk="1" hangingPunct="1"/>
            <a:r>
              <a:rPr lang="en-US" altLang="zh-CN" sz="1800" dirty="0">
                <a:solidFill>
                  <a:schemeClr val="accent2"/>
                </a:solidFill>
                <a:latin typeface="Arial" panose="020B0604020202020204" pitchFamily="34" charset="0"/>
                <a:ea typeface="宋体" panose="02010600030101010101" pitchFamily="2" charset="-122"/>
              </a:rPr>
              <a:t>I</a:t>
            </a:r>
            <a:r>
              <a:rPr lang="en-US" altLang="zh-CN" sz="1800" baseline="-25000" dirty="0">
                <a:solidFill>
                  <a:schemeClr val="accent2"/>
                </a:solidFill>
                <a:latin typeface="Arial" panose="020B0604020202020204" pitchFamily="34" charset="0"/>
                <a:ea typeface="宋体" panose="02010600030101010101" pitchFamily="2" charset="-122"/>
              </a:rPr>
              <a:t>p</a:t>
            </a:r>
            <a:endParaRPr lang="en-US" altLang="zh-CN" sz="1800" baseline="-25000" dirty="0">
              <a:solidFill>
                <a:schemeClr val="accent2"/>
              </a:solidFill>
              <a:latin typeface="Arial" panose="020B0604020202020204" pitchFamily="34" charset="0"/>
              <a:ea typeface="宋体" panose="02010600030101010101" pitchFamily="2" charset="-122"/>
            </a:endParaRPr>
          </a:p>
        </p:txBody>
      </p:sp>
      <p:sp>
        <p:nvSpPr>
          <p:cNvPr id="162824" name="矩形 893961"/>
          <p:cNvSpPr/>
          <p:nvPr/>
        </p:nvSpPr>
        <p:spPr>
          <a:xfrm>
            <a:off x="7318375" y="3379788"/>
            <a:ext cx="622300" cy="390525"/>
          </a:xfrm>
          <a:prstGeom prst="rect">
            <a:avLst/>
          </a:prstGeom>
          <a:noFill/>
          <a:ln w="9525">
            <a:noFill/>
          </a:ln>
        </p:spPr>
        <p:txBody>
          <a:bodyPr lIns="82058" tIns="41029" rIns="82058" bIns="41029"/>
          <a:lstStyle/>
          <a:p>
            <a:pPr algn="ctr" eaLnBrk="1" hangingPunct="1"/>
            <a:r>
              <a:rPr lang="en-US" altLang="zh-CN" sz="1800" dirty="0">
                <a:solidFill>
                  <a:srgbClr val="FF33CC"/>
                </a:solidFill>
                <a:latin typeface="Arial" panose="020B0604020202020204" pitchFamily="34" charset="0"/>
                <a:ea typeface="宋体" panose="02010600030101010101" pitchFamily="2" charset="-122"/>
              </a:rPr>
              <a:t>V</a:t>
            </a:r>
            <a:r>
              <a:rPr lang="en-US" altLang="zh-CN" sz="1800" baseline="-25000" dirty="0">
                <a:solidFill>
                  <a:srgbClr val="FF33CC"/>
                </a:solidFill>
                <a:latin typeface="Arial" panose="020B0604020202020204" pitchFamily="34" charset="0"/>
                <a:ea typeface="宋体" panose="02010600030101010101" pitchFamily="2" charset="-122"/>
              </a:rPr>
              <a:t>o</a:t>
            </a:r>
            <a:endParaRPr lang="en-US" altLang="zh-CN" sz="1800" baseline="-25000" dirty="0">
              <a:solidFill>
                <a:srgbClr val="FF33CC"/>
              </a:solidFill>
              <a:latin typeface="Arial" panose="020B0604020202020204" pitchFamily="34" charset="0"/>
              <a:ea typeface="宋体" panose="02010600030101010101" pitchFamily="2" charset="-122"/>
            </a:endParaRPr>
          </a:p>
        </p:txBody>
      </p:sp>
      <p:sp>
        <p:nvSpPr>
          <p:cNvPr id="162825" name="任意多边形 893962"/>
          <p:cNvSpPr/>
          <p:nvPr/>
        </p:nvSpPr>
        <p:spPr>
          <a:xfrm>
            <a:off x="1012825" y="3246438"/>
            <a:ext cx="1828800" cy="973137"/>
          </a:xfrm>
          <a:custGeom>
            <a:avLst/>
            <a:gdLst/>
            <a:ahLst/>
            <a:cxnLst>
              <a:cxn ang="0">
                <a:pos x="0" y="973137"/>
              </a:cxn>
              <a:cxn ang="0">
                <a:pos x="152400" y="484187"/>
              </a:cxn>
              <a:cxn ang="0">
                <a:pos x="358775" y="263525"/>
              </a:cxn>
              <a:cxn ang="0">
                <a:pos x="587375" y="127000"/>
              </a:cxn>
              <a:cxn ang="0">
                <a:pos x="976313" y="34925"/>
              </a:cxn>
              <a:cxn ang="0">
                <a:pos x="1562100" y="4762"/>
              </a:cxn>
              <a:cxn ang="0">
                <a:pos x="1828800" y="4762"/>
              </a:cxn>
            </a:cxnLst>
            <a:rect l="0" t="0" r="0" b="0"/>
            <a:pathLst>
              <a:path w="1152" h="613">
                <a:moveTo>
                  <a:pt x="0" y="613"/>
                </a:moveTo>
                <a:cubicBezTo>
                  <a:pt x="29" y="496"/>
                  <a:pt x="58" y="379"/>
                  <a:pt x="96" y="305"/>
                </a:cubicBezTo>
                <a:cubicBezTo>
                  <a:pt x="134" y="231"/>
                  <a:pt x="180" y="203"/>
                  <a:pt x="226" y="166"/>
                </a:cubicBezTo>
                <a:cubicBezTo>
                  <a:pt x="272" y="129"/>
                  <a:pt x="305" y="104"/>
                  <a:pt x="370" y="80"/>
                </a:cubicBezTo>
                <a:cubicBezTo>
                  <a:pt x="435" y="56"/>
                  <a:pt x="513" y="35"/>
                  <a:pt x="615" y="22"/>
                </a:cubicBezTo>
                <a:cubicBezTo>
                  <a:pt x="717" y="9"/>
                  <a:pt x="895" y="6"/>
                  <a:pt x="984" y="3"/>
                </a:cubicBezTo>
                <a:cubicBezTo>
                  <a:pt x="1073" y="0"/>
                  <a:pt x="1125" y="0"/>
                  <a:pt x="1152" y="3"/>
                </a:cubicBezTo>
              </a:path>
            </a:pathLst>
          </a:custGeom>
          <a:noFill/>
          <a:ln w="38100" cap="flat" cmpd="sng">
            <a:solidFill>
              <a:srgbClr val="FFCC00">
                <a:alpha val="100000"/>
              </a:srgbClr>
            </a:solidFill>
            <a:prstDash val="dash"/>
            <a:round/>
            <a:headEnd type="none" w="med" len="med"/>
            <a:tailEnd type="none" w="med" len="med"/>
          </a:ln>
        </p:spPr>
        <p:txBody>
          <a:bodyPr/>
          <a:lstStyle/>
          <a:p>
            <a:endParaRPr lang="zh-CN" altLang="en-US"/>
          </a:p>
        </p:txBody>
      </p:sp>
      <p:sp>
        <p:nvSpPr>
          <p:cNvPr id="162826" name="任意多边形 893963"/>
          <p:cNvSpPr/>
          <p:nvPr/>
        </p:nvSpPr>
        <p:spPr>
          <a:xfrm>
            <a:off x="5392738" y="3282950"/>
            <a:ext cx="1828800" cy="973138"/>
          </a:xfrm>
          <a:custGeom>
            <a:avLst/>
            <a:gdLst/>
            <a:ahLst/>
            <a:cxnLst>
              <a:cxn ang="0">
                <a:pos x="0" y="973138"/>
              </a:cxn>
              <a:cxn ang="0">
                <a:pos x="152400" y="484188"/>
              </a:cxn>
              <a:cxn ang="0">
                <a:pos x="358775" y="263525"/>
              </a:cxn>
              <a:cxn ang="0">
                <a:pos x="587375" y="127000"/>
              </a:cxn>
              <a:cxn ang="0">
                <a:pos x="976313" y="34925"/>
              </a:cxn>
              <a:cxn ang="0">
                <a:pos x="1562100" y="4763"/>
              </a:cxn>
              <a:cxn ang="0">
                <a:pos x="1828800" y="4763"/>
              </a:cxn>
            </a:cxnLst>
            <a:rect l="0" t="0" r="0" b="0"/>
            <a:pathLst>
              <a:path w="1152" h="613">
                <a:moveTo>
                  <a:pt x="0" y="613"/>
                </a:moveTo>
                <a:cubicBezTo>
                  <a:pt x="29" y="496"/>
                  <a:pt x="58" y="379"/>
                  <a:pt x="96" y="305"/>
                </a:cubicBezTo>
                <a:cubicBezTo>
                  <a:pt x="134" y="231"/>
                  <a:pt x="180" y="203"/>
                  <a:pt x="226" y="166"/>
                </a:cubicBezTo>
                <a:cubicBezTo>
                  <a:pt x="272" y="129"/>
                  <a:pt x="305" y="104"/>
                  <a:pt x="370" y="80"/>
                </a:cubicBezTo>
                <a:cubicBezTo>
                  <a:pt x="435" y="56"/>
                  <a:pt x="513" y="35"/>
                  <a:pt x="615" y="22"/>
                </a:cubicBezTo>
                <a:cubicBezTo>
                  <a:pt x="717" y="9"/>
                  <a:pt x="895" y="6"/>
                  <a:pt x="984" y="3"/>
                </a:cubicBezTo>
                <a:cubicBezTo>
                  <a:pt x="1073" y="0"/>
                  <a:pt x="1125" y="0"/>
                  <a:pt x="1152" y="3"/>
                </a:cubicBezTo>
              </a:path>
            </a:pathLst>
          </a:custGeom>
          <a:noFill/>
          <a:ln w="38100" cap="flat" cmpd="sng">
            <a:solidFill>
              <a:srgbClr val="FFCC00">
                <a:alpha val="100000"/>
              </a:srgbClr>
            </a:solidFill>
            <a:prstDash val="dash"/>
            <a:round/>
            <a:headEnd type="none" w="med" len="med"/>
            <a:tailEnd type="none" w="med" len="med"/>
          </a:ln>
        </p:spPr>
        <p:txBody>
          <a:bodyPr/>
          <a:lstStyle/>
          <a:p>
            <a:endParaRPr lang="zh-CN" altLang="en-US"/>
          </a:p>
        </p:txBody>
      </p:sp>
      <p:sp>
        <p:nvSpPr>
          <p:cNvPr id="162827" name="矩形 893964"/>
          <p:cNvSpPr/>
          <p:nvPr/>
        </p:nvSpPr>
        <p:spPr>
          <a:xfrm>
            <a:off x="1374775" y="3584575"/>
            <a:ext cx="622300" cy="390525"/>
          </a:xfrm>
          <a:prstGeom prst="rect">
            <a:avLst/>
          </a:prstGeom>
          <a:noFill/>
          <a:ln w="9525">
            <a:noFill/>
          </a:ln>
        </p:spPr>
        <p:txBody>
          <a:bodyPr lIns="82058" tIns="41029" rIns="82058" bIns="41029"/>
          <a:lstStyle/>
          <a:p>
            <a:pPr algn="ctr" eaLnBrk="1" hangingPunct="1"/>
            <a:r>
              <a:rPr lang="en-US" altLang="zh-CN" sz="1800" dirty="0">
                <a:solidFill>
                  <a:srgbClr val="FFCC00"/>
                </a:solidFill>
                <a:latin typeface="Arial" panose="020B0604020202020204" pitchFamily="34" charset="0"/>
                <a:ea typeface="宋体" panose="02010600030101010101" pitchFamily="2" charset="-122"/>
              </a:rPr>
              <a:t>V</a:t>
            </a:r>
            <a:r>
              <a:rPr lang="en-US" altLang="zh-CN" sz="1800" baseline="-25000" dirty="0">
                <a:solidFill>
                  <a:srgbClr val="FFCC00"/>
                </a:solidFill>
                <a:latin typeface="Arial" panose="020B0604020202020204" pitchFamily="34" charset="0"/>
                <a:ea typeface="宋体" panose="02010600030101010101" pitchFamily="2" charset="-122"/>
              </a:rPr>
              <a:t>ref</a:t>
            </a:r>
            <a:endParaRPr lang="en-US" altLang="zh-CN" sz="1800" baseline="-25000" dirty="0">
              <a:solidFill>
                <a:srgbClr val="FFCC00"/>
              </a:solidFill>
              <a:latin typeface="Arial" panose="020B0604020202020204" pitchFamily="34" charset="0"/>
              <a:ea typeface="宋体" panose="02010600030101010101" pitchFamily="2" charset="-122"/>
            </a:endParaRPr>
          </a:p>
        </p:txBody>
      </p:sp>
      <p:sp>
        <p:nvSpPr>
          <p:cNvPr id="162828" name="矩形 893965"/>
          <p:cNvSpPr/>
          <p:nvPr/>
        </p:nvSpPr>
        <p:spPr>
          <a:xfrm>
            <a:off x="5659438" y="3773488"/>
            <a:ext cx="622300" cy="390525"/>
          </a:xfrm>
          <a:prstGeom prst="rect">
            <a:avLst/>
          </a:prstGeom>
          <a:noFill/>
          <a:ln w="9525">
            <a:noFill/>
          </a:ln>
        </p:spPr>
        <p:txBody>
          <a:bodyPr lIns="82058" tIns="41029" rIns="82058" bIns="41029"/>
          <a:lstStyle/>
          <a:p>
            <a:pPr algn="ctr" eaLnBrk="1" hangingPunct="1"/>
            <a:r>
              <a:rPr lang="en-US" altLang="zh-CN" sz="1800" dirty="0">
                <a:solidFill>
                  <a:srgbClr val="FFCC00"/>
                </a:solidFill>
                <a:latin typeface="Arial" panose="020B0604020202020204" pitchFamily="34" charset="0"/>
                <a:ea typeface="宋体" panose="02010600030101010101" pitchFamily="2" charset="-122"/>
              </a:rPr>
              <a:t>V</a:t>
            </a:r>
            <a:r>
              <a:rPr lang="en-US" altLang="zh-CN" sz="1800" baseline="-25000" dirty="0">
                <a:solidFill>
                  <a:srgbClr val="FFCC00"/>
                </a:solidFill>
                <a:latin typeface="Arial" panose="020B0604020202020204" pitchFamily="34" charset="0"/>
                <a:ea typeface="宋体" panose="02010600030101010101" pitchFamily="2" charset="-122"/>
              </a:rPr>
              <a:t>ref</a:t>
            </a:r>
            <a:endParaRPr lang="en-US" altLang="zh-CN" sz="1800" baseline="-25000" dirty="0">
              <a:solidFill>
                <a:srgbClr val="FFCC00"/>
              </a:solidFill>
              <a:latin typeface="Arial" panose="020B0604020202020204" pitchFamily="34" charset="0"/>
              <a:ea typeface="宋体" panose="02010600030101010101" pitchFamily="2" charset="-122"/>
            </a:endParaRPr>
          </a:p>
        </p:txBody>
      </p:sp>
      <p:sp>
        <p:nvSpPr>
          <p:cNvPr id="162829" name="文本框 893966"/>
          <p:cNvSpPr txBox="1"/>
          <p:nvPr/>
        </p:nvSpPr>
        <p:spPr>
          <a:xfrm>
            <a:off x="274638" y="5284788"/>
            <a:ext cx="4211637"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空载起动</a:t>
            </a:r>
            <a:r>
              <a:rPr lang="en-US" altLang="zh-CN" dirty="0">
                <a:latin typeface="Times New Roman" panose="02020603050405020304" pitchFamily="18" charset="0"/>
                <a:ea typeface="宋体" panose="02010600030101010101" pitchFamily="2" charset="-122"/>
              </a:rPr>
              <a:t>, Vo</a:t>
            </a:r>
            <a:r>
              <a:rPr lang="zh-CN" altLang="en-US" dirty="0">
                <a:latin typeface="Times New Roman" panose="02020603050405020304" pitchFamily="18" charset="0"/>
                <a:ea typeface="宋体" panose="02010600030101010101" pitchFamily="2" charset="-122"/>
              </a:rPr>
              <a:t>不跟随</a:t>
            </a:r>
            <a:r>
              <a:rPr lang="en-US" altLang="zh-CN" dirty="0">
                <a:latin typeface="Times New Roman" panose="02020603050405020304" pitchFamily="18" charset="0"/>
                <a:ea typeface="宋体" panose="02010600030101010101" pitchFamily="2" charset="-122"/>
              </a:rPr>
              <a:t>Vref </a:t>
            </a:r>
            <a:endParaRPr lang="en-US" altLang="zh-CN" dirty="0">
              <a:latin typeface="Times New Roman" panose="02020603050405020304" pitchFamily="18" charset="0"/>
              <a:ea typeface="宋体" panose="02010600030101010101" pitchFamily="2" charset="-122"/>
            </a:endParaRPr>
          </a:p>
        </p:txBody>
      </p:sp>
      <p:sp>
        <p:nvSpPr>
          <p:cNvPr id="162830" name="文本框 893967"/>
          <p:cNvSpPr txBox="1"/>
          <p:nvPr/>
        </p:nvSpPr>
        <p:spPr>
          <a:xfrm>
            <a:off x="4559300" y="5213350"/>
            <a:ext cx="4465638"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54V/10A </a:t>
            </a:r>
            <a:r>
              <a:rPr lang="zh-CN" altLang="en-US" dirty="0">
                <a:latin typeface="Times New Roman" panose="02020603050405020304" pitchFamily="18" charset="0"/>
                <a:ea typeface="宋体" panose="02010600030101010101" pitchFamily="2" charset="-122"/>
              </a:rPr>
              <a:t>负载起动</a:t>
            </a:r>
            <a:r>
              <a:rPr lang="en-US" altLang="zh-CN" dirty="0">
                <a:latin typeface="Times New Roman" panose="02020603050405020304" pitchFamily="18" charset="0"/>
                <a:ea typeface="宋体" panose="02010600030101010101" pitchFamily="2" charset="-122"/>
              </a:rPr>
              <a:t>, Vo</a:t>
            </a:r>
            <a:r>
              <a:rPr lang="zh-CN" altLang="en-US" dirty="0">
                <a:latin typeface="Times New Roman" panose="02020603050405020304" pitchFamily="18" charset="0"/>
                <a:ea typeface="宋体" panose="02010600030101010101" pitchFamily="2" charset="-122"/>
              </a:rPr>
              <a:t>部分跟随</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7" name="图片 899074" descr="004"/>
          <p:cNvPicPr>
            <a:picLocks noChangeAspect="1"/>
          </p:cNvPicPr>
          <p:nvPr/>
        </p:nvPicPr>
        <p:blipFill>
          <a:blip r:embed="rId1"/>
          <a:srcRect b="12892"/>
          <a:stretch>
            <a:fillRect/>
          </a:stretch>
        </p:blipFill>
        <p:spPr>
          <a:xfrm>
            <a:off x="207963" y="1468438"/>
            <a:ext cx="4364037" cy="3089275"/>
          </a:xfrm>
          <a:prstGeom prst="rect">
            <a:avLst/>
          </a:prstGeom>
          <a:noFill/>
          <a:ln w="9525">
            <a:noFill/>
          </a:ln>
        </p:spPr>
      </p:pic>
      <p:pic>
        <p:nvPicPr>
          <p:cNvPr id="164868" name="图片 899075" descr="005"/>
          <p:cNvPicPr>
            <a:picLocks noChangeAspect="1"/>
          </p:cNvPicPr>
          <p:nvPr/>
        </p:nvPicPr>
        <p:blipFill>
          <a:blip r:embed="rId2"/>
          <a:srcRect b="13121"/>
          <a:stretch>
            <a:fillRect/>
          </a:stretch>
        </p:blipFill>
        <p:spPr>
          <a:xfrm>
            <a:off x="4551363" y="1443038"/>
            <a:ext cx="4406900" cy="3111500"/>
          </a:xfrm>
          <a:prstGeom prst="rect">
            <a:avLst/>
          </a:prstGeom>
          <a:noFill/>
          <a:ln w="9525">
            <a:noFill/>
          </a:ln>
        </p:spPr>
      </p:pic>
      <p:sp>
        <p:nvSpPr>
          <p:cNvPr id="164869" name="矩形 899076"/>
          <p:cNvSpPr/>
          <p:nvPr/>
        </p:nvSpPr>
        <p:spPr>
          <a:xfrm>
            <a:off x="1470025" y="1906588"/>
            <a:ext cx="622300" cy="390525"/>
          </a:xfrm>
          <a:prstGeom prst="rect">
            <a:avLst/>
          </a:prstGeom>
          <a:noFill/>
          <a:ln w="9525">
            <a:noFill/>
          </a:ln>
        </p:spPr>
        <p:txBody>
          <a:bodyPr lIns="82058" tIns="41029" rIns="82058" bIns="41029"/>
          <a:lstStyle/>
          <a:p>
            <a:pPr algn="ctr" eaLnBrk="1" hangingPunct="1"/>
            <a:r>
              <a:rPr lang="en-US" altLang="zh-CN" sz="1800" dirty="0">
                <a:solidFill>
                  <a:schemeClr val="accent2"/>
                </a:solidFill>
                <a:latin typeface="Arial" panose="020B0604020202020204" pitchFamily="34" charset="0"/>
                <a:ea typeface="宋体" panose="02010600030101010101" pitchFamily="2" charset="-122"/>
              </a:rPr>
              <a:t>I</a:t>
            </a:r>
            <a:r>
              <a:rPr lang="en-US" altLang="zh-CN" sz="1800" baseline="-25000" dirty="0">
                <a:solidFill>
                  <a:schemeClr val="accent2"/>
                </a:solidFill>
                <a:latin typeface="Arial" panose="020B0604020202020204" pitchFamily="34" charset="0"/>
                <a:ea typeface="宋体" panose="02010600030101010101" pitchFamily="2" charset="-122"/>
              </a:rPr>
              <a:t>p</a:t>
            </a:r>
            <a:endParaRPr lang="en-US" altLang="zh-CN" sz="1800" baseline="-25000" dirty="0">
              <a:solidFill>
                <a:schemeClr val="accent2"/>
              </a:solidFill>
              <a:latin typeface="Arial" panose="020B0604020202020204" pitchFamily="34" charset="0"/>
              <a:ea typeface="宋体" panose="02010600030101010101" pitchFamily="2" charset="-122"/>
            </a:endParaRPr>
          </a:p>
        </p:txBody>
      </p:sp>
      <p:sp>
        <p:nvSpPr>
          <p:cNvPr id="164870" name="矩形 899077"/>
          <p:cNvSpPr/>
          <p:nvPr/>
        </p:nvSpPr>
        <p:spPr>
          <a:xfrm>
            <a:off x="2728913" y="3367088"/>
            <a:ext cx="622300" cy="390525"/>
          </a:xfrm>
          <a:prstGeom prst="rect">
            <a:avLst/>
          </a:prstGeom>
          <a:noFill/>
          <a:ln w="9525">
            <a:noFill/>
          </a:ln>
        </p:spPr>
        <p:txBody>
          <a:bodyPr lIns="82058" tIns="41029" rIns="82058" bIns="41029"/>
          <a:lstStyle/>
          <a:p>
            <a:pPr algn="ctr" eaLnBrk="1" hangingPunct="1"/>
            <a:r>
              <a:rPr lang="en-US" altLang="zh-CN" sz="1800" dirty="0">
                <a:solidFill>
                  <a:srgbClr val="FF33CC"/>
                </a:solidFill>
                <a:latin typeface="Arial" panose="020B0604020202020204" pitchFamily="34" charset="0"/>
                <a:ea typeface="宋体" panose="02010600030101010101" pitchFamily="2" charset="-122"/>
              </a:rPr>
              <a:t>V</a:t>
            </a:r>
            <a:r>
              <a:rPr lang="en-US" altLang="zh-CN" sz="1800" baseline="-25000" dirty="0">
                <a:solidFill>
                  <a:srgbClr val="FF33CC"/>
                </a:solidFill>
                <a:latin typeface="Arial" panose="020B0604020202020204" pitchFamily="34" charset="0"/>
                <a:ea typeface="宋体" panose="02010600030101010101" pitchFamily="2" charset="-122"/>
              </a:rPr>
              <a:t>o</a:t>
            </a:r>
            <a:endParaRPr lang="en-US" altLang="zh-CN" sz="1800" baseline="-25000" dirty="0">
              <a:solidFill>
                <a:srgbClr val="FF33CC"/>
              </a:solidFill>
              <a:latin typeface="Arial" panose="020B0604020202020204" pitchFamily="34" charset="0"/>
              <a:ea typeface="宋体" panose="02010600030101010101" pitchFamily="2" charset="-122"/>
            </a:endParaRPr>
          </a:p>
        </p:txBody>
      </p:sp>
      <p:sp>
        <p:nvSpPr>
          <p:cNvPr id="164871" name="任意多边形 899078"/>
          <p:cNvSpPr/>
          <p:nvPr/>
        </p:nvSpPr>
        <p:spPr>
          <a:xfrm>
            <a:off x="889000" y="3198813"/>
            <a:ext cx="1828800" cy="973137"/>
          </a:xfrm>
          <a:custGeom>
            <a:avLst/>
            <a:gdLst/>
            <a:ahLst/>
            <a:cxnLst>
              <a:cxn ang="0">
                <a:pos x="0" y="973137"/>
              </a:cxn>
              <a:cxn ang="0">
                <a:pos x="152400" y="484187"/>
              </a:cxn>
              <a:cxn ang="0">
                <a:pos x="358775" y="263525"/>
              </a:cxn>
              <a:cxn ang="0">
                <a:pos x="587375" y="127000"/>
              </a:cxn>
              <a:cxn ang="0">
                <a:pos x="976313" y="34925"/>
              </a:cxn>
              <a:cxn ang="0">
                <a:pos x="1562100" y="4762"/>
              </a:cxn>
              <a:cxn ang="0">
                <a:pos x="1828800" y="4762"/>
              </a:cxn>
            </a:cxnLst>
            <a:rect l="0" t="0" r="0" b="0"/>
            <a:pathLst>
              <a:path w="1152" h="613">
                <a:moveTo>
                  <a:pt x="0" y="613"/>
                </a:moveTo>
                <a:cubicBezTo>
                  <a:pt x="29" y="496"/>
                  <a:pt x="58" y="379"/>
                  <a:pt x="96" y="305"/>
                </a:cubicBezTo>
                <a:cubicBezTo>
                  <a:pt x="134" y="231"/>
                  <a:pt x="180" y="203"/>
                  <a:pt x="226" y="166"/>
                </a:cubicBezTo>
                <a:cubicBezTo>
                  <a:pt x="272" y="129"/>
                  <a:pt x="305" y="104"/>
                  <a:pt x="370" y="80"/>
                </a:cubicBezTo>
                <a:cubicBezTo>
                  <a:pt x="435" y="56"/>
                  <a:pt x="513" y="35"/>
                  <a:pt x="615" y="22"/>
                </a:cubicBezTo>
                <a:cubicBezTo>
                  <a:pt x="717" y="9"/>
                  <a:pt x="895" y="6"/>
                  <a:pt x="984" y="3"/>
                </a:cubicBezTo>
                <a:cubicBezTo>
                  <a:pt x="1073" y="0"/>
                  <a:pt x="1125" y="0"/>
                  <a:pt x="1152" y="3"/>
                </a:cubicBezTo>
              </a:path>
            </a:pathLst>
          </a:custGeom>
          <a:noFill/>
          <a:ln w="38100" cap="flat" cmpd="sng">
            <a:solidFill>
              <a:srgbClr val="FFCC00">
                <a:alpha val="100000"/>
              </a:srgbClr>
            </a:solidFill>
            <a:prstDash val="dash"/>
            <a:round/>
            <a:headEnd type="none" w="med" len="med"/>
            <a:tailEnd type="none" w="med" len="med"/>
          </a:ln>
        </p:spPr>
        <p:txBody>
          <a:bodyPr/>
          <a:lstStyle/>
          <a:p>
            <a:endParaRPr lang="zh-CN" altLang="en-US"/>
          </a:p>
        </p:txBody>
      </p:sp>
      <p:sp>
        <p:nvSpPr>
          <p:cNvPr id="164872" name="矩形 899079"/>
          <p:cNvSpPr/>
          <p:nvPr/>
        </p:nvSpPr>
        <p:spPr>
          <a:xfrm>
            <a:off x="1374775" y="3584575"/>
            <a:ext cx="622300" cy="390525"/>
          </a:xfrm>
          <a:prstGeom prst="rect">
            <a:avLst/>
          </a:prstGeom>
          <a:noFill/>
          <a:ln w="9525">
            <a:noFill/>
          </a:ln>
        </p:spPr>
        <p:txBody>
          <a:bodyPr lIns="82058" tIns="41029" rIns="82058" bIns="41029"/>
          <a:lstStyle/>
          <a:p>
            <a:pPr algn="ctr" eaLnBrk="1" hangingPunct="1"/>
            <a:r>
              <a:rPr lang="en-US" altLang="zh-CN" sz="1800" dirty="0">
                <a:solidFill>
                  <a:srgbClr val="FFCC00"/>
                </a:solidFill>
                <a:latin typeface="Arial" panose="020B0604020202020204" pitchFamily="34" charset="0"/>
                <a:ea typeface="宋体" panose="02010600030101010101" pitchFamily="2" charset="-122"/>
              </a:rPr>
              <a:t>V</a:t>
            </a:r>
            <a:r>
              <a:rPr lang="en-US" altLang="zh-CN" sz="1800" baseline="-25000" dirty="0">
                <a:solidFill>
                  <a:srgbClr val="FFCC00"/>
                </a:solidFill>
                <a:latin typeface="Arial" panose="020B0604020202020204" pitchFamily="34" charset="0"/>
                <a:ea typeface="宋体" panose="02010600030101010101" pitchFamily="2" charset="-122"/>
              </a:rPr>
              <a:t>ref</a:t>
            </a:r>
            <a:endParaRPr lang="en-US" altLang="zh-CN" sz="1800" baseline="-25000" dirty="0">
              <a:solidFill>
                <a:srgbClr val="FFCC00"/>
              </a:solidFill>
              <a:latin typeface="Arial" panose="020B0604020202020204" pitchFamily="34" charset="0"/>
              <a:ea typeface="宋体" panose="02010600030101010101" pitchFamily="2" charset="-122"/>
            </a:endParaRPr>
          </a:p>
        </p:txBody>
      </p:sp>
      <p:sp>
        <p:nvSpPr>
          <p:cNvPr id="164873" name="矩形 899080"/>
          <p:cNvSpPr/>
          <p:nvPr/>
        </p:nvSpPr>
        <p:spPr>
          <a:xfrm>
            <a:off x="5703888" y="1704975"/>
            <a:ext cx="622300" cy="390525"/>
          </a:xfrm>
          <a:prstGeom prst="rect">
            <a:avLst/>
          </a:prstGeom>
          <a:noFill/>
          <a:ln w="9525">
            <a:noFill/>
          </a:ln>
        </p:spPr>
        <p:txBody>
          <a:bodyPr lIns="82058" tIns="41029" rIns="82058" bIns="41029"/>
          <a:lstStyle/>
          <a:p>
            <a:pPr algn="ctr" eaLnBrk="1" hangingPunct="1"/>
            <a:r>
              <a:rPr lang="en-US" altLang="zh-CN" sz="1800" dirty="0">
                <a:solidFill>
                  <a:schemeClr val="accent2"/>
                </a:solidFill>
                <a:latin typeface="Arial" panose="020B0604020202020204" pitchFamily="34" charset="0"/>
                <a:ea typeface="宋体" panose="02010600030101010101" pitchFamily="2" charset="-122"/>
              </a:rPr>
              <a:t>I</a:t>
            </a:r>
            <a:r>
              <a:rPr lang="en-US" altLang="zh-CN" sz="1800" baseline="-25000" dirty="0">
                <a:solidFill>
                  <a:schemeClr val="accent2"/>
                </a:solidFill>
                <a:latin typeface="Arial" panose="020B0604020202020204" pitchFamily="34" charset="0"/>
                <a:ea typeface="宋体" panose="02010600030101010101" pitchFamily="2" charset="-122"/>
              </a:rPr>
              <a:t>p</a:t>
            </a:r>
            <a:endParaRPr lang="en-US" altLang="zh-CN" sz="1800" baseline="-25000" dirty="0">
              <a:solidFill>
                <a:schemeClr val="accent2"/>
              </a:solidFill>
              <a:latin typeface="Arial" panose="020B0604020202020204" pitchFamily="34" charset="0"/>
              <a:ea typeface="宋体" panose="02010600030101010101" pitchFamily="2" charset="-122"/>
            </a:endParaRPr>
          </a:p>
        </p:txBody>
      </p:sp>
      <p:sp>
        <p:nvSpPr>
          <p:cNvPr id="164874" name="矩形 899081"/>
          <p:cNvSpPr/>
          <p:nvPr/>
        </p:nvSpPr>
        <p:spPr>
          <a:xfrm>
            <a:off x="6962775" y="3346450"/>
            <a:ext cx="622300" cy="390525"/>
          </a:xfrm>
          <a:prstGeom prst="rect">
            <a:avLst/>
          </a:prstGeom>
          <a:noFill/>
          <a:ln w="9525">
            <a:noFill/>
          </a:ln>
        </p:spPr>
        <p:txBody>
          <a:bodyPr lIns="82058" tIns="41029" rIns="82058" bIns="41029"/>
          <a:lstStyle/>
          <a:p>
            <a:pPr algn="ctr" eaLnBrk="1" hangingPunct="1"/>
            <a:r>
              <a:rPr lang="en-US" altLang="zh-CN" sz="1800" dirty="0">
                <a:solidFill>
                  <a:srgbClr val="FF33CC"/>
                </a:solidFill>
                <a:latin typeface="Arial" panose="020B0604020202020204" pitchFamily="34" charset="0"/>
                <a:ea typeface="宋体" panose="02010600030101010101" pitchFamily="2" charset="-122"/>
              </a:rPr>
              <a:t>V</a:t>
            </a:r>
            <a:r>
              <a:rPr lang="en-US" altLang="zh-CN" sz="1800" baseline="-25000" dirty="0">
                <a:solidFill>
                  <a:srgbClr val="FF33CC"/>
                </a:solidFill>
                <a:latin typeface="Arial" panose="020B0604020202020204" pitchFamily="34" charset="0"/>
                <a:ea typeface="宋体" panose="02010600030101010101" pitchFamily="2" charset="-122"/>
              </a:rPr>
              <a:t>o</a:t>
            </a:r>
            <a:endParaRPr lang="en-US" altLang="zh-CN" sz="1800" baseline="-25000" dirty="0">
              <a:solidFill>
                <a:srgbClr val="FF33CC"/>
              </a:solidFill>
              <a:latin typeface="Arial" panose="020B0604020202020204" pitchFamily="34" charset="0"/>
              <a:ea typeface="宋体" panose="02010600030101010101" pitchFamily="2" charset="-122"/>
            </a:endParaRPr>
          </a:p>
        </p:txBody>
      </p:sp>
      <p:sp>
        <p:nvSpPr>
          <p:cNvPr id="164875" name="任意多边形 899082"/>
          <p:cNvSpPr/>
          <p:nvPr/>
        </p:nvSpPr>
        <p:spPr>
          <a:xfrm>
            <a:off x="5246688" y="3216275"/>
            <a:ext cx="1828800" cy="973138"/>
          </a:xfrm>
          <a:custGeom>
            <a:avLst/>
            <a:gdLst/>
            <a:ahLst/>
            <a:cxnLst>
              <a:cxn ang="0">
                <a:pos x="0" y="973138"/>
              </a:cxn>
              <a:cxn ang="0">
                <a:pos x="152400" y="484188"/>
              </a:cxn>
              <a:cxn ang="0">
                <a:pos x="358775" y="263525"/>
              </a:cxn>
              <a:cxn ang="0">
                <a:pos x="587375" y="127000"/>
              </a:cxn>
              <a:cxn ang="0">
                <a:pos x="976313" y="34925"/>
              </a:cxn>
              <a:cxn ang="0">
                <a:pos x="1562100" y="4763"/>
              </a:cxn>
              <a:cxn ang="0">
                <a:pos x="1828800" y="4763"/>
              </a:cxn>
            </a:cxnLst>
            <a:rect l="0" t="0" r="0" b="0"/>
            <a:pathLst>
              <a:path w="1152" h="613">
                <a:moveTo>
                  <a:pt x="0" y="613"/>
                </a:moveTo>
                <a:cubicBezTo>
                  <a:pt x="29" y="496"/>
                  <a:pt x="58" y="379"/>
                  <a:pt x="96" y="305"/>
                </a:cubicBezTo>
                <a:cubicBezTo>
                  <a:pt x="134" y="231"/>
                  <a:pt x="180" y="203"/>
                  <a:pt x="226" y="166"/>
                </a:cubicBezTo>
                <a:cubicBezTo>
                  <a:pt x="272" y="129"/>
                  <a:pt x="305" y="104"/>
                  <a:pt x="370" y="80"/>
                </a:cubicBezTo>
                <a:cubicBezTo>
                  <a:pt x="435" y="56"/>
                  <a:pt x="513" y="35"/>
                  <a:pt x="615" y="22"/>
                </a:cubicBezTo>
                <a:cubicBezTo>
                  <a:pt x="717" y="9"/>
                  <a:pt x="895" y="6"/>
                  <a:pt x="984" y="3"/>
                </a:cubicBezTo>
                <a:cubicBezTo>
                  <a:pt x="1073" y="0"/>
                  <a:pt x="1125" y="0"/>
                  <a:pt x="1152" y="3"/>
                </a:cubicBezTo>
              </a:path>
            </a:pathLst>
          </a:custGeom>
          <a:noFill/>
          <a:ln w="38100" cap="flat" cmpd="sng">
            <a:solidFill>
              <a:srgbClr val="FFCC00">
                <a:alpha val="100000"/>
              </a:srgbClr>
            </a:solidFill>
            <a:prstDash val="dash"/>
            <a:round/>
            <a:headEnd type="none" w="med" len="med"/>
            <a:tailEnd type="none" w="med" len="med"/>
          </a:ln>
        </p:spPr>
        <p:txBody>
          <a:bodyPr/>
          <a:lstStyle/>
          <a:p>
            <a:endParaRPr lang="zh-CN" altLang="en-US"/>
          </a:p>
        </p:txBody>
      </p:sp>
      <p:sp>
        <p:nvSpPr>
          <p:cNvPr id="164876" name="矩形 899083"/>
          <p:cNvSpPr/>
          <p:nvPr/>
        </p:nvSpPr>
        <p:spPr>
          <a:xfrm>
            <a:off x="5608638" y="3563938"/>
            <a:ext cx="622300" cy="390525"/>
          </a:xfrm>
          <a:prstGeom prst="rect">
            <a:avLst/>
          </a:prstGeom>
          <a:noFill/>
          <a:ln w="9525">
            <a:noFill/>
          </a:ln>
        </p:spPr>
        <p:txBody>
          <a:bodyPr lIns="82058" tIns="41029" rIns="82058" bIns="41029"/>
          <a:lstStyle/>
          <a:p>
            <a:pPr algn="ctr" eaLnBrk="1" hangingPunct="1"/>
            <a:r>
              <a:rPr lang="en-US" altLang="zh-CN" sz="1800" dirty="0">
                <a:solidFill>
                  <a:srgbClr val="FFCC00"/>
                </a:solidFill>
                <a:latin typeface="Arial" panose="020B0604020202020204" pitchFamily="34" charset="0"/>
                <a:ea typeface="宋体" panose="02010600030101010101" pitchFamily="2" charset="-122"/>
              </a:rPr>
              <a:t>V</a:t>
            </a:r>
            <a:r>
              <a:rPr lang="en-US" altLang="zh-CN" sz="1800" baseline="-25000" dirty="0">
                <a:solidFill>
                  <a:srgbClr val="FFCC00"/>
                </a:solidFill>
                <a:latin typeface="Arial" panose="020B0604020202020204" pitchFamily="34" charset="0"/>
                <a:ea typeface="宋体" panose="02010600030101010101" pitchFamily="2" charset="-122"/>
              </a:rPr>
              <a:t>ref</a:t>
            </a:r>
            <a:endParaRPr lang="en-US" altLang="zh-CN" sz="1800" baseline="-25000" dirty="0">
              <a:solidFill>
                <a:srgbClr val="FFCC00"/>
              </a:solidFill>
              <a:latin typeface="Arial" panose="020B0604020202020204" pitchFamily="34" charset="0"/>
              <a:ea typeface="宋体" panose="02010600030101010101" pitchFamily="2" charset="-122"/>
            </a:endParaRPr>
          </a:p>
        </p:txBody>
      </p:sp>
      <p:sp>
        <p:nvSpPr>
          <p:cNvPr id="164877" name="文本框 899084"/>
          <p:cNvSpPr txBox="1"/>
          <p:nvPr/>
        </p:nvSpPr>
        <p:spPr>
          <a:xfrm>
            <a:off x="274638" y="5233988"/>
            <a:ext cx="4211637"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54V/30A </a:t>
            </a:r>
            <a:r>
              <a:rPr lang="zh-CN" altLang="en-US" dirty="0">
                <a:latin typeface="Times New Roman" panose="02020603050405020304" pitchFamily="18" charset="0"/>
                <a:ea typeface="宋体" panose="02010600030101010101" pitchFamily="2" charset="-122"/>
              </a:rPr>
              <a:t>负载起动</a:t>
            </a:r>
            <a:r>
              <a:rPr lang="en-US" altLang="zh-CN" dirty="0">
                <a:latin typeface="Times New Roman" panose="02020603050405020304" pitchFamily="18" charset="0"/>
                <a:ea typeface="宋体" panose="02010600030101010101" pitchFamily="2" charset="-122"/>
              </a:rPr>
              <a:t>, Vo</a:t>
            </a:r>
            <a:r>
              <a:rPr lang="zh-CN" altLang="en-US" dirty="0">
                <a:latin typeface="Times New Roman" panose="02020603050405020304" pitchFamily="18" charset="0"/>
                <a:ea typeface="宋体" panose="02010600030101010101" pitchFamily="2" charset="-122"/>
              </a:rPr>
              <a:t>很好的跟随</a:t>
            </a:r>
            <a:r>
              <a:rPr lang="en-US" altLang="zh-CN" dirty="0">
                <a:latin typeface="Times New Roman" panose="02020603050405020304" pitchFamily="18" charset="0"/>
                <a:ea typeface="宋体" panose="02010600030101010101" pitchFamily="2" charset="-122"/>
              </a:rPr>
              <a:t>Vref </a:t>
            </a:r>
            <a:endParaRPr lang="en-US" altLang="zh-CN" dirty="0">
              <a:latin typeface="Times New Roman" panose="02020603050405020304" pitchFamily="18" charset="0"/>
              <a:ea typeface="宋体" panose="02010600030101010101" pitchFamily="2" charset="-122"/>
            </a:endParaRPr>
          </a:p>
        </p:txBody>
      </p:sp>
      <p:sp>
        <p:nvSpPr>
          <p:cNvPr id="164878" name="文本框 899085"/>
          <p:cNvSpPr txBox="1"/>
          <p:nvPr/>
        </p:nvSpPr>
        <p:spPr>
          <a:xfrm>
            <a:off x="4559300" y="5213350"/>
            <a:ext cx="4465638" cy="24066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54V/50A </a:t>
            </a:r>
            <a:r>
              <a:rPr lang="zh-CN" altLang="en-US" dirty="0">
                <a:latin typeface="Times New Roman" panose="02020603050405020304" pitchFamily="18" charset="0"/>
                <a:ea typeface="宋体" panose="02010600030101010101" pitchFamily="2" charset="-122"/>
              </a:rPr>
              <a:t>负载起动</a:t>
            </a:r>
            <a:r>
              <a:rPr lang="en-US" altLang="zh-CN" dirty="0">
                <a:latin typeface="Times New Roman" panose="02020603050405020304" pitchFamily="18" charset="0"/>
                <a:ea typeface="宋体" panose="02010600030101010101" pitchFamily="2" charset="-122"/>
              </a:rPr>
              <a:t>, Vo</a:t>
            </a:r>
            <a:r>
              <a:rPr lang="zh-CN" altLang="en-US" dirty="0">
                <a:latin typeface="Times New Roman" panose="02020603050405020304" pitchFamily="18" charset="0"/>
                <a:ea typeface="宋体" panose="02010600030101010101" pitchFamily="2" charset="-122"/>
              </a:rPr>
              <a:t>很好的跟随</a:t>
            </a:r>
            <a:r>
              <a:rPr lang="en-US" altLang="zh-CN" dirty="0">
                <a:latin typeface="Times New Roman" panose="02020603050405020304" pitchFamily="18" charset="0"/>
                <a:ea typeface="宋体" panose="02010600030101010101" pitchFamily="2" charset="-122"/>
              </a:rPr>
              <a:t>Vref </a:t>
            </a:r>
            <a:endParaRPr lang="en-US" altLang="zh-CN" dirty="0">
              <a:latin typeface="Times New Roman" panose="02020603050405020304" pitchFamily="18" charset="0"/>
              <a:ea typeface="宋体" panose="02010600030101010101" pitchFamily="2" charset="-122"/>
            </a:endParaRPr>
          </a:p>
        </p:txBody>
      </p:sp>
      <p:sp>
        <p:nvSpPr>
          <p:cNvPr id="162820" name="矩形 893957"/>
          <p:cNvSpPr/>
          <p:nvPr/>
        </p:nvSpPr>
        <p:spPr>
          <a:xfrm>
            <a:off x="2209800" y="459740"/>
            <a:ext cx="47244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实际</a:t>
            </a:r>
            <a:r>
              <a:rPr lang="en-US" altLang="zh-CN" sz="1800" dirty="0">
                <a:latin typeface="Arial" panose="020B0604020202020204" pitchFamily="34" charset="0"/>
                <a:ea typeface="宋体" panose="02010600030101010101" pitchFamily="2" charset="-122"/>
              </a:rPr>
              <a:t>LLC</a:t>
            </a:r>
            <a:r>
              <a:rPr lang="zh-CN" altLang="en-US" sz="1800" dirty="0">
                <a:latin typeface="Arial" panose="020B0604020202020204" pitchFamily="34" charset="0"/>
                <a:ea typeface="宋体" panose="02010600030101010101" pitchFamily="2" charset="-122"/>
              </a:rPr>
              <a:t>起动波形</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矩形 900099"/>
          <p:cNvSpPr/>
          <p:nvPr/>
        </p:nvSpPr>
        <p:spPr>
          <a:xfrm>
            <a:off x="2051050" y="464185"/>
            <a:ext cx="50419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短路电流保护</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电流限制</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问题</a:t>
            </a:r>
            <a:endParaRPr lang="zh-CN" altLang="en-US" sz="1800" dirty="0">
              <a:latin typeface="Arial" panose="020B0604020202020204" pitchFamily="34" charset="0"/>
              <a:ea typeface="宋体" panose="02010600030101010101" pitchFamily="2" charset="-122"/>
            </a:endParaRPr>
          </a:p>
        </p:txBody>
      </p:sp>
      <p:graphicFrame>
        <p:nvGraphicFramePr>
          <p:cNvPr id="166915" name="对象 900100"/>
          <p:cNvGraphicFramePr/>
          <p:nvPr/>
        </p:nvGraphicFramePr>
        <p:xfrm>
          <a:off x="1520825" y="2273300"/>
          <a:ext cx="5475288" cy="2071688"/>
        </p:xfrm>
        <a:graphic>
          <a:graphicData uri="http://schemas.openxmlformats.org/presentationml/2006/ole">
            <mc:AlternateContent xmlns:mc="http://schemas.openxmlformats.org/markup-compatibility/2006">
              <mc:Choice xmlns:v="urn:schemas-microsoft-com:vml" Requires="v">
                <p:oleObj spid="_x0000_s48136" name="" r:id="rId1" imgW="1207770" imgH="462915" progId="Visio.Drawing.6">
                  <p:embed/>
                </p:oleObj>
              </mc:Choice>
              <mc:Fallback>
                <p:oleObj name="" r:id="rId1" imgW="1207770" imgH="462915" progId="Visio.Drawing.6">
                  <p:embed/>
                  <p:pic>
                    <p:nvPicPr>
                      <p:cNvPr id="0" name="图片 3181"/>
                      <p:cNvPicPr/>
                      <p:nvPr/>
                    </p:nvPicPr>
                    <p:blipFill>
                      <a:blip r:embed="rId2"/>
                      <a:stretch>
                        <a:fillRect/>
                      </a:stretch>
                    </p:blipFill>
                    <p:spPr>
                      <a:xfrm>
                        <a:off x="1520825" y="2273300"/>
                        <a:ext cx="5475288" cy="2071688"/>
                      </a:xfrm>
                      <a:prstGeom prst="rect">
                        <a:avLst/>
                      </a:prstGeom>
                      <a:noFill/>
                      <a:ln w="38100">
                        <a:noFill/>
                        <a:miter/>
                      </a:ln>
                    </p:spPr>
                  </p:pic>
                </p:oleObj>
              </mc:Fallback>
            </mc:AlternateContent>
          </a:graphicData>
        </a:graphic>
      </p:graphicFrame>
      <p:sp>
        <p:nvSpPr>
          <p:cNvPr id="166916" name="文本框 900101"/>
          <p:cNvSpPr txBox="1"/>
          <p:nvPr/>
        </p:nvSpPr>
        <p:spPr>
          <a:xfrm>
            <a:off x="1617345" y="4878705"/>
            <a:ext cx="5282565" cy="523240"/>
          </a:xfrm>
          <a:prstGeom prst="rect">
            <a:avLst/>
          </a:prstGeom>
          <a:noFill/>
          <a:ln w="9525">
            <a:noFill/>
          </a:ln>
        </p:spPr>
        <p:txBody>
          <a:bodyPr wrap="square"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典型通信整流其电压环和电流环的配置</a:t>
            </a:r>
            <a:endParaRPr lang="zh-CN" altLang="en-US" dirty="0">
              <a:latin typeface="Times New Roman" panose="02020603050405020304" pitchFamily="18" charset="0"/>
              <a:ea typeface="宋体" panose="02010600030101010101" pitchFamily="2" charset="-122"/>
            </a:endParaRPr>
          </a:p>
          <a:p>
            <a:pPr indent="201930" defTabSz="821055" eaLnBrk="1" hangingPunct="1">
              <a:lnSpc>
                <a:spcPct val="65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电压环和电流环中较小的值来决定</a:t>
            </a:r>
            <a:r>
              <a:rPr lang="en-US" altLang="zh-CN" dirty="0">
                <a:latin typeface="Times New Roman" panose="02020603050405020304" pitchFamily="18" charset="0"/>
                <a:ea typeface="宋体" panose="02010600030101010101" pitchFamily="2" charset="-122"/>
              </a:rPr>
              <a:t>VCO</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724996"/>
          <p:cNvSpPr/>
          <p:nvPr/>
        </p:nvSpPr>
        <p:spPr>
          <a:xfrm>
            <a:off x="2158683" y="2212975"/>
            <a:ext cx="4920615" cy="583565"/>
          </a:xfrm>
          <a:prstGeom prst="rect">
            <a:avLst/>
          </a:prstGeom>
          <a:noFill/>
          <a:ln w="9525">
            <a:noFill/>
          </a:ln>
        </p:spPr>
        <p:txBody>
          <a:bodyPr wrap="none">
            <a:spAutoFit/>
          </a:bodyPr>
          <a:lstStyle/>
          <a:p>
            <a:pPr algn="l" eaLnBrk="1" hangingPunct="1"/>
            <a:r>
              <a:rPr lang="en-US" altLang="zh-TW" sz="3200" b="0" dirty="0">
                <a:latin typeface="微软雅黑" panose="020B0503020204020204" pitchFamily="34" charset="-122"/>
                <a:ea typeface="微软雅黑" panose="020B0503020204020204" pitchFamily="34" charset="-122"/>
                <a:sym typeface="+mn-ea"/>
              </a:rPr>
              <a:t>LLC</a:t>
            </a:r>
            <a:r>
              <a:rPr lang="zh-CN" altLang="en-US" sz="3200" b="0" dirty="0">
                <a:latin typeface="微软雅黑" panose="020B0503020204020204" pitchFamily="34" charset="-122"/>
                <a:ea typeface="微软雅黑" panose="020B0503020204020204" pitchFamily="34" charset="-122"/>
                <a:sym typeface="+mn-ea"/>
              </a:rPr>
              <a:t>谐振变换器的运行原理</a:t>
            </a:r>
            <a:endParaRPr lang="zh-CN" altLang="en-US" sz="3200" dirty="0">
              <a:latin typeface="Arial" panose="020B0604020202020204" pitchFamily="34" charset="0"/>
            </a:endParaRPr>
          </a:p>
        </p:txBody>
      </p:sp>
    </p:spTree>
  </p:cSld>
  <p:clrMapOvr>
    <a:masterClrMapping/>
  </p:clrMapOvr>
  <p:transition spd="med">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图片 902145" descr="open load short"/>
          <p:cNvPicPr>
            <a:picLocks noChangeAspect="1"/>
          </p:cNvPicPr>
          <p:nvPr/>
        </p:nvPicPr>
        <p:blipFill>
          <a:blip r:embed="rId1"/>
          <a:stretch>
            <a:fillRect/>
          </a:stretch>
        </p:blipFill>
        <p:spPr>
          <a:xfrm>
            <a:off x="-7937" y="-6350"/>
            <a:ext cx="4370387" cy="3276600"/>
          </a:xfrm>
          <a:prstGeom prst="rect">
            <a:avLst/>
          </a:prstGeom>
          <a:noFill/>
          <a:ln w="9525">
            <a:noFill/>
          </a:ln>
        </p:spPr>
      </p:pic>
      <p:sp>
        <p:nvSpPr>
          <p:cNvPr id="902147" name="文本框 902146"/>
          <p:cNvSpPr txBox="1"/>
          <p:nvPr/>
        </p:nvSpPr>
        <p:spPr>
          <a:xfrm>
            <a:off x="685800" y="2590800"/>
            <a:ext cx="266700" cy="274638"/>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①</a:t>
            </a:r>
            <a:endParaRPr lang="zh-CN" altLang="en-US" sz="1200" dirty="0">
              <a:latin typeface="Arial" panose="020B0604020202020204" pitchFamily="34" charset="0"/>
              <a:ea typeface="宋体" panose="02010600030101010101" pitchFamily="2" charset="-122"/>
            </a:endParaRPr>
          </a:p>
        </p:txBody>
      </p:sp>
      <p:sp>
        <p:nvSpPr>
          <p:cNvPr id="902148" name="文本框 902147"/>
          <p:cNvSpPr txBox="1"/>
          <p:nvPr/>
        </p:nvSpPr>
        <p:spPr>
          <a:xfrm>
            <a:off x="1031875" y="2593975"/>
            <a:ext cx="279400" cy="274638"/>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③</a:t>
            </a:r>
            <a:endParaRPr lang="zh-CN" altLang="en-US" sz="1200" dirty="0">
              <a:latin typeface="Arial" panose="020B0604020202020204" pitchFamily="34" charset="0"/>
              <a:ea typeface="宋体" panose="02010600030101010101" pitchFamily="2" charset="-122"/>
            </a:endParaRPr>
          </a:p>
        </p:txBody>
      </p:sp>
      <p:sp>
        <p:nvSpPr>
          <p:cNvPr id="902149" name="矩形 902148"/>
          <p:cNvSpPr/>
          <p:nvPr/>
        </p:nvSpPr>
        <p:spPr>
          <a:xfrm>
            <a:off x="1560513" y="2603500"/>
            <a:ext cx="244475" cy="274638"/>
          </a:xfrm>
          <a:prstGeom prst="rect">
            <a:avLst/>
          </a:prstGeom>
          <a:noFill/>
          <a:ln w="25400">
            <a:noFill/>
          </a:ln>
        </p:spPr>
        <p:txBody>
          <a:bodyPr lIns="90000" tIns="46800" rIns="90000" bIns="46800">
            <a:spAutoFit/>
          </a:bodyPr>
          <a:lstStyle/>
          <a:p>
            <a:pPr eaLnBrk="1" hangingPunct="1"/>
            <a:r>
              <a:rPr lang="zh-CN" altLang="en-US" sz="1200" dirty="0">
                <a:latin typeface="Arial" panose="020B0604020202020204" pitchFamily="34" charset="0"/>
                <a:ea typeface="宋体" panose="02010600030101010101" pitchFamily="2" charset="-122"/>
              </a:rPr>
              <a:t>⑤</a:t>
            </a:r>
            <a:endParaRPr lang="zh-CN" altLang="en-US" sz="1200" dirty="0">
              <a:latin typeface="Arial" panose="020B0604020202020204" pitchFamily="34" charset="0"/>
              <a:ea typeface="宋体" panose="02010600030101010101" pitchFamily="2" charset="-122"/>
            </a:endParaRPr>
          </a:p>
        </p:txBody>
      </p:sp>
      <p:grpSp>
        <p:nvGrpSpPr>
          <p:cNvPr id="902150" name="组合 902149"/>
          <p:cNvGrpSpPr/>
          <p:nvPr/>
        </p:nvGrpSpPr>
        <p:grpSpPr>
          <a:xfrm>
            <a:off x="865188" y="2463800"/>
            <a:ext cx="266700" cy="403225"/>
            <a:chOff x="545" y="1552"/>
            <a:chExt cx="168" cy="254"/>
          </a:xfrm>
        </p:grpSpPr>
        <p:sp>
          <p:nvSpPr>
            <p:cNvPr id="169070" name="文本框 902150"/>
            <p:cNvSpPr txBox="1"/>
            <p:nvPr/>
          </p:nvSpPr>
          <p:spPr>
            <a:xfrm>
              <a:off x="545" y="1633"/>
              <a:ext cx="168" cy="173"/>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②</a:t>
              </a:r>
              <a:endParaRPr lang="zh-CN" altLang="en-US" sz="1200" dirty="0">
                <a:latin typeface="Arial" panose="020B0604020202020204" pitchFamily="34" charset="0"/>
                <a:ea typeface="宋体" panose="02010600030101010101" pitchFamily="2" charset="-122"/>
              </a:endParaRPr>
            </a:p>
          </p:txBody>
        </p:sp>
        <p:sp>
          <p:nvSpPr>
            <p:cNvPr id="169071" name="直接连接符 902151"/>
            <p:cNvSpPr/>
            <p:nvPr/>
          </p:nvSpPr>
          <p:spPr>
            <a:xfrm flipV="1">
              <a:off x="648" y="1552"/>
              <a:ext cx="0" cy="88"/>
            </a:xfrm>
            <a:prstGeom prst="line">
              <a:avLst/>
            </a:prstGeom>
            <a:ln w="12700" cap="flat" cmpd="sng">
              <a:solidFill>
                <a:schemeClr val="tx1"/>
              </a:solidFill>
              <a:prstDash val="solid"/>
              <a:headEnd type="none" w="med" len="med"/>
              <a:tailEnd type="triangle" w="med" len="med"/>
            </a:ln>
          </p:spPr>
        </p:sp>
      </p:grpSp>
      <p:grpSp>
        <p:nvGrpSpPr>
          <p:cNvPr id="902153" name="组合 902152"/>
          <p:cNvGrpSpPr/>
          <p:nvPr/>
        </p:nvGrpSpPr>
        <p:grpSpPr>
          <a:xfrm>
            <a:off x="1230313" y="2476500"/>
            <a:ext cx="244475" cy="388938"/>
            <a:chOff x="775" y="1560"/>
            <a:chExt cx="154" cy="245"/>
          </a:xfrm>
        </p:grpSpPr>
        <p:sp>
          <p:nvSpPr>
            <p:cNvPr id="169068" name="矩形 902153"/>
            <p:cNvSpPr/>
            <p:nvPr/>
          </p:nvSpPr>
          <p:spPr>
            <a:xfrm>
              <a:off x="775" y="1632"/>
              <a:ext cx="154" cy="173"/>
            </a:xfrm>
            <a:prstGeom prst="rect">
              <a:avLst/>
            </a:prstGeom>
            <a:noFill/>
            <a:ln w="25400">
              <a:noFill/>
            </a:ln>
          </p:spPr>
          <p:txBody>
            <a:bodyPr lIns="90000" tIns="46800" rIns="90000" bIns="46800">
              <a:spAutoFit/>
            </a:bodyPr>
            <a:lstStyle/>
            <a:p>
              <a:pPr eaLnBrk="1" hangingPunct="1"/>
              <a:r>
                <a:rPr lang="zh-CN" altLang="en-US" sz="1200" dirty="0">
                  <a:latin typeface="Arial" panose="020B0604020202020204" pitchFamily="34" charset="0"/>
                  <a:ea typeface="宋体" panose="02010600030101010101" pitchFamily="2" charset="-122"/>
                </a:rPr>
                <a:t>④</a:t>
              </a:r>
              <a:endParaRPr lang="zh-CN" altLang="en-US" sz="1200" dirty="0">
                <a:latin typeface="Arial" panose="020B0604020202020204" pitchFamily="34" charset="0"/>
                <a:ea typeface="宋体" panose="02010600030101010101" pitchFamily="2" charset="-122"/>
              </a:endParaRPr>
            </a:p>
          </p:txBody>
        </p:sp>
        <p:sp>
          <p:nvSpPr>
            <p:cNvPr id="169069" name="直接连接符 902154"/>
            <p:cNvSpPr/>
            <p:nvPr/>
          </p:nvSpPr>
          <p:spPr>
            <a:xfrm flipH="1" flipV="1">
              <a:off x="816" y="1560"/>
              <a:ext cx="48" cy="72"/>
            </a:xfrm>
            <a:prstGeom prst="line">
              <a:avLst/>
            </a:prstGeom>
            <a:ln w="12700" cap="flat" cmpd="sng">
              <a:solidFill>
                <a:schemeClr val="tx1"/>
              </a:solidFill>
              <a:prstDash val="solid"/>
              <a:headEnd type="none" w="med" len="med"/>
              <a:tailEnd type="triangle" w="med" len="med"/>
            </a:ln>
          </p:spPr>
        </p:sp>
      </p:grpSp>
      <p:sp>
        <p:nvSpPr>
          <p:cNvPr id="168968" name="矩形 902155"/>
          <p:cNvSpPr/>
          <p:nvPr/>
        </p:nvSpPr>
        <p:spPr>
          <a:xfrm>
            <a:off x="3289300" y="2844800"/>
            <a:ext cx="1244600" cy="647700"/>
          </a:xfrm>
          <a:prstGeom prst="rect">
            <a:avLst/>
          </a:prstGeom>
          <a:solidFill>
            <a:schemeClr val="bg1"/>
          </a:solidFill>
          <a:ln w="25400">
            <a:noFill/>
          </a:ln>
        </p:spPr>
        <p:txBody>
          <a:bodyPr/>
          <a:lstStyle/>
          <a:p>
            <a:pPr eaLnBrk="1" hangingPunct="1"/>
            <a:endParaRPr lang="zh-CN" altLang="en-US" dirty="0">
              <a:latin typeface="Edwardian Script ITC" panose="030303020407070D0804" pitchFamily="66" charset="0"/>
            </a:endParaRPr>
          </a:p>
        </p:txBody>
      </p:sp>
      <p:pic>
        <p:nvPicPr>
          <p:cNvPr id="168969" name="图片 902156"/>
          <p:cNvPicPr>
            <a:picLocks noChangeAspect="1"/>
          </p:cNvPicPr>
          <p:nvPr/>
        </p:nvPicPr>
        <p:blipFill>
          <a:blip r:embed="rId2"/>
          <a:stretch>
            <a:fillRect/>
          </a:stretch>
        </p:blipFill>
        <p:spPr>
          <a:xfrm>
            <a:off x="2438400" y="2692400"/>
            <a:ext cx="6642100" cy="4140200"/>
          </a:xfrm>
          <a:prstGeom prst="rect">
            <a:avLst/>
          </a:prstGeom>
          <a:noFill/>
          <a:ln w="25400">
            <a:noFill/>
          </a:ln>
        </p:spPr>
      </p:pic>
      <p:sp>
        <p:nvSpPr>
          <p:cNvPr id="168970" name="左箭头 902157"/>
          <p:cNvSpPr/>
          <p:nvPr/>
        </p:nvSpPr>
        <p:spPr>
          <a:xfrm>
            <a:off x="3884613" y="3157538"/>
            <a:ext cx="254000" cy="228600"/>
          </a:xfrm>
          <a:prstGeom prst="leftArrow">
            <a:avLst>
              <a:gd name="adj1" fmla="val 50000"/>
              <a:gd name="adj2" fmla="val 27772"/>
            </a:avLst>
          </a:prstGeom>
          <a:solidFill>
            <a:srgbClr val="99CCFF"/>
          </a:solid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68971" name="右箭头 902158"/>
          <p:cNvSpPr/>
          <p:nvPr/>
        </p:nvSpPr>
        <p:spPr>
          <a:xfrm>
            <a:off x="4633913" y="3170238"/>
            <a:ext cx="266700" cy="228600"/>
          </a:xfrm>
          <a:prstGeom prst="rightArrow">
            <a:avLst>
              <a:gd name="adj1" fmla="val 50000"/>
              <a:gd name="adj2" fmla="val 29161"/>
            </a:avLst>
          </a:prstGeom>
          <a:solidFill>
            <a:srgbClr val="99CCFF"/>
          </a:solid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68972" name="直接连接符 902159"/>
          <p:cNvSpPr/>
          <p:nvPr/>
        </p:nvSpPr>
        <p:spPr>
          <a:xfrm>
            <a:off x="5446713" y="5481638"/>
            <a:ext cx="0" cy="876300"/>
          </a:xfrm>
          <a:prstGeom prst="line">
            <a:avLst/>
          </a:prstGeom>
          <a:ln w="25400" cap="flat" cmpd="sng">
            <a:solidFill>
              <a:schemeClr val="tx1"/>
            </a:solidFill>
            <a:prstDash val="sysDot"/>
            <a:headEnd type="none" w="med" len="med"/>
            <a:tailEnd type="none" w="med" len="med"/>
          </a:ln>
        </p:spPr>
      </p:sp>
      <p:sp>
        <p:nvSpPr>
          <p:cNvPr id="168973" name="文本框 902160"/>
          <p:cNvSpPr txBox="1"/>
          <p:nvPr/>
        </p:nvSpPr>
        <p:spPr>
          <a:xfrm rot="-5400000">
            <a:off x="3529013" y="3690938"/>
            <a:ext cx="9906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Pri. ZCS</a:t>
            </a:r>
            <a:endParaRPr lang="en-US" altLang="zh-CN" dirty="0">
              <a:latin typeface="Arial" panose="020B0604020202020204" pitchFamily="34" charset="0"/>
              <a:ea typeface="宋体" panose="02010600030101010101" pitchFamily="2" charset="-122"/>
            </a:endParaRPr>
          </a:p>
        </p:txBody>
      </p:sp>
      <p:sp>
        <p:nvSpPr>
          <p:cNvPr id="168974" name="文本框 902161"/>
          <p:cNvSpPr txBox="1"/>
          <p:nvPr/>
        </p:nvSpPr>
        <p:spPr>
          <a:xfrm>
            <a:off x="4686300" y="3565525"/>
            <a:ext cx="9906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Pri. ZVS</a:t>
            </a:r>
            <a:endParaRPr lang="en-US" altLang="zh-CN" dirty="0">
              <a:latin typeface="Arial" panose="020B0604020202020204" pitchFamily="34" charset="0"/>
              <a:ea typeface="宋体" panose="02010600030101010101" pitchFamily="2" charset="-122"/>
            </a:endParaRPr>
          </a:p>
        </p:txBody>
      </p:sp>
      <p:sp>
        <p:nvSpPr>
          <p:cNvPr id="168975" name="任意多边形 902162"/>
          <p:cNvSpPr/>
          <p:nvPr/>
        </p:nvSpPr>
        <p:spPr>
          <a:xfrm>
            <a:off x="4270375" y="2967038"/>
            <a:ext cx="1201738" cy="2551112"/>
          </a:xfrm>
          <a:custGeom>
            <a:avLst/>
            <a:gdLst/>
            <a:ahLst/>
            <a:cxnLst>
              <a:cxn ang="0">
                <a:pos x="84138" y="0"/>
              </a:cxn>
              <a:cxn ang="0">
                <a:pos x="185738" y="2133600"/>
              </a:cxn>
              <a:cxn ang="0">
                <a:pos x="1201738" y="2501900"/>
              </a:cxn>
            </a:cxnLst>
            <a:rect l="0" t="0" r="0" b="0"/>
            <a:pathLst>
              <a:path w="757" h="1607">
                <a:moveTo>
                  <a:pt x="53" y="0"/>
                </a:moveTo>
                <a:cubicBezTo>
                  <a:pt x="64" y="224"/>
                  <a:pt x="0" y="1081"/>
                  <a:pt x="117" y="1344"/>
                </a:cubicBezTo>
                <a:cubicBezTo>
                  <a:pt x="234" y="1607"/>
                  <a:pt x="624" y="1528"/>
                  <a:pt x="757" y="1576"/>
                </a:cubicBezTo>
              </a:path>
            </a:pathLst>
          </a:custGeom>
          <a:noFill/>
          <a:ln w="25400" cap="flat" cmpd="sng">
            <a:solidFill>
              <a:schemeClr val="tx1">
                <a:alpha val="100000"/>
              </a:schemeClr>
            </a:solidFill>
            <a:prstDash val="sysDot"/>
            <a:round/>
            <a:headEnd type="none" w="med" len="med"/>
            <a:tailEnd type="none" w="med" len="med"/>
          </a:ln>
        </p:spPr>
        <p:txBody>
          <a:bodyPr/>
          <a:lstStyle/>
          <a:p>
            <a:endParaRPr lang="zh-CN" altLang="en-US"/>
          </a:p>
        </p:txBody>
      </p:sp>
      <p:sp>
        <p:nvSpPr>
          <p:cNvPr id="902164" name="椭圆 902163"/>
          <p:cNvSpPr/>
          <p:nvPr/>
        </p:nvSpPr>
        <p:spPr>
          <a:xfrm>
            <a:off x="5041900" y="5357813"/>
            <a:ext cx="71438" cy="71437"/>
          </a:xfrm>
          <a:prstGeom prst="ellipse">
            <a:avLst/>
          </a:prstGeom>
          <a:solidFill>
            <a:srgbClr val="FF0000"/>
          </a:solidFill>
          <a:ln w="254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902165" name="组合 902164"/>
          <p:cNvGrpSpPr/>
          <p:nvPr/>
        </p:nvGrpSpPr>
        <p:grpSpPr>
          <a:xfrm>
            <a:off x="4508500" y="838200"/>
            <a:ext cx="1771650" cy="1257300"/>
            <a:chOff x="2840" y="528"/>
            <a:chExt cx="1116" cy="792"/>
          </a:xfrm>
        </p:grpSpPr>
        <p:grpSp>
          <p:nvGrpSpPr>
            <p:cNvPr id="169042" name="组合 902165"/>
            <p:cNvGrpSpPr/>
            <p:nvPr/>
          </p:nvGrpSpPr>
          <p:grpSpPr>
            <a:xfrm>
              <a:off x="2944" y="528"/>
              <a:ext cx="1012" cy="792"/>
              <a:chOff x="2944" y="528"/>
              <a:chExt cx="1012" cy="792"/>
            </a:xfrm>
          </p:grpSpPr>
          <p:sp>
            <p:nvSpPr>
              <p:cNvPr id="169051" name="任意多边形 902166"/>
              <p:cNvSpPr/>
              <p:nvPr/>
            </p:nvSpPr>
            <p:spPr>
              <a:xfrm>
                <a:off x="3181" y="785"/>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52" name="任意多边形 902167"/>
              <p:cNvSpPr/>
              <p:nvPr/>
            </p:nvSpPr>
            <p:spPr>
              <a:xfrm>
                <a:off x="3270" y="786"/>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53" name="任意多边形 902168"/>
              <p:cNvSpPr/>
              <p:nvPr/>
            </p:nvSpPr>
            <p:spPr>
              <a:xfrm>
                <a:off x="3359" y="787"/>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54" name="直接连接符 902169"/>
              <p:cNvSpPr/>
              <p:nvPr/>
            </p:nvSpPr>
            <p:spPr>
              <a:xfrm flipH="1">
                <a:off x="2944" y="832"/>
                <a:ext cx="240" cy="0"/>
              </a:xfrm>
              <a:prstGeom prst="line">
                <a:avLst/>
              </a:prstGeom>
              <a:ln w="25400" cap="flat" cmpd="sng">
                <a:solidFill>
                  <a:schemeClr val="tx1"/>
                </a:solidFill>
                <a:prstDash val="solid"/>
                <a:headEnd type="none" w="med" len="med"/>
                <a:tailEnd type="none" w="med" len="med"/>
              </a:ln>
            </p:spPr>
          </p:sp>
          <p:sp>
            <p:nvSpPr>
              <p:cNvPr id="169055" name="直接连接符 902170"/>
              <p:cNvSpPr/>
              <p:nvPr/>
            </p:nvSpPr>
            <p:spPr>
              <a:xfrm flipV="1">
                <a:off x="3456" y="832"/>
                <a:ext cx="136" cy="0"/>
              </a:xfrm>
              <a:prstGeom prst="line">
                <a:avLst/>
              </a:prstGeom>
              <a:ln w="25400" cap="flat" cmpd="sng">
                <a:solidFill>
                  <a:schemeClr val="tx1"/>
                </a:solidFill>
                <a:prstDash val="solid"/>
                <a:headEnd type="none" w="med" len="med"/>
                <a:tailEnd type="none" w="med" len="med"/>
              </a:ln>
            </p:spPr>
          </p:sp>
          <p:sp>
            <p:nvSpPr>
              <p:cNvPr id="169056" name="直接连接符 902171"/>
              <p:cNvSpPr/>
              <p:nvPr/>
            </p:nvSpPr>
            <p:spPr>
              <a:xfrm>
                <a:off x="3584" y="744"/>
                <a:ext cx="0" cy="168"/>
              </a:xfrm>
              <a:prstGeom prst="line">
                <a:avLst/>
              </a:prstGeom>
              <a:ln w="25400" cap="flat" cmpd="sng">
                <a:solidFill>
                  <a:schemeClr val="tx1"/>
                </a:solidFill>
                <a:prstDash val="solid"/>
                <a:headEnd type="none" w="med" len="med"/>
                <a:tailEnd type="none" w="med" len="med"/>
              </a:ln>
            </p:spPr>
          </p:sp>
          <p:sp>
            <p:nvSpPr>
              <p:cNvPr id="169057" name="直接连接符 902172"/>
              <p:cNvSpPr/>
              <p:nvPr/>
            </p:nvSpPr>
            <p:spPr>
              <a:xfrm>
                <a:off x="3632" y="744"/>
                <a:ext cx="0" cy="168"/>
              </a:xfrm>
              <a:prstGeom prst="line">
                <a:avLst/>
              </a:prstGeom>
              <a:ln w="25400" cap="flat" cmpd="sng">
                <a:solidFill>
                  <a:schemeClr val="tx1"/>
                </a:solidFill>
                <a:prstDash val="solid"/>
                <a:headEnd type="none" w="med" len="med"/>
                <a:tailEnd type="none" w="med" len="med"/>
              </a:ln>
            </p:spPr>
          </p:sp>
          <p:sp>
            <p:nvSpPr>
              <p:cNvPr id="169058" name="直接连接符 902173"/>
              <p:cNvSpPr/>
              <p:nvPr/>
            </p:nvSpPr>
            <p:spPr>
              <a:xfrm>
                <a:off x="3624" y="832"/>
                <a:ext cx="288" cy="0"/>
              </a:xfrm>
              <a:prstGeom prst="line">
                <a:avLst/>
              </a:prstGeom>
              <a:ln w="25400" cap="flat" cmpd="sng">
                <a:solidFill>
                  <a:schemeClr val="tx1"/>
                </a:solidFill>
                <a:prstDash val="solid"/>
                <a:headEnd type="none" w="med" len="med"/>
                <a:tailEnd type="none" w="med" len="med"/>
              </a:ln>
            </p:spPr>
          </p:sp>
          <p:sp>
            <p:nvSpPr>
              <p:cNvPr id="169059" name="任意多边形 902174"/>
              <p:cNvSpPr/>
              <p:nvPr/>
            </p:nvSpPr>
            <p:spPr>
              <a:xfrm rot="5400000">
                <a:off x="3886" y="938"/>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60" name="任意多边形 902175"/>
              <p:cNvSpPr/>
              <p:nvPr/>
            </p:nvSpPr>
            <p:spPr>
              <a:xfrm rot="5400000">
                <a:off x="3887" y="1019"/>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61" name="任意多边形 902176"/>
              <p:cNvSpPr/>
              <p:nvPr/>
            </p:nvSpPr>
            <p:spPr>
              <a:xfrm rot="5400000">
                <a:off x="3888" y="1100"/>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62" name="直接连接符 902177"/>
              <p:cNvSpPr/>
              <p:nvPr/>
            </p:nvSpPr>
            <p:spPr>
              <a:xfrm>
                <a:off x="3904" y="832"/>
                <a:ext cx="0" cy="88"/>
              </a:xfrm>
              <a:prstGeom prst="line">
                <a:avLst/>
              </a:prstGeom>
              <a:ln w="25400" cap="flat" cmpd="sng">
                <a:solidFill>
                  <a:schemeClr val="tx1"/>
                </a:solidFill>
                <a:prstDash val="solid"/>
                <a:headEnd type="none" w="med" len="med"/>
                <a:tailEnd type="none" w="med" len="med"/>
              </a:ln>
            </p:spPr>
          </p:sp>
          <p:sp>
            <p:nvSpPr>
              <p:cNvPr id="169063" name="直接连接符 902178"/>
              <p:cNvSpPr/>
              <p:nvPr/>
            </p:nvSpPr>
            <p:spPr>
              <a:xfrm>
                <a:off x="3912" y="1160"/>
                <a:ext cx="0" cy="160"/>
              </a:xfrm>
              <a:prstGeom prst="line">
                <a:avLst/>
              </a:prstGeom>
              <a:ln w="25400" cap="flat" cmpd="sng">
                <a:solidFill>
                  <a:schemeClr val="tx1"/>
                </a:solidFill>
                <a:prstDash val="solid"/>
                <a:headEnd type="none" w="med" len="med"/>
                <a:tailEnd type="none" w="med" len="med"/>
              </a:ln>
            </p:spPr>
          </p:sp>
          <p:sp>
            <p:nvSpPr>
              <p:cNvPr id="169064" name="直接连接符 902179"/>
              <p:cNvSpPr/>
              <p:nvPr/>
            </p:nvSpPr>
            <p:spPr>
              <a:xfrm flipH="1">
                <a:off x="2952" y="1312"/>
                <a:ext cx="952" cy="0"/>
              </a:xfrm>
              <a:prstGeom prst="line">
                <a:avLst/>
              </a:prstGeom>
              <a:ln w="25400" cap="flat" cmpd="sng">
                <a:solidFill>
                  <a:schemeClr val="tx1"/>
                </a:solidFill>
                <a:prstDash val="solid"/>
                <a:headEnd type="none" w="med" len="med"/>
                <a:tailEnd type="none" w="med" len="med"/>
              </a:ln>
            </p:spPr>
          </p:sp>
          <p:sp>
            <p:nvSpPr>
              <p:cNvPr id="169065" name="文本框 902180"/>
              <p:cNvSpPr txBox="1"/>
              <p:nvPr/>
            </p:nvSpPr>
            <p:spPr>
              <a:xfrm>
                <a:off x="3195" y="528"/>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Ls</a:t>
                </a:r>
                <a:endParaRPr lang="en-US" altLang="zh-CN" dirty="0">
                  <a:latin typeface="Arial" panose="020B0604020202020204" pitchFamily="34" charset="0"/>
                  <a:ea typeface="宋体" panose="02010600030101010101" pitchFamily="2" charset="-122"/>
                </a:endParaRPr>
              </a:p>
            </p:txBody>
          </p:sp>
          <p:sp>
            <p:nvSpPr>
              <p:cNvPr id="169066" name="文本框 902181"/>
              <p:cNvSpPr txBox="1"/>
              <p:nvPr/>
            </p:nvSpPr>
            <p:spPr>
              <a:xfrm>
                <a:off x="3468" y="529"/>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Cs</a:t>
                </a:r>
                <a:endParaRPr lang="en-US" altLang="zh-CN" dirty="0">
                  <a:latin typeface="Arial" panose="020B0604020202020204" pitchFamily="34" charset="0"/>
                  <a:ea typeface="宋体" panose="02010600030101010101" pitchFamily="2" charset="-122"/>
                </a:endParaRPr>
              </a:p>
            </p:txBody>
          </p:sp>
          <p:sp>
            <p:nvSpPr>
              <p:cNvPr id="169067" name="文本框 902182"/>
              <p:cNvSpPr txBox="1"/>
              <p:nvPr/>
            </p:nvSpPr>
            <p:spPr>
              <a:xfrm>
                <a:off x="3523" y="952"/>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Lm</a:t>
                </a:r>
                <a:endParaRPr lang="en-US" altLang="zh-CN" dirty="0">
                  <a:latin typeface="Arial" panose="020B0604020202020204" pitchFamily="34" charset="0"/>
                  <a:ea typeface="宋体" panose="02010600030101010101" pitchFamily="2" charset="-122"/>
                </a:endParaRPr>
              </a:p>
            </p:txBody>
          </p:sp>
        </p:grpSp>
        <p:sp>
          <p:nvSpPr>
            <p:cNvPr id="169043" name="椭圆 902183"/>
            <p:cNvSpPr/>
            <p:nvPr/>
          </p:nvSpPr>
          <p:spPr>
            <a:xfrm>
              <a:off x="2840" y="952"/>
              <a:ext cx="227" cy="227"/>
            </a:xfrm>
            <a:prstGeom prst="ellipse">
              <a:avLst/>
            </a:prstGeom>
            <a:noFill/>
            <a:ln w="254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69044" name="直接连接符 902184"/>
            <p:cNvSpPr/>
            <p:nvPr/>
          </p:nvSpPr>
          <p:spPr>
            <a:xfrm>
              <a:off x="2952" y="1184"/>
              <a:ext cx="0" cy="128"/>
            </a:xfrm>
            <a:prstGeom prst="line">
              <a:avLst/>
            </a:prstGeom>
            <a:ln w="25400" cap="flat" cmpd="sng">
              <a:solidFill>
                <a:schemeClr val="tx1"/>
              </a:solidFill>
              <a:prstDash val="solid"/>
              <a:headEnd type="none" w="med" len="med"/>
              <a:tailEnd type="none" w="med" len="med"/>
            </a:ln>
          </p:spPr>
        </p:sp>
        <p:sp>
          <p:nvSpPr>
            <p:cNvPr id="169045" name="直接连接符 902185"/>
            <p:cNvSpPr/>
            <p:nvPr/>
          </p:nvSpPr>
          <p:spPr>
            <a:xfrm>
              <a:off x="2952" y="824"/>
              <a:ext cx="0" cy="120"/>
            </a:xfrm>
            <a:prstGeom prst="line">
              <a:avLst/>
            </a:prstGeom>
            <a:ln w="25400" cap="flat" cmpd="sng">
              <a:solidFill>
                <a:schemeClr val="tx1"/>
              </a:solidFill>
              <a:prstDash val="solid"/>
              <a:headEnd type="none" w="med" len="med"/>
              <a:tailEnd type="none" w="med" len="med"/>
            </a:ln>
          </p:spPr>
        </p:sp>
        <p:sp>
          <p:nvSpPr>
            <p:cNvPr id="169046" name="直接连接符 902186"/>
            <p:cNvSpPr/>
            <p:nvPr/>
          </p:nvSpPr>
          <p:spPr>
            <a:xfrm>
              <a:off x="2880" y="1112"/>
              <a:ext cx="40" cy="0"/>
            </a:xfrm>
            <a:prstGeom prst="line">
              <a:avLst/>
            </a:prstGeom>
            <a:ln w="25400" cap="flat" cmpd="sng">
              <a:solidFill>
                <a:schemeClr val="tx1"/>
              </a:solidFill>
              <a:prstDash val="solid"/>
              <a:headEnd type="none" w="med" len="med"/>
              <a:tailEnd type="none" w="med" len="med"/>
            </a:ln>
          </p:spPr>
        </p:sp>
        <p:sp>
          <p:nvSpPr>
            <p:cNvPr id="169047" name="直接连接符 902187"/>
            <p:cNvSpPr/>
            <p:nvPr/>
          </p:nvSpPr>
          <p:spPr>
            <a:xfrm flipV="1">
              <a:off x="2920" y="1024"/>
              <a:ext cx="0" cy="88"/>
            </a:xfrm>
            <a:prstGeom prst="line">
              <a:avLst/>
            </a:prstGeom>
            <a:ln w="25400" cap="flat" cmpd="sng">
              <a:solidFill>
                <a:schemeClr val="tx1"/>
              </a:solidFill>
              <a:prstDash val="solid"/>
              <a:headEnd type="none" w="med" len="med"/>
              <a:tailEnd type="none" w="med" len="med"/>
            </a:ln>
          </p:spPr>
        </p:sp>
        <p:sp>
          <p:nvSpPr>
            <p:cNvPr id="169048" name="直接连接符 902188"/>
            <p:cNvSpPr/>
            <p:nvPr/>
          </p:nvSpPr>
          <p:spPr>
            <a:xfrm>
              <a:off x="2920" y="1024"/>
              <a:ext cx="64" cy="0"/>
            </a:xfrm>
            <a:prstGeom prst="line">
              <a:avLst/>
            </a:prstGeom>
            <a:ln w="25400" cap="flat" cmpd="sng">
              <a:solidFill>
                <a:schemeClr val="tx1"/>
              </a:solidFill>
              <a:prstDash val="solid"/>
              <a:headEnd type="none" w="med" len="med"/>
              <a:tailEnd type="none" w="med" len="med"/>
            </a:ln>
          </p:spPr>
        </p:sp>
        <p:sp>
          <p:nvSpPr>
            <p:cNvPr id="169049" name="直接连接符 902189"/>
            <p:cNvSpPr/>
            <p:nvPr/>
          </p:nvSpPr>
          <p:spPr>
            <a:xfrm>
              <a:off x="2984" y="1024"/>
              <a:ext cx="0" cy="88"/>
            </a:xfrm>
            <a:prstGeom prst="line">
              <a:avLst/>
            </a:prstGeom>
            <a:ln w="25400" cap="flat" cmpd="sng">
              <a:solidFill>
                <a:schemeClr val="tx1"/>
              </a:solidFill>
              <a:prstDash val="solid"/>
              <a:headEnd type="none" w="med" len="med"/>
              <a:tailEnd type="none" w="med" len="med"/>
            </a:ln>
          </p:spPr>
        </p:sp>
        <p:sp>
          <p:nvSpPr>
            <p:cNvPr id="169050" name="直接连接符 902190"/>
            <p:cNvSpPr/>
            <p:nvPr/>
          </p:nvSpPr>
          <p:spPr>
            <a:xfrm>
              <a:off x="2976" y="1112"/>
              <a:ext cx="56" cy="0"/>
            </a:xfrm>
            <a:prstGeom prst="line">
              <a:avLst/>
            </a:prstGeom>
            <a:ln w="25400" cap="flat" cmpd="sng">
              <a:solidFill>
                <a:schemeClr val="tx1"/>
              </a:solidFill>
              <a:prstDash val="solid"/>
              <a:headEnd type="none" w="med" len="med"/>
              <a:tailEnd type="none" w="med" len="med"/>
            </a:ln>
          </p:spPr>
        </p:sp>
      </p:grpSp>
      <p:grpSp>
        <p:nvGrpSpPr>
          <p:cNvPr id="902192" name="组合 902191"/>
          <p:cNvGrpSpPr/>
          <p:nvPr/>
        </p:nvGrpSpPr>
        <p:grpSpPr>
          <a:xfrm>
            <a:off x="6804025" y="836613"/>
            <a:ext cx="2305050" cy="1231900"/>
            <a:chOff x="4286" y="527"/>
            <a:chExt cx="1452" cy="776"/>
          </a:xfrm>
        </p:grpSpPr>
        <p:grpSp>
          <p:nvGrpSpPr>
            <p:cNvPr id="169019" name="组合 902192"/>
            <p:cNvGrpSpPr/>
            <p:nvPr/>
          </p:nvGrpSpPr>
          <p:grpSpPr>
            <a:xfrm>
              <a:off x="4666" y="527"/>
              <a:ext cx="1072" cy="776"/>
              <a:chOff x="4281" y="537"/>
              <a:chExt cx="1072" cy="776"/>
            </a:xfrm>
          </p:grpSpPr>
          <p:grpSp>
            <p:nvGrpSpPr>
              <p:cNvPr id="169021" name="组合 902193"/>
              <p:cNvGrpSpPr/>
              <p:nvPr/>
            </p:nvGrpSpPr>
            <p:grpSpPr>
              <a:xfrm>
                <a:off x="4385" y="537"/>
                <a:ext cx="968" cy="768"/>
                <a:chOff x="4385" y="537"/>
                <a:chExt cx="968" cy="768"/>
              </a:xfrm>
            </p:grpSpPr>
            <p:sp>
              <p:nvSpPr>
                <p:cNvPr id="169030" name="任意多边形 902194"/>
                <p:cNvSpPr/>
                <p:nvPr/>
              </p:nvSpPr>
              <p:spPr>
                <a:xfrm>
                  <a:off x="4622" y="778"/>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31" name="任意多边形 902195"/>
                <p:cNvSpPr/>
                <p:nvPr/>
              </p:nvSpPr>
              <p:spPr>
                <a:xfrm>
                  <a:off x="4711" y="779"/>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32" name="任意多边形 902196"/>
                <p:cNvSpPr/>
                <p:nvPr/>
              </p:nvSpPr>
              <p:spPr>
                <a:xfrm>
                  <a:off x="4800" y="780"/>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9033" name="直接连接符 902197"/>
                <p:cNvSpPr/>
                <p:nvPr/>
              </p:nvSpPr>
              <p:spPr>
                <a:xfrm flipH="1">
                  <a:off x="4385" y="825"/>
                  <a:ext cx="240" cy="0"/>
                </a:xfrm>
                <a:prstGeom prst="line">
                  <a:avLst/>
                </a:prstGeom>
                <a:ln w="25400" cap="flat" cmpd="sng">
                  <a:solidFill>
                    <a:schemeClr val="tx1"/>
                  </a:solidFill>
                  <a:prstDash val="solid"/>
                  <a:headEnd type="none" w="med" len="med"/>
                  <a:tailEnd type="none" w="med" len="med"/>
                </a:ln>
              </p:spPr>
            </p:sp>
            <p:sp>
              <p:nvSpPr>
                <p:cNvPr id="169034" name="直接连接符 902198"/>
                <p:cNvSpPr/>
                <p:nvPr/>
              </p:nvSpPr>
              <p:spPr>
                <a:xfrm flipV="1">
                  <a:off x="4897" y="825"/>
                  <a:ext cx="136" cy="0"/>
                </a:xfrm>
                <a:prstGeom prst="line">
                  <a:avLst/>
                </a:prstGeom>
                <a:ln w="25400" cap="flat" cmpd="sng">
                  <a:solidFill>
                    <a:schemeClr val="tx1"/>
                  </a:solidFill>
                  <a:prstDash val="solid"/>
                  <a:headEnd type="none" w="med" len="med"/>
                  <a:tailEnd type="none" w="med" len="med"/>
                </a:ln>
              </p:spPr>
            </p:sp>
            <p:sp>
              <p:nvSpPr>
                <p:cNvPr id="169035" name="直接连接符 902199"/>
                <p:cNvSpPr/>
                <p:nvPr/>
              </p:nvSpPr>
              <p:spPr>
                <a:xfrm>
                  <a:off x="5025" y="737"/>
                  <a:ext cx="0" cy="168"/>
                </a:xfrm>
                <a:prstGeom prst="line">
                  <a:avLst/>
                </a:prstGeom>
                <a:ln w="25400" cap="flat" cmpd="sng">
                  <a:solidFill>
                    <a:schemeClr val="tx1"/>
                  </a:solidFill>
                  <a:prstDash val="solid"/>
                  <a:headEnd type="none" w="med" len="med"/>
                  <a:tailEnd type="none" w="med" len="med"/>
                </a:ln>
              </p:spPr>
            </p:sp>
            <p:sp>
              <p:nvSpPr>
                <p:cNvPr id="169036" name="直接连接符 902200"/>
                <p:cNvSpPr/>
                <p:nvPr/>
              </p:nvSpPr>
              <p:spPr>
                <a:xfrm>
                  <a:off x="5073" y="737"/>
                  <a:ext cx="0" cy="168"/>
                </a:xfrm>
                <a:prstGeom prst="line">
                  <a:avLst/>
                </a:prstGeom>
                <a:ln w="25400" cap="flat" cmpd="sng">
                  <a:solidFill>
                    <a:schemeClr val="tx1"/>
                  </a:solidFill>
                  <a:prstDash val="solid"/>
                  <a:headEnd type="none" w="med" len="med"/>
                  <a:tailEnd type="none" w="med" len="med"/>
                </a:ln>
              </p:spPr>
            </p:sp>
            <p:sp>
              <p:nvSpPr>
                <p:cNvPr id="169037" name="直接连接符 902201"/>
                <p:cNvSpPr/>
                <p:nvPr/>
              </p:nvSpPr>
              <p:spPr>
                <a:xfrm>
                  <a:off x="5065" y="825"/>
                  <a:ext cx="288" cy="0"/>
                </a:xfrm>
                <a:prstGeom prst="line">
                  <a:avLst/>
                </a:prstGeom>
                <a:ln w="25400" cap="flat" cmpd="sng">
                  <a:solidFill>
                    <a:schemeClr val="tx1"/>
                  </a:solidFill>
                  <a:prstDash val="solid"/>
                  <a:headEnd type="none" w="med" len="med"/>
                  <a:tailEnd type="none" w="med" len="med"/>
                </a:ln>
              </p:spPr>
            </p:sp>
            <p:sp>
              <p:nvSpPr>
                <p:cNvPr id="169038" name="直接连接符 902202"/>
                <p:cNvSpPr/>
                <p:nvPr/>
              </p:nvSpPr>
              <p:spPr>
                <a:xfrm>
                  <a:off x="5345" y="825"/>
                  <a:ext cx="0" cy="480"/>
                </a:xfrm>
                <a:prstGeom prst="line">
                  <a:avLst/>
                </a:prstGeom>
                <a:ln w="25400" cap="flat" cmpd="sng">
                  <a:solidFill>
                    <a:schemeClr val="tx1"/>
                  </a:solidFill>
                  <a:prstDash val="solid"/>
                  <a:headEnd type="none" w="med" len="med"/>
                  <a:tailEnd type="none" w="med" len="med"/>
                </a:ln>
              </p:spPr>
            </p:sp>
            <p:sp>
              <p:nvSpPr>
                <p:cNvPr id="169039" name="直接连接符 902203"/>
                <p:cNvSpPr/>
                <p:nvPr/>
              </p:nvSpPr>
              <p:spPr>
                <a:xfrm flipH="1">
                  <a:off x="4393" y="1305"/>
                  <a:ext cx="952" cy="0"/>
                </a:xfrm>
                <a:prstGeom prst="line">
                  <a:avLst/>
                </a:prstGeom>
                <a:ln w="25400" cap="flat" cmpd="sng">
                  <a:solidFill>
                    <a:schemeClr val="tx1"/>
                  </a:solidFill>
                  <a:prstDash val="solid"/>
                  <a:headEnd type="none" w="med" len="med"/>
                  <a:tailEnd type="none" w="med" len="med"/>
                </a:ln>
              </p:spPr>
            </p:sp>
            <p:sp>
              <p:nvSpPr>
                <p:cNvPr id="169040" name="文本框 902204"/>
                <p:cNvSpPr txBox="1"/>
                <p:nvPr/>
              </p:nvSpPr>
              <p:spPr>
                <a:xfrm>
                  <a:off x="4604" y="537"/>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Ls</a:t>
                  </a:r>
                  <a:endParaRPr lang="en-US" altLang="zh-CN" dirty="0">
                    <a:latin typeface="Arial" panose="020B0604020202020204" pitchFamily="34" charset="0"/>
                    <a:ea typeface="宋体" panose="02010600030101010101" pitchFamily="2" charset="-122"/>
                  </a:endParaRPr>
                </a:p>
              </p:txBody>
            </p:sp>
            <p:sp>
              <p:nvSpPr>
                <p:cNvPr id="169041" name="文本框 902205"/>
                <p:cNvSpPr txBox="1"/>
                <p:nvPr/>
              </p:nvSpPr>
              <p:spPr>
                <a:xfrm>
                  <a:off x="4901" y="538"/>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Cs</a:t>
                  </a:r>
                  <a:endParaRPr lang="en-US" altLang="zh-CN" dirty="0">
                    <a:latin typeface="Arial" panose="020B0604020202020204" pitchFamily="34" charset="0"/>
                    <a:ea typeface="宋体" panose="02010600030101010101" pitchFamily="2" charset="-122"/>
                  </a:endParaRPr>
                </a:p>
              </p:txBody>
            </p:sp>
          </p:grpSp>
          <p:sp>
            <p:nvSpPr>
              <p:cNvPr id="169022" name="椭圆 902206"/>
              <p:cNvSpPr/>
              <p:nvPr/>
            </p:nvSpPr>
            <p:spPr>
              <a:xfrm>
                <a:off x="4281" y="953"/>
                <a:ext cx="227" cy="227"/>
              </a:xfrm>
              <a:prstGeom prst="ellipse">
                <a:avLst/>
              </a:prstGeom>
              <a:noFill/>
              <a:ln w="254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69023" name="直接连接符 902207"/>
              <p:cNvSpPr/>
              <p:nvPr/>
            </p:nvSpPr>
            <p:spPr>
              <a:xfrm>
                <a:off x="4393" y="1185"/>
                <a:ext cx="0" cy="128"/>
              </a:xfrm>
              <a:prstGeom prst="line">
                <a:avLst/>
              </a:prstGeom>
              <a:ln w="25400" cap="flat" cmpd="sng">
                <a:solidFill>
                  <a:schemeClr val="tx1"/>
                </a:solidFill>
                <a:prstDash val="solid"/>
                <a:headEnd type="none" w="med" len="med"/>
                <a:tailEnd type="none" w="med" len="med"/>
              </a:ln>
            </p:spPr>
          </p:sp>
          <p:sp>
            <p:nvSpPr>
              <p:cNvPr id="169024" name="直接连接符 902208"/>
              <p:cNvSpPr/>
              <p:nvPr/>
            </p:nvSpPr>
            <p:spPr>
              <a:xfrm>
                <a:off x="4393" y="825"/>
                <a:ext cx="0" cy="120"/>
              </a:xfrm>
              <a:prstGeom prst="line">
                <a:avLst/>
              </a:prstGeom>
              <a:ln w="25400" cap="flat" cmpd="sng">
                <a:solidFill>
                  <a:schemeClr val="tx1"/>
                </a:solidFill>
                <a:prstDash val="solid"/>
                <a:headEnd type="none" w="med" len="med"/>
                <a:tailEnd type="none" w="med" len="med"/>
              </a:ln>
            </p:spPr>
          </p:sp>
          <p:sp>
            <p:nvSpPr>
              <p:cNvPr id="169025" name="直接连接符 902209"/>
              <p:cNvSpPr/>
              <p:nvPr/>
            </p:nvSpPr>
            <p:spPr>
              <a:xfrm>
                <a:off x="4321" y="1113"/>
                <a:ext cx="40" cy="0"/>
              </a:xfrm>
              <a:prstGeom prst="line">
                <a:avLst/>
              </a:prstGeom>
              <a:ln w="25400" cap="flat" cmpd="sng">
                <a:solidFill>
                  <a:schemeClr val="tx1"/>
                </a:solidFill>
                <a:prstDash val="solid"/>
                <a:headEnd type="none" w="med" len="med"/>
                <a:tailEnd type="none" w="med" len="med"/>
              </a:ln>
            </p:spPr>
          </p:sp>
          <p:sp>
            <p:nvSpPr>
              <p:cNvPr id="169026" name="直接连接符 902210"/>
              <p:cNvSpPr/>
              <p:nvPr/>
            </p:nvSpPr>
            <p:spPr>
              <a:xfrm flipV="1">
                <a:off x="4361" y="1025"/>
                <a:ext cx="0" cy="88"/>
              </a:xfrm>
              <a:prstGeom prst="line">
                <a:avLst/>
              </a:prstGeom>
              <a:ln w="25400" cap="flat" cmpd="sng">
                <a:solidFill>
                  <a:schemeClr val="tx1"/>
                </a:solidFill>
                <a:prstDash val="solid"/>
                <a:headEnd type="none" w="med" len="med"/>
                <a:tailEnd type="none" w="med" len="med"/>
              </a:ln>
            </p:spPr>
          </p:sp>
          <p:sp>
            <p:nvSpPr>
              <p:cNvPr id="169027" name="直接连接符 902211"/>
              <p:cNvSpPr/>
              <p:nvPr/>
            </p:nvSpPr>
            <p:spPr>
              <a:xfrm>
                <a:off x="4361" y="1025"/>
                <a:ext cx="64" cy="0"/>
              </a:xfrm>
              <a:prstGeom prst="line">
                <a:avLst/>
              </a:prstGeom>
              <a:ln w="25400" cap="flat" cmpd="sng">
                <a:solidFill>
                  <a:schemeClr val="tx1"/>
                </a:solidFill>
                <a:prstDash val="solid"/>
                <a:headEnd type="none" w="med" len="med"/>
                <a:tailEnd type="none" w="med" len="med"/>
              </a:ln>
            </p:spPr>
          </p:sp>
          <p:sp>
            <p:nvSpPr>
              <p:cNvPr id="169028" name="直接连接符 902212"/>
              <p:cNvSpPr/>
              <p:nvPr/>
            </p:nvSpPr>
            <p:spPr>
              <a:xfrm>
                <a:off x="4425" y="1025"/>
                <a:ext cx="0" cy="88"/>
              </a:xfrm>
              <a:prstGeom prst="line">
                <a:avLst/>
              </a:prstGeom>
              <a:ln w="25400" cap="flat" cmpd="sng">
                <a:solidFill>
                  <a:schemeClr val="tx1"/>
                </a:solidFill>
                <a:prstDash val="solid"/>
                <a:headEnd type="none" w="med" len="med"/>
                <a:tailEnd type="none" w="med" len="med"/>
              </a:ln>
            </p:spPr>
          </p:sp>
          <p:sp>
            <p:nvSpPr>
              <p:cNvPr id="169029" name="直接连接符 902213"/>
              <p:cNvSpPr/>
              <p:nvPr/>
            </p:nvSpPr>
            <p:spPr>
              <a:xfrm>
                <a:off x="4417" y="1113"/>
                <a:ext cx="56" cy="0"/>
              </a:xfrm>
              <a:prstGeom prst="line">
                <a:avLst/>
              </a:prstGeom>
              <a:ln w="25400" cap="flat" cmpd="sng">
                <a:solidFill>
                  <a:schemeClr val="tx1"/>
                </a:solidFill>
                <a:prstDash val="solid"/>
                <a:headEnd type="none" w="med" len="med"/>
                <a:tailEnd type="none" w="med" len="med"/>
              </a:ln>
            </p:spPr>
          </p:sp>
        </p:grpSp>
        <p:sp>
          <p:nvSpPr>
            <p:cNvPr id="169020" name="右箭头 902214"/>
            <p:cNvSpPr/>
            <p:nvPr/>
          </p:nvSpPr>
          <p:spPr>
            <a:xfrm>
              <a:off x="4286" y="942"/>
              <a:ext cx="176" cy="160"/>
            </a:xfrm>
            <a:prstGeom prst="rightArrow">
              <a:avLst>
                <a:gd name="adj1" fmla="val 42305"/>
                <a:gd name="adj2" fmla="val 27500"/>
              </a:avLst>
            </a:prstGeom>
            <a:no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sp>
        <p:nvSpPr>
          <p:cNvPr id="168979" name="文本框 902215"/>
          <p:cNvSpPr txBox="1"/>
          <p:nvPr/>
        </p:nvSpPr>
        <p:spPr>
          <a:xfrm>
            <a:off x="7442200" y="2905125"/>
            <a:ext cx="1295400" cy="1752600"/>
          </a:xfrm>
          <a:prstGeom prst="rect">
            <a:avLst/>
          </a:prstGeom>
          <a:noFill/>
          <a:ln w="25400">
            <a:noFill/>
          </a:ln>
        </p:spPr>
        <p:txBody>
          <a:bodyPr lIns="90000" tIns="46800" rIns="90000" bIns="46800">
            <a:spAutoFit/>
          </a:bodyPr>
          <a:lstStyle/>
          <a:p>
            <a:pPr eaLnBrk="1" hangingPunct="1">
              <a:spcBef>
                <a:spcPct val="70000"/>
              </a:spcBef>
            </a:pPr>
            <a:r>
              <a:rPr lang="en-US" altLang="zh-CN" sz="1400" dirty="0">
                <a:solidFill>
                  <a:srgbClr val="800000"/>
                </a:solidFill>
                <a:latin typeface="Arial" panose="020B0604020202020204" pitchFamily="34" charset="0"/>
                <a:ea typeface="宋体" panose="02010600030101010101" pitchFamily="2" charset="-122"/>
              </a:rPr>
              <a:t>25% load</a:t>
            </a:r>
            <a:endParaRPr lang="en-US" altLang="zh-CN" sz="1400" dirty="0">
              <a:solidFill>
                <a:srgbClr val="800000"/>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3333CC"/>
                </a:solidFill>
                <a:latin typeface="Arial" panose="020B0604020202020204" pitchFamily="34" charset="0"/>
                <a:ea typeface="宋体" panose="02010600030101010101" pitchFamily="2" charset="-122"/>
              </a:rPr>
              <a:t>60% load</a:t>
            </a:r>
            <a:endParaRPr lang="en-US" altLang="zh-CN" sz="1400" dirty="0">
              <a:solidFill>
                <a:srgbClr val="3333CC"/>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33CC33"/>
                </a:solidFill>
                <a:latin typeface="Arial" panose="020B0604020202020204" pitchFamily="34" charset="0"/>
                <a:ea typeface="宋体" panose="02010600030101010101" pitchFamily="2" charset="-122"/>
              </a:rPr>
              <a:t>100% load</a:t>
            </a:r>
            <a:endParaRPr lang="en-US" altLang="zh-CN" sz="1400" dirty="0">
              <a:solidFill>
                <a:srgbClr val="33CC33"/>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D60093"/>
                </a:solidFill>
                <a:latin typeface="Arial" panose="020B0604020202020204" pitchFamily="34" charset="0"/>
                <a:ea typeface="宋体" panose="02010600030101010101" pitchFamily="2" charset="-122"/>
              </a:rPr>
              <a:t>135% load</a:t>
            </a:r>
            <a:endParaRPr lang="en-US" altLang="zh-CN" sz="1400" dirty="0">
              <a:solidFill>
                <a:srgbClr val="D60093"/>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FF0000"/>
                </a:solidFill>
                <a:latin typeface="Arial" panose="020B0604020202020204" pitchFamily="34" charset="0"/>
                <a:ea typeface="宋体" panose="02010600030101010101" pitchFamily="2" charset="-122"/>
              </a:rPr>
              <a:t>Short circuit</a:t>
            </a:r>
            <a:endParaRPr lang="en-US" altLang="zh-CN" sz="1400" dirty="0">
              <a:solidFill>
                <a:srgbClr val="FF0000"/>
              </a:solidFill>
              <a:latin typeface="Arial" panose="020B0604020202020204" pitchFamily="34" charset="0"/>
              <a:ea typeface="宋体" panose="02010600030101010101" pitchFamily="2" charset="-122"/>
            </a:endParaRPr>
          </a:p>
        </p:txBody>
      </p:sp>
      <p:sp>
        <p:nvSpPr>
          <p:cNvPr id="902217" name="矩形 902216"/>
          <p:cNvSpPr/>
          <p:nvPr/>
        </p:nvSpPr>
        <p:spPr>
          <a:xfrm>
            <a:off x="336550" y="4768850"/>
            <a:ext cx="6350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02218" name="矩形 902217"/>
          <p:cNvSpPr/>
          <p:nvPr/>
        </p:nvSpPr>
        <p:spPr>
          <a:xfrm>
            <a:off x="958850" y="4772025"/>
            <a:ext cx="3683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02219" name="矩形 902218"/>
          <p:cNvSpPr/>
          <p:nvPr/>
        </p:nvSpPr>
        <p:spPr>
          <a:xfrm>
            <a:off x="1322388" y="4768850"/>
            <a:ext cx="5461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02220" name="矩形 902219"/>
          <p:cNvSpPr/>
          <p:nvPr/>
        </p:nvSpPr>
        <p:spPr>
          <a:xfrm>
            <a:off x="1870075" y="4775200"/>
            <a:ext cx="2540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168984" name="矩形 902220"/>
          <p:cNvSpPr/>
          <p:nvPr/>
        </p:nvSpPr>
        <p:spPr>
          <a:xfrm>
            <a:off x="2476500" y="3543300"/>
            <a:ext cx="1092200" cy="2984500"/>
          </a:xfrm>
          <a:prstGeom prst="rect">
            <a:avLst/>
          </a:prstGeom>
          <a:solidFill>
            <a:schemeClr val="bg1"/>
          </a:solidFill>
          <a:ln w="25400">
            <a:noFill/>
          </a:ln>
        </p:spPr>
        <p:txBody>
          <a:bodyPr/>
          <a:lstStyle/>
          <a:p>
            <a:pPr eaLnBrk="1" hangingPunct="1"/>
            <a:endParaRPr lang="zh-CN" altLang="en-US" dirty="0">
              <a:latin typeface="Edwardian Script ITC" panose="030303020407070D0804" pitchFamily="66" charset="0"/>
            </a:endParaRPr>
          </a:p>
        </p:txBody>
      </p:sp>
      <p:sp>
        <p:nvSpPr>
          <p:cNvPr id="902222" name="矩形 902221"/>
          <p:cNvSpPr/>
          <p:nvPr/>
        </p:nvSpPr>
        <p:spPr>
          <a:xfrm>
            <a:off x="2124075" y="4768850"/>
            <a:ext cx="12446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168986" name="直接连接符 902222"/>
          <p:cNvSpPr/>
          <p:nvPr/>
        </p:nvSpPr>
        <p:spPr>
          <a:xfrm>
            <a:off x="342900" y="5613400"/>
            <a:ext cx="647700" cy="0"/>
          </a:xfrm>
          <a:prstGeom prst="line">
            <a:avLst/>
          </a:prstGeom>
          <a:ln w="25400" cap="flat" cmpd="sng">
            <a:solidFill>
              <a:srgbClr val="FF0000"/>
            </a:solidFill>
            <a:prstDash val="solid"/>
            <a:headEnd type="none" w="med" len="med"/>
            <a:tailEnd type="none" w="med" len="med"/>
          </a:ln>
        </p:spPr>
      </p:sp>
      <p:sp>
        <p:nvSpPr>
          <p:cNvPr id="168987" name="任意多边形 902223"/>
          <p:cNvSpPr/>
          <p:nvPr/>
        </p:nvSpPr>
        <p:spPr>
          <a:xfrm>
            <a:off x="990600" y="5041900"/>
            <a:ext cx="330200" cy="558800"/>
          </a:xfrm>
          <a:custGeom>
            <a:avLst/>
            <a:gdLst/>
            <a:ahLst/>
            <a:cxnLst>
              <a:cxn ang="0">
                <a:pos x="0" y="558800"/>
              </a:cxn>
              <a:cxn ang="0">
                <a:pos x="127000" y="393700"/>
              </a:cxn>
              <a:cxn ang="0">
                <a:pos x="203200" y="139700"/>
              </a:cxn>
              <a:cxn ang="0">
                <a:pos x="330200" y="0"/>
              </a:cxn>
            </a:cxnLst>
            <a:rect l="0" t="0" r="0" b="0"/>
            <a:pathLst>
              <a:path w="208" h="352">
                <a:moveTo>
                  <a:pt x="0" y="352"/>
                </a:moveTo>
                <a:cubicBezTo>
                  <a:pt x="29" y="322"/>
                  <a:pt x="59" y="292"/>
                  <a:pt x="80" y="248"/>
                </a:cubicBezTo>
                <a:cubicBezTo>
                  <a:pt x="101" y="204"/>
                  <a:pt x="107" y="129"/>
                  <a:pt x="128" y="88"/>
                </a:cubicBezTo>
                <a:cubicBezTo>
                  <a:pt x="149" y="47"/>
                  <a:pt x="195" y="15"/>
                  <a:pt x="208" y="0"/>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8988" name="直接连接符 902224"/>
          <p:cNvSpPr/>
          <p:nvPr/>
        </p:nvSpPr>
        <p:spPr>
          <a:xfrm>
            <a:off x="1320800" y="5041900"/>
            <a:ext cx="558800" cy="0"/>
          </a:xfrm>
          <a:prstGeom prst="line">
            <a:avLst/>
          </a:prstGeom>
          <a:ln w="25400" cap="flat" cmpd="sng">
            <a:solidFill>
              <a:srgbClr val="FF0000"/>
            </a:solidFill>
            <a:prstDash val="solid"/>
            <a:headEnd type="none" w="med" len="med"/>
            <a:tailEnd type="none" w="med" len="med"/>
          </a:ln>
        </p:spPr>
      </p:sp>
      <p:sp>
        <p:nvSpPr>
          <p:cNvPr id="168989" name="任意多边形 902225"/>
          <p:cNvSpPr/>
          <p:nvPr/>
        </p:nvSpPr>
        <p:spPr>
          <a:xfrm>
            <a:off x="1866900" y="5041900"/>
            <a:ext cx="571500" cy="838200"/>
          </a:xfrm>
          <a:custGeom>
            <a:avLst/>
            <a:gdLst/>
            <a:ahLst/>
            <a:cxnLst>
              <a:cxn ang="0">
                <a:pos x="0" y="0"/>
              </a:cxn>
              <a:cxn ang="0">
                <a:pos x="114300" y="266700"/>
              </a:cxn>
              <a:cxn ang="0">
                <a:pos x="254000" y="736600"/>
              </a:cxn>
              <a:cxn ang="0">
                <a:pos x="571500" y="838200"/>
              </a:cxn>
            </a:cxnLst>
            <a:rect l="0" t="0" r="0" b="0"/>
            <a:pathLst>
              <a:path w="360" h="528">
                <a:moveTo>
                  <a:pt x="0" y="0"/>
                </a:moveTo>
                <a:cubicBezTo>
                  <a:pt x="22" y="45"/>
                  <a:pt x="45" y="91"/>
                  <a:pt x="72" y="168"/>
                </a:cubicBezTo>
                <a:cubicBezTo>
                  <a:pt x="99" y="245"/>
                  <a:pt x="112" y="404"/>
                  <a:pt x="160" y="464"/>
                </a:cubicBezTo>
                <a:cubicBezTo>
                  <a:pt x="208" y="524"/>
                  <a:pt x="284" y="526"/>
                  <a:pt x="360" y="52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68990" name="直接连接符 902226"/>
          <p:cNvSpPr/>
          <p:nvPr/>
        </p:nvSpPr>
        <p:spPr>
          <a:xfrm>
            <a:off x="2413000" y="5880100"/>
            <a:ext cx="952500" cy="0"/>
          </a:xfrm>
          <a:prstGeom prst="line">
            <a:avLst/>
          </a:prstGeom>
          <a:ln w="25400" cap="flat" cmpd="sng">
            <a:solidFill>
              <a:srgbClr val="FF0000"/>
            </a:solidFill>
            <a:prstDash val="solid"/>
            <a:headEnd type="none" w="med" len="med"/>
            <a:tailEnd type="none" w="med" len="med"/>
          </a:ln>
        </p:spPr>
      </p:sp>
      <p:sp>
        <p:nvSpPr>
          <p:cNvPr id="168991" name="直接连接符 902227"/>
          <p:cNvSpPr/>
          <p:nvPr/>
        </p:nvSpPr>
        <p:spPr>
          <a:xfrm>
            <a:off x="342900" y="5486400"/>
            <a:ext cx="622300" cy="0"/>
          </a:xfrm>
          <a:prstGeom prst="line">
            <a:avLst/>
          </a:prstGeom>
          <a:ln w="25400" cap="flat" cmpd="sng">
            <a:solidFill>
              <a:schemeClr val="accent2"/>
            </a:solidFill>
            <a:prstDash val="solid"/>
            <a:headEnd type="none" w="med" len="med"/>
            <a:tailEnd type="none" w="med" len="med"/>
          </a:ln>
        </p:spPr>
      </p:sp>
      <p:sp>
        <p:nvSpPr>
          <p:cNvPr id="168992" name="任意多边形 902228"/>
          <p:cNvSpPr/>
          <p:nvPr/>
        </p:nvSpPr>
        <p:spPr>
          <a:xfrm flipV="1">
            <a:off x="966788" y="5487988"/>
            <a:ext cx="330200" cy="558800"/>
          </a:xfrm>
          <a:custGeom>
            <a:avLst/>
            <a:gdLst/>
            <a:ahLst/>
            <a:cxnLst>
              <a:cxn ang="0">
                <a:pos x="0" y="558800"/>
              </a:cxn>
              <a:cxn ang="0">
                <a:pos x="127000" y="393700"/>
              </a:cxn>
              <a:cxn ang="0">
                <a:pos x="203200" y="139700"/>
              </a:cxn>
              <a:cxn ang="0">
                <a:pos x="330200" y="0"/>
              </a:cxn>
            </a:cxnLst>
            <a:rect l="0" t="0" r="0" b="0"/>
            <a:pathLst>
              <a:path w="208" h="352">
                <a:moveTo>
                  <a:pt x="0" y="352"/>
                </a:moveTo>
                <a:cubicBezTo>
                  <a:pt x="29" y="322"/>
                  <a:pt x="59" y="292"/>
                  <a:pt x="80" y="248"/>
                </a:cubicBezTo>
                <a:cubicBezTo>
                  <a:pt x="101" y="204"/>
                  <a:pt x="107" y="129"/>
                  <a:pt x="128" y="88"/>
                </a:cubicBezTo>
                <a:cubicBezTo>
                  <a:pt x="149" y="47"/>
                  <a:pt x="195" y="15"/>
                  <a:pt x="208" y="0"/>
                </a:cubicBezTo>
              </a:path>
            </a:pathLst>
          </a:custGeom>
          <a:noFill/>
          <a:ln w="254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168993" name="直接连接符 902229"/>
          <p:cNvSpPr/>
          <p:nvPr/>
        </p:nvSpPr>
        <p:spPr>
          <a:xfrm>
            <a:off x="1295400" y="6045200"/>
            <a:ext cx="584200" cy="0"/>
          </a:xfrm>
          <a:prstGeom prst="line">
            <a:avLst/>
          </a:prstGeom>
          <a:ln w="25400" cap="flat" cmpd="sng">
            <a:solidFill>
              <a:schemeClr val="accent2"/>
            </a:solidFill>
            <a:prstDash val="solid"/>
            <a:headEnd type="none" w="med" len="med"/>
            <a:tailEnd type="none" w="med" len="med"/>
          </a:ln>
        </p:spPr>
      </p:sp>
      <p:sp>
        <p:nvSpPr>
          <p:cNvPr id="168994" name="任意多边形 902230"/>
          <p:cNvSpPr/>
          <p:nvPr/>
        </p:nvSpPr>
        <p:spPr>
          <a:xfrm flipV="1">
            <a:off x="1881188" y="5195888"/>
            <a:ext cx="571500" cy="838200"/>
          </a:xfrm>
          <a:custGeom>
            <a:avLst/>
            <a:gdLst/>
            <a:ahLst/>
            <a:cxnLst>
              <a:cxn ang="0">
                <a:pos x="0" y="0"/>
              </a:cxn>
              <a:cxn ang="0">
                <a:pos x="114300" y="266700"/>
              </a:cxn>
              <a:cxn ang="0">
                <a:pos x="254000" y="736600"/>
              </a:cxn>
              <a:cxn ang="0">
                <a:pos x="571500" y="838200"/>
              </a:cxn>
            </a:cxnLst>
            <a:rect l="0" t="0" r="0" b="0"/>
            <a:pathLst>
              <a:path w="360" h="528">
                <a:moveTo>
                  <a:pt x="0" y="0"/>
                </a:moveTo>
                <a:cubicBezTo>
                  <a:pt x="22" y="45"/>
                  <a:pt x="45" y="91"/>
                  <a:pt x="72" y="168"/>
                </a:cubicBezTo>
                <a:cubicBezTo>
                  <a:pt x="99" y="245"/>
                  <a:pt x="112" y="404"/>
                  <a:pt x="160" y="464"/>
                </a:cubicBezTo>
                <a:cubicBezTo>
                  <a:pt x="208" y="524"/>
                  <a:pt x="284" y="526"/>
                  <a:pt x="360" y="528"/>
                </a:cubicBezTo>
              </a:path>
            </a:pathLst>
          </a:custGeom>
          <a:noFill/>
          <a:ln w="254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168995" name="直接连接符 902231"/>
          <p:cNvSpPr/>
          <p:nvPr/>
        </p:nvSpPr>
        <p:spPr>
          <a:xfrm>
            <a:off x="2438400" y="5194300"/>
            <a:ext cx="927100" cy="0"/>
          </a:xfrm>
          <a:prstGeom prst="line">
            <a:avLst/>
          </a:prstGeom>
          <a:ln w="25400" cap="flat" cmpd="sng">
            <a:solidFill>
              <a:schemeClr val="accent2"/>
            </a:solidFill>
            <a:prstDash val="solid"/>
            <a:headEnd type="none" w="med" len="med"/>
            <a:tailEnd type="none" w="med" len="med"/>
          </a:ln>
        </p:spPr>
      </p:sp>
      <p:grpSp>
        <p:nvGrpSpPr>
          <p:cNvPr id="168996" name="组合 902232"/>
          <p:cNvGrpSpPr/>
          <p:nvPr/>
        </p:nvGrpSpPr>
        <p:grpSpPr>
          <a:xfrm>
            <a:off x="-88900" y="3860800"/>
            <a:ext cx="4154488" cy="2344738"/>
            <a:chOff x="-56" y="2432"/>
            <a:chExt cx="2617" cy="1477"/>
          </a:xfrm>
        </p:grpSpPr>
        <p:sp>
          <p:nvSpPr>
            <p:cNvPr id="169007" name="直接连接符 902233"/>
            <p:cNvSpPr/>
            <p:nvPr/>
          </p:nvSpPr>
          <p:spPr>
            <a:xfrm flipH="1">
              <a:off x="224" y="3170"/>
              <a:ext cx="32" cy="0"/>
            </a:xfrm>
            <a:prstGeom prst="line">
              <a:avLst/>
            </a:prstGeom>
            <a:ln w="25400" cap="flat" cmpd="sng">
              <a:solidFill>
                <a:schemeClr val="tx1"/>
              </a:solidFill>
              <a:prstDash val="solid"/>
              <a:headEnd type="none" w="med" len="med"/>
              <a:tailEnd type="none" w="med" len="med"/>
            </a:ln>
          </p:spPr>
        </p:sp>
        <p:grpSp>
          <p:nvGrpSpPr>
            <p:cNvPr id="169008" name="组合 902234"/>
            <p:cNvGrpSpPr/>
            <p:nvPr/>
          </p:nvGrpSpPr>
          <p:grpSpPr>
            <a:xfrm>
              <a:off x="-56" y="2432"/>
              <a:ext cx="2617" cy="1477"/>
              <a:chOff x="-56" y="2432"/>
              <a:chExt cx="2617" cy="1477"/>
            </a:xfrm>
          </p:grpSpPr>
          <p:sp>
            <p:nvSpPr>
              <p:cNvPr id="169009" name="直接连接符 902235"/>
              <p:cNvSpPr/>
              <p:nvPr/>
            </p:nvSpPr>
            <p:spPr>
              <a:xfrm>
                <a:off x="224" y="3880"/>
                <a:ext cx="1904" cy="0"/>
              </a:xfrm>
              <a:prstGeom prst="line">
                <a:avLst/>
              </a:prstGeom>
              <a:ln w="25400" cap="flat" cmpd="sng">
                <a:solidFill>
                  <a:schemeClr val="tx1"/>
                </a:solidFill>
                <a:prstDash val="solid"/>
                <a:headEnd type="none" w="med" len="med"/>
                <a:tailEnd type="none" w="med" len="med"/>
              </a:ln>
            </p:spPr>
          </p:sp>
          <p:sp>
            <p:nvSpPr>
              <p:cNvPr id="169010" name="直接连接符 902236"/>
              <p:cNvSpPr/>
              <p:nvPr/>
            </p:nvSpPr>
            <p:spPr>
              <a:xfrm flipV="1">
                <a:off x="224" y="2432"/>
                <a:ext cx="0" cy="1440"/>
              </a:xfrm>
              <a:prstGeom prst="line">
                <a:avLst/>
              </a:prstGeom>
              <a:ln w="25400" cap="flat" cmpd="sng">
                <a:solidFill>
                  <a:schemeClr val="tx1"/>
                </a:solidFill>
                <a:prstDash val="solid"/>
                <a:headEnd type="none" w="med" len="med"/>
                <a:tailEnd type="triangle" w="med" len="med"/>
              </a:ln>
            </p:spPr>
          </p:sp>
          <p:sp>
            <p:nvSpPr>
              <p:cNvPr id="169011" name="直接连接符 902237"/>
              <p:cNvSpPr/>
              <p:nvPr/>
            </p:nvSpPr>
            <p:spPr>
              <a:xfrm flipV="1">
                <a:off x="2129" y="2441"/>
                <a:ext cx="0" cy="1440"/>
              </a:xfrm>
              <a:prstGeom prst="line">
                <a:avLst/>
              </a:prstGeom>
              <a:ln w="25400" cap="flat" cmpd="sng">
                <a:solidFill>
                  <a:schemeClr val="tx1"/>
                </a:solidFill>
                <a:prstDash val="solid"/>
                <a:headEnd type="none" w="med" len="med"/>
                <a:tailEnd type="triangle" w="med" len="med"/>
              </a:ln>
            </p:spPr>
          </p:sp>
          <p:sp>
            <p:nvSpPr>
              <p:cNvPr id="169012" name="文本框 902238"/>
              <p:cNvSpPr txBox="1"/>
              <p:nvPr/>
            </p:nvSpPr>
            <p:spPr>
              <a:xfrm>
                <a:off x="248" y="2504"/>
                <a:ext cx="344" cy="212"/>
              </a:xfrm>
              <a:prstGeom prst="rect">
                <a:avLst/>
              </a:prstGeom>
              <a:noFill/>
              <a:ln w="25400">
                <a:noFill/>
              </a:ln>
            </p:spPr>
            <p:txBody>
              <a:bodyPr lIns="90000" tIns="46800" rIns="90000" bIns="46800">
                <a:spAutoFit/>
              </a:bodyPr>
              <a:lstStyle/>
              <a:p>
                <a:pPr eaLnBrk="1" hangingPunct="1">
                  <a:spcBef>
                    <a:spcPct val="50000"/>
                  </a:spcBef>
                </a:pPr>
                <a:r>
                  <a:rPr lang="en-US" altLang="zh-CN" dirty="0">
                    <a:solidFill>
                      <a:srgbClr val="FF0000"/>
                    </a:solidFill>
                    <a:latin typeface="Arial" panose="020B0604020202020204" pitchFamily="34" charset="0"/>
                    <a:ea typeface="宋体" panose="02010600030101010101" pitchFamily="2" charset="-122"/>
                  </a:rPr>
                  <a:t>V</a:t>
                </a:r>
                <a:r>
                  <a:rPr lang="en-US" altLang="zh-CN" baseline="-25000" dirty="0">
                    <a:solidFill>
                      <a:srgbClr val="FF0000"/>
                    </a:solidFill>
                    <a:latin typeface="Arial" panose="020B0604020202020204" pitchFamily="34" charset="0"/>
                    <a:ea typeface="宋体" panose="02010600030101010101" pitchFamily="2" charset="-122"/>
                  </a:rPr>
                  <a:t>ea</a:t>
                </a:r>
                <a:endParaRPr lang="en-US" altLang="zh-CN" baseline="-25000" dirty="0">
                  <a:solidFill>
                    <a:srgbClr val="FF0000"/>
                  </a:solidFill>
                  <a:latin typeface="Arial" panose="020B0604020202020204" pitchFamily="34" charset="0"/>
                  <a:ea typeface="宋体" panose="02010600030101010101" pitchFamily="2" charset="-122"/>
                </a:endParaRPr>
              </a:p>
            </p:txBody>
          </p:sp>
          <p:sp>
            <p:nvSpPr>
              <p:cNvPr id="169013" name="文本框 902239"/>
              <p:cNvSpPr txBox="1"/>
              <p:nvPr/>
            </p:nvSpPr>
            <p:spPr>
              <a:xfrm>
                <a:off x="1865" y="2497"/>
                <a:ext cx="240" cy="212"/>
              </a:xfrm>
              <a:prstGeom prst="rect">
                <a:avLst/>
              </a:prstGeom>
              <a:noFill/>
              <a:ln w="25400">
                <a:noFill/>
              </a:ln>
            </p:spPr>
            <p:txBody>
              <a:bodyPr lIns="90000" tIns="46800" rIns="90000" bIns="46800">
                <a:spAutoFit/>
              </a:bodyPr>
              <a:lstStyle/>
              <a:p>
                <a:pPr eaLnBrk="1" hangingPunct="1">
                  <a:spcBef>
                    <a:spcPct val="50000"/>
                  </a:spcBef>
                </a:pPr>
                <a:r>
                  <a:rPr lang="en-US" altLang="zh-CN" dirty="0">
                    <a:solidFill>
                      <a:schemeClr val="accent2"/>
                    </a:solidFill>
                    <a:latin typeface="Arial" panose="020B0604020202020204" pitchFamily="34" charset="0"/>
                    <a:ea typeface="宋体" panose="02010600030101010101" pitchFamily="2" charset="-122"/>
                  </a:rPr>
                  <a:t>f</a:t>
                </a:r>
                <a:r>
                  <a:rPr lang="en-US" altLang="zh-CN" baseline="-25000" dirty="0">
                    <a:solidFill>
                      <a:schemeClr val="accent2"/>
                    </a:solidFill>
                    <a:latin typeface="Arial" panose="020B0604020202020204" pitchFamily="34" charset="0"/>
                    <a:ea typeface="宋体" panose="02010600030101010101" pitchFamily="2" charset="-122"/>
                  </a:rPr>
                  <a:t>s</a:t>
                </a:r>
                <a:endParaRPr lang="en-US" altLang="zh-CN" baseline="-25000" dirty="0">
                  <a:solidFill>
                    <a:schemeClr val="accent2"/>
                  </a:solidFill>
                  <a:latin typeface="Arial" panose="020B0604020202020204" pitchFamily="34" charset="0"/>
                  <a:ea typeface="宋体" panose="02010600030101010101" pitchFamily="2" charset="-122"/>
                </a:endParaRPr>
              </a:p>
            </p:txBody>
          </p:sp>
          <p:sp>
            <p:nvSpPr>
              <p:cNvPr id="169014" name="直接连接符 902240"/>
              <p:cNvSpPr/>
              <p:nvPr/>
            </p:nvSpPr>
            <p:spPr>
              <a:xfrm flipH="1">
                <a:off x="2096" y="3032"/>
                <a:ext cx="32" cy="0"/>
              </a:xfrm>
              <a:prstGeom prst="line">
                <a:avLst/>
              </a:prstGeom>
              <a:ln w="25400" cap="flat" cmpd="sng">
                <a:solidFill>
                  <a:schemeClr val="tx1"/>
                </a:solidFill>
                <a:prstDash val="solid"/>
                <a:headEnd type="none" w="med" len="med"/>
                <a:tailEnd type="none" w="med" len="med"/>
              </a:ln>
            </p:spPr>
          </p:sp>
          <p:sp>
            <p:nvSpPr>
              <p:cNvPr id="169015" name="直接连接符 902241"/>
              <p:cNvSpPr/>
              <p:nvPr/>
            </p:nvSpPr>
            <p:spPr>
              <a:xfrm flipH="1">
                <a:off x="2097" y="3801"/>
                <a:ext cx="32" cy="0"/>
              </a:xfrm>
              <a:prstGeom prst="line">
                <a:avLst/>
              </a:prstGeom>
              <a:ln w="25400" cap="flat" cmpd="sng">
                <a:solidFill>
                  <a:schemeClr val="tx1"/>
                </a:solidFill>
                <a:prstDash val="solid"/>
                <a:headEnd type="none" w="med" len="med"/>
                <a:tailEnd type="none" w="med" len="med"/>
              </a:ln>
            </p:spPr>
          </p:sp>
          <p:sp>
            <p:nvSpPr>
              <p:cNvPr id="169016" name="文本框 902242"/>
              <p:cNvSpPr txBox="1"/>
              <p:nvPr/>
            </p:nvSpPr>
            <p:spPr>
              <a:xfrm>
                <a:off x="2104" y="2920"/>
                <a:ext cx="456"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f</a:t>
                </a:r>
                <a:r>
                  <a:rPr lang="en-US" altLang="zh-CN" baseline="-25000" dirty="0">
                    <a:latin typeface="Arial" panose="020B0604020202020204" pitchFamily="34" charset="0"/>
                    <a:ea typeface="宋体" panose="02010600030101010101" pitchFamily="2" charset="-122"/>
                  </a:rPr>
                  <a:t>max</a:t>
                </a:r>
                <a:endParaRPr lang="en-US" altLang="zh-CN" baseline="-25000" dirty="0">
                  <a:latin typeface="Arial" panose="020B0604020202020204" pitchFamily="34" charset="0"/>
                  <a:ea typeface="宋体" panose="02010600030101010101" pitchFamily="2" charset="-122"/>
                </a:endParaRPr>
              </a:p>
            </p:txBody>
          </p:sp>
          <p:sp>
            <p:nvSpPr>
              <p:cNvPr id="169017" name="文本框 902243"/>
              <p:cNvSpPr txBox="1"/>
              <p:nvPr/>
            </p:nvSpPr>
            <p:spPr>
              <a:xfrm>
                <a:off x="2105" y="3697"/>
                <a:ext cx="456"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f</a:t>
                </a:r>
                <a:r>
                  <a:rPr lang="en-US" altLang="zh-CN" baseline="-25000" dirty="0">
                    <a:latin typeface="Arial" panose="020B0604020202020204" pitchFamily="34" charset="0"/>
                    <a:ea typeface="宋体" panose="02010600030101010101" pitchFamily="2" charset="-122"/>
                  </a:rPr>
                  <a:t>min</a:t>
                </a:r>
                <a:endParaRPr lang="en-US" altLang="zh-CN" baseline="-25000" dirty="0">
                  <a:latin typeface="Arial" panose="020B0604020202020204" pitchFamily="34" charset="0"/>
                  <a:ea typeface="宋体" panose="02010600030101010101" pitchFamily="2" charset="-122"/>
                </a:endParaRPr>
              </a:p>
            </p:txBody>
          </p:sp>
          <p:sp>
            <p:nvSpPr>
              <p:cNvPr id="169018" name="文本框 902244"/>
              <p:cNvSpPr txBox="1"/>
              <p:nvPr/>
            </p:nvSpPr>
            <p:spPr>
              <a:xfrm>
                <a:off x="-56" y="3034"/>
                <a:ext cx="304"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baseline="-25000" dirty="0">
                    <a:latin typeface="Arial" panose="020B0604020202020204" pitchFamily="34" charset="0"/>
                    <a:ea typeface="宋体" panose="02010600030101010101" pitchFamily="2" charset="-122"/>
                  </a:rPr>
                  <a:t>cc</a:t>
                </a:r>
                <a:endParaRPr lang="en-US" altLang="zh-CN" baseline="-25000" dirty="0">
                  <a:latin typeface="Arial" panose="020B0604020202020204" pitchFamily="34" charset="0"/>
                  <a:ea typeface="宋体" panose="02010600030101010101" pitchFamily="2" charset="-122"/>
                </a:endParaRPr>
              </a:p>
            </p:txBody>
          </p:sp>
        </p:grpSp>
      </p:grpSp>
      <p:grpSp>
        <p:nvGrpSpPr>
          <p:cNvPr id="902246" name="组合 902245"/>
          <p:cNvGrpSpPr/>
          <p:nvPr/>
        </p:nvGrpSpPr>
        <p:grpSpPr>
          <a:xfrm>
            <a:off x="6232525" y="519113"/>
            <a:ext cx="2771775" cy="2606675"/>
            <a:chOff x="4014" y="119"/>
            <a:chExt cx="1746" cy="1642"/>
          </a:xfrm>
        </p:grpSpPr>
        <p:pic>
          <p:nvPicPr>
            <p:cNvPr id="169005" name="图片 902246" descr="time812"/>
            <p:cNvPicPr>
              <a:picLocks noChangeAspect="1"/>
            </p:cNvPicPr>
            <p:nvPr/>
          </p:nvPicPr>
          <p:blipFill>
            <a:blip r:embed="rId3"/>
            <a:srcRect l="20679" t="5269" r="19513" b="19740"/>
            <a:stretch>
              <a:fillRect/>
            </a:stretch>
          </p:blipFill>
          <p:spPr>
            <a:xfrm>
              <a:off x="4014" y="119"/>
              <a:ext cx="1746" cy="1642"/>
            </a:xfrm>
            <a:prstGeom prst="rect">
              <a:avLst/>
            </a:prstGeom>
            <a:noFill/>
            <a:ln w="9525">
              <a:noFill/>
            </a:ln>
          </p:spPr>
        </p:pic>
        <p:pic>
          <p:nvPicPr>
            <p:cNvPr id="169006" name="图片 902247" descr="time812"/>
            <p:cNvPicPr>
              <a:picLocks noChangeAspect="1"/>
            </p:cNvPicPr>
            <p:nvPr/>
          </p:nvPicPr>
          <p:blipFill>
            <a:blip r:embed="rId3"/>
            <a:srcRect t="87723" r="60938" b="2667"/>
            <a:stretch>
              <a:fillRect/>
            </a:stretch>
          </p:blipFill>
          <p:spPr>
            <a:xfrm>
              <a:off x="4150" y="164"/>
              <a:ext cx="1519" cy="280"/>
            </a:xfrm>
            <a:prstGeom prst="rect">
              <a:avLst/>
            </a:prstGeom>
            <a:noFill/>
            <a:ln w="9525">
              <a:noFill/>
            </a:ln>
          </p:spPr>
        </p:pic>
      </p:grpSp>
      <p:grpSp>
        <p:nvGrpSpPr>
          <p:cNvPr id="902249" name="组合 902248"/>
          <p:cNvGrpSpPr/>
          <p:nvPr/>
        </p:nvGrpSpPr>
        <p:grpSpPr>
          <a:xfrm>
            <a:off x="4427538" y="188913"/>
            <a:ext cx="2736850" cy="2586037"/>
            <a:chOff x="567" y="4056"/>
            <a:chExt cx="1724" cy="1629"/>
          </a:xfrm>
        </p:grpSpPr>
        <p:pic>
          <p:nvPicPr>
            <p:cNvPr id="169003" name="图片 902249" descr="time818"/>
            <p:cNvPicPr>
              <a:picLocks noChangeAspect="1"/>
            </p:cNvPicPr>
            <p:nvPr/>
          </p:nvPicPr>
          <p:blipFill>
            <a:blip r:embed="rId4"/>
            <a:srcRect l="40625" t="5972" b="19667"/>
            <a:stretch>
              <a:fillRect/>
            </a:stretch>
          </p:blipFill>
          <p:spPr>
            <a:xfrm>
              <a:off x="567" y="4065"/>
              <a:ext cx="1724" cy="1620"/>
            </a:xfrm>
            <a:prstGeom prst="rect">
              <a:avLst/>
            </a:prstGeom>
            <a:noFill/>
            <a:ln w="9525">
              <a:noFill/>
            </a:ln>
          </p:spPr>
        </p:pic>
        <p:pic>
          <p:nvPicPr>
            <p:cNvPr id="169004" name="图片 902250" descr="time812"/>
            <p:cNvPicPr>
              <a:picLocks noChangeAspect="1"/>
            </p:cNvPicPr>
            <p:nvPr/>
          </p:nvPicPr>
          <p:blipFill>
            <a:blip r:embed="rId3"/>
            <a:srcRect t="87723" r="60938" b="2667"/>
            <a:stretch>
              <a:fillRect/>
            </a:stretch>
          </p:blipFill>
          <p:spPr>
            <a:xfrm>
              <a:off x="657" y="4056"/>
              <a:ext cx="1519" cy="280"/>
            </a:xfrm>
            <a:prstGeom prst="rect">
              <a:avLst/>
            </a:prstGeom>
            <a:noFill/>
            <a:ln w="9525">
              <a:noFill/>
            </a:ln>
          </p:spPr>
        </p:pic>
      </p:grpSp>
      <p:grpSp>
        <p:nvGrpSpPr>
          <p:cNvPr id="902252" name="组合 902251"/>
          <p:cNvGrpSpPr/>
          <p:nvPr/>
        </p:nvGrpSpPr>
        <p:grpSpPr>
          <a:xfrm>
            <a:off x="4429125" y="188913"/>
            <a:ext cx="2735263" cy="2568575"/>
            <a:chOff x="1973" y="3672"/>
            <a:chExt cx="1723" cy="1618"/>
          </a:xfrm>
        </p:grpSpPr>
        <p:pic>
          <p:nvPicPr>
            <p:cNvPr id="169001" name="图片 902252" descr="time820"/>
            <p:cNvPicPr>
              <a:picLocks noChangeAspect="1"/>
            </p:cNvPicPr>
            <p:nvPr/>
          </p:nvPicPr>
          <p:blipFill>
            <a:blip r:embed="rId5"/>
            <a:srcRect l="40625" t="5833" b="19833"/>
            <a:stretch>
              <a:fillRect/>
            </a:stretch>
          </p:blipFill>
          <p:spPr>
            <a:xfrm>
              <a:off x="1973" y="3672"/>
              <a:ext cx="1723" cy="1618"/>
            </a:xfrm>
            <a:prstGeom prst="rect">
              <a:avLst/>
            </a:prstGeom>
            <a:noFill/>
            <a:ln w="9525">
              <a:noFill/>
            </a:ln>
          </p:spPr>
        </p:pic>
        <p:pic>
          <p:nvPicPr>
            <p:cNvPr id="169002" name="图片 902253" descr="time812"/>
            <p:cNvPicPr>
              <a:picLocks noChangeAspect="1"/>
            </p:cNvPicPr>
            <p:nvPr/>
          </p:nvPicPr>
          <p:blipFill>
            <a:blip r:embed="rId3"/>
            <a:srcRect t="87723" r="60938" b="2667"/>
            <a:stretch>
              <a:fillRect/>
            </a:stretch>
          </p:blipFill>
          <p:spPr>
            <a:xfrm>
              <a:off x="2041" y="3694"/>
              <a:ext cx="1519" cy="280"/>
            </a:xfrm>
            <a:prstGeom prst="rect">
              <a:avLst/>
            </a:prstGeom>
            <a:noFill/>
            <a:ln w="9525">
              <a:noFill/>
            </a:ln>
          </p:spPr>
        </p:pic>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cBhvr>
                                        <p:cTn id="6" dur="250" accel="50000" decel="50000" autoRev="1" fill="hold">
                                          <p:stCondLst>
                                            <p:cond delay="0"/>
                                          </p:stCondLst>
                                        </p:cTn>
                                        <p:tgtEl>
                                          <p:spTgt spid="902147"/>
                                        </p:tgtEl>
                                        <p:attrNameLst>
                                          <p:attrName>ppt_x</p:attrName>
                                          <p:attrName>ppt_y</p:attrName>
                                        </p:attrNameLst>
                                      </p:cBhvr>
                                    </p:animMotion>
                                    <p:animRot by="1500000">
                                      <p:cBhvr>
                                        <p:cTn id="7" dur="125" fill="hold">
                                          <p:stCondLst>
                                            <p:cond delay="0"/>
                                          </p:stCondLst>
                                        </p:cTn>
                                        <p:tgtEl>
                                          <p:spTgt spid="902147"/>
                                        </p:tgtEl>
                                        <p:attrNameLst>
                                          <p:attrName>r</p:attrName>
                                        </p:attrNameLst>
                                      </p:cBhvr>
                                    </p:animRot>
                                    <p:animRot by="-1500000">
                                      <p:cBhvr>
                                        <p:cTn id="8" dur="125" fill="hold">
                                          <p:stCondLst>
                                            <p:cond delay="125"/>
                                          </p:stCondLst>
                                        </p:cTn>
                                        <p:tgtEl>
                                          <p:spTgt spid="902147"/>
                                        </p:tgtEl>
                                        <p:attrNameLst>
                                          <p:attrName>r</p:attrName>
                                        </p:attrNameLst>
                                      </p:cBhvr>
                                    </p:animRot>
                                    <p:animRot by="-1500000">
                                      <p:cBhvr>
                                        <p:cTn id="9" dur="125" fill="hold">
                                          <p:stCondLst>
                                            <p:cond delay="250"/>
                                          </p:stCondLst>
                                        </p:cTn>
                                        <p:tgtEl>
                                          <p:spTgt spid="902147"/>
                                        </p:tgtEl>
                                        <p:attrNameLst>
                                          <p:attrName>r</p:attrName>
                                        </p:attrNameLst>
                                      </p:cBhvr>
                                    </p:animRot>
                                    <p:animRot by="1500000">
                                      <p:cBhvr>
                                        <p:cTn id="10" dur="125" fill="hold">
                                          <p:stCondLst>
                                            <p:cond delay="375"/>
                                          </p:stCondLst>
                                        </p:cTn>
                                        <p:tgtEl>
                                          <p:spTgt spid="90214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02165"/>
                                        </p:tgtEl>
                                        <p:attrNameLst>
                                          <p:attrName>style.visibility</p:attrName>
                                        </p:attrNameLst>
                                      </p:cBhvr>
                                      <p:to>
                                        <p:strVal val="visible"/>
                                      </p:to>
                                    </p:set>
                                    <p:animEffect transition="in" filter="fade">
                                      <p:cBhvr>
                                        <p:cTn id="15" dur="1000"/>
                                        <p:tgtEl>
                                          <p:spTgt spid="9021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02246"/>
                                        </p:tgtEl>
                                        <p:attrNameLst>
                                          <p:attrName>style.visibility</p:attrName>
                                        </p:attrNameLst>
                                      </p:cBhvr>
                                      <p:to>
                                        <p:strVal val="visible"/>
                                      </p:to>
                                    </p:set>
                                    <p:animEffect transition="in" filter="fade">
                                      <p:cBhvr>
                                        <p:cTn id="20" dur="500"/>
                                        <p:tgtEl>
                                          <p:spTgt spid="902246"/>
                                        </p:tgtEl>
                                      </p:cBhvr>
                                    </p:animEffect>
                                  </p:childTnLst>
                                </p:cTn>
                              </p:par>
                            </p:childTnLst>
                          </p:cTn>
                        </p:par>
                      </p:childTnLst>
                    </p:cTn>
                  </p:par>
                  <p:par>
                    <p:cTn id="21" fill="hold">
                      <p:stCondLst>
                        <p:cond delay="indefinite"/>
                      </p:stCondLst>
                      <p:childTnLst>
                        <p:par>
                          <p:cTn id="22" fill="hold">
                            <p:stCondLst>
                              <p:cond delay="0"/>
                            </p:stCondLst>
                            <p:childTnLst>
                              <p:par>
                                <p:cTn id="23" presetID="39" presetClass="entr" presetSubtype="0" accel="100000" fill="hold" nodeType="clickEffect">
                                  <p:stCondLst>
                                    <p:cond delay="0"/>
                                  </p:stCondLst>
                                  <p:childTnLst>
                                    <p:set>
                                      <p:cBhvr>
                                        <p:cTn id="24" dur="1" fill="hold">
                                          <p:stCondLst>
                                            <p:cond delay="0"/>
                                          </p:stCondLst>
                                        </p:cTn>
                                        <p:tgtEl>
                                          <p:spTgt spid="902164"/>
                                        </p:tgtEl>
                                        <p:attrNameLst>
                                          <p:attrName>style.visibility</p:attrName>
                                        </p:attrNameLst>
                                      </p:cBhvr>
                                      <p:to>
                                        <p:strVal val="visible"/>
                                      </p:to>
                                    </p:set>
                                    <p:anim calcmode="lin" valueType="num">
                                      <p:cBhvr>
                                        <p:cTn id="25" dur="500" fill="hold"/>
                                        <p:tgtEl>
                                          <p:spTgt spid="902164"/>
                                        </p:tgtEl>
                                        <p:attrNameLst>
                                          <p:attrName>ppt_h</p:attrName>
                                        </p:attrNameLst>
                                      </p:cBhvr>
                                      <p:tavLst>
                                        <p:tav tm="0">
                                          <p:val>
                                            <p:strVal val="#ppt_h/20"/>
                                          </p:val>
                                        </p:tav>
                                        <p:tav tm="50000">
                                          <p:val>
                                            <p:strVal val="#ppt_h/20"/>
                                          </p:val>
                                        </p:tav>
                                        <p:tav tm="100000">
                                          <p:val>
                                            <p:strVal val="#ppt_h"/>
                                          </p:val>
                                        </p:tav>
                                      </p:tavLst>
                                    </p:anim>
                                    <p:anim calcmode="lin" valueType="num">
                                      <p:cBhvr>
                                        <p:cTn id="26" dur="500" fill="hold"/>
                                        <p:tgtEl>
                                          <p:spTgt spid="902164"/>
                                        </p:tgtEl>
                                        <p:attrNameLst>
                                          <p:attrName>ppt_w</p:attrName>
                                        </p:attrNameLst>
                                      </p:cBhvr>
                                      <p:tavLst>
                                        <p:tav tm="0">
                                          <p:val>
                                            <p:strVal val="#ppt_w+.3"/>
                                          </p:val>
                                        </p:tav>
                                        <p:tav tm="50000">
                                          <p:val>
                                            <p:strVal val="#ppt_w+.3"/>
                                          </p:val>
                                        </p:tav>
                                        <p:tav tm="100000">
                                          <p:val>
                                            <p:strVal val="#ppt_w"/>
                                          </p:val>
                                        </p:tav>
                                      </p:tavLst>
                                    </p:anim>
                                    <p:anim calcmode="lin" valueType="num">
                                      <p:cBhvr>
                                        <p:cTn id="27" dur="500" fill="hold"/>
                                        <p:tgtEl>
                                          <p:spTgt spid="902164"/>
                                        </p:tgtEl>
                                        <p:attrNameLst>
                                          <p:attrName>ppt_x</p:attrName>
                                        </p:attrNameLst>
                                      </p:cBhvr>
                                      <p:tavLst>
                                        <p:tav tm="0">
                                          <p:val>
                                            <p:strVal val="#ppt_x-.3"/>
                                          </p:val>
                                        </p:tav>
                                        <p:tav tm="50000">
                                          <p:val>
                                            <p:strVal val="#ppt_x"/>
                                          </p:val>
                                        </p:tav>
                                        <p:tav tm="100000">
                                          <p:val>
                                            <p:strVal val="#ppt_x"/>
                                          </p:val>
                                        </p:tav>
                                      </p:tavLst>
                                    </p:anim>
                                    <p:anim calcmode="lin" valueType="num">
                                      <p:cBhvr>
                                        <p:cTn id="28" dur="500" fill="hold"/>
                                        <p:tgtEl>
                                          <p:spTgt spid="90216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02217"/>
                                        </p:tgtEl>
                                        <p:attrNameLst>
                                          <p:attrName>style.visibility</p:attrName>
                                        </p:attrNameLst>
                                      </p:cBhvr>
                                      <p:to>
                                        <p:strVal val="visible"/>
                                      </p:to>
                                    </p:set>
                                    <p:anim calcmode="lin" valueType="num">
                                      <p:cBhvr>
                                        <p:cTn id="33" dur="500" fill="hold"/>
                                        <p:tgtEl>
                                          <p:spTgt spid="902217"/>
                                        </p:tgtEl>
                                        <p:attrNameLst>
                                          <p:attrName>ppt_w</p:attrName>
                                        </p:attrNameLst>
                                      </p:cBhvr>
                                      <p:tavLst>
                                        <p:tav tm="0">
                                          <p:val>
                                            <p:fltVal val="0"/>
                                          </p:val>
                                        </p:tav>
                                        <p:tav tm="100000">
                                          <p:val>
                                            <p:strVal val="#ppt_w"/>
                                          </p:val>
                                        </p:tav>
                                      </p:tavLst>
                                    </p:anim>
                                    <p:anim calcmode="lin" valueType="num">
                                      <p:cBhvr>
                                        <p:cTn id="34" dur="500" fill="hold"/>
                                        <p:tgtEl>
                                          <p:spTgt spid="902217"/>
                                        </p:tgtEl>
                                        <p:attrNameLst>
                                          <p:attrName>ppt_h</p:attrName>
                                        </p:attrNameLst>
                                      </p:cBhvr>
                                      <p:tavLst>
                                        <p:tav tm="0">
                                          <p:val>
                                            <p:fltVal val="0"/>
                                          </p:val>
                                        </p:tav>
                                        <p:tav tm="100000">
                                          <p:val>
                                            <p:strVal val="#ppt_h"/>
                                          </p:val>
                                        </p:tav>
                                      </p:tavLst>
                                    </p:anim>
                                    <p:animEffect transition="in" filter="fade">
                                      <p:cBhvr>
                                        <p:cTn id="35" dur="500"/>
                                        <p:tgtEl>
                                          <p:spTgt spid="902217"/>
                                        </p:tgtEl>
                                      </p:cBhvr>
                                    </p:animEffect>
                                  </p:childTnLst>
                                </p:cTn>
                              </p:par>
                            </p:childTnLst>
                          </p:cTn>
                        </p:par>
                      </p:childTnLst>
                    </p:cTn>
                  </p:par>
                  <p:par>
                    <p:cTn id="36" fill="hold">
                      <p:stCondLst>
                        <p:cond delay="indefinite"/>
                      </p:stCondLst>
                      <p:childTnLst>
                        <p:par>
                          <p:cTn id="37" fill="hold">
                            <p:stCondLst>
                              <p:cond delay="0"/>
                            </p:stCondLst>
                            <p:childTnLst>
                              <p:par>
                                <p:cTn id="38" presetID="25" presetClass="entr" presetSubtype="0" fill="hold" nodeType="clickEffect">
                                  <p:stCondLst>
                                    <p:cond delay="0"/>
                                  </p:stCondLst>
                                  <p:childTnLst>
                                    <p:set>
                                      <p:cBhvr>
                                        <p:cTn id="39" dur="1" fill="hold">
                                          <p:stCondLst>
                                            <p:cond delay="0"/>
                                          </p:stCondLst>
                                        </p:cTn>
                                        <p:tgtEl>
                                          <p:spTgt spid="902150"/>
                                        </p:tgtEl>
                                        <p:attrNameLst>
                                          <p:attrName>style.visibility</p:attrName>
                                        </p:attrNameLst>
                                      </p:cBhvr>
                                      <p:to>
                                        <p:strVal val="visible"/>
                                      </p:to>
                                    </p:set>
                                    <p:anim calcmode="lin" valueType="num">
                                      <p:cBhvr>
                                        <p:cTn id="40" dur="500" decel="50000" fill="hold">
                                          <p:stCondLst>
                                            <p:cond delay="0"/>
                                          </p:stCondLst>
                                        </p:cTn>
                                        <p:tgtEl>
                                          <p:spTgt spid="902150"/>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902150"/>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902150"/>
                                        </p:tgtEl>
                                        <p:attrNameLst>
                                          <p:attrName>ppt_w</p:attrName>
                                        </p:attrNameLst>
                                      </p:cBhvr>
                                      <p:tavLst>
                                        <p:tav tm="0">
                                          <p:val>
                                            <p:strVal val="#ppt_w*.05"/>
                                          </p:val>
                                        </p:tav>
                                        <p:tav tm="100000">
                                          <p:val>
                                            <p:strVal val="#ppt_w"/>
                                          </p:val>
                                        </p:tav>
                                      </p:tavLst>
                                    </p:anim>
                                    <p:anim calcmode="lin" valueType="num">
                                      <p:cBhvr>
                                        <p:cTn id="43" dur="1000" fill="hold"/>
                                        <p:tgtEl>
                                          <p:spTgt spid="902150"/>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902150"/>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902150"/>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902150"/>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9021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2000"/>
                                        <p:tgtEl>
                                          <p:spTgt spid="902246"/>
                                        </p:tgtEl>
                                      </p:cBhvr>
                                    </p:animEffect>
                                    <p:set>
                                      <p:cBhvr>
                                        <p:cTn id="52" dur="1" fill="hold">
                                          <p:stCondLst>
                                            <p:cond delay="1999"/>
                                          </p:stCondLst>
                                        </p:cTn>
                                        <p:tgtEl>
                                          <p:spTgt spid="902246"/>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902192"/>
                                        </p:tgtEl>
                                        <p:attrNameLst>
                                          <p:attrName>style.visibility</p:attrName>
                                        </p:attrNameLst>
                                      </p:cBhvr>
                                      <p:to>
                                        <p:strVal val="visible"/>
                                      </p:to>
                                    </p:set>
                                    <p:animEffect transition="in" filter="fade">
                                      <p:cBhvr>
                                        <p:cTn id="55" dur="500"/>
                                        <p:tgtEl>
                                          <p:spTgt spid="90219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5E-6 3.33333E-6 L 5E-6 0.09259 " pathEditMode="relative" rAng="0" ptsTypes="AA">
                                      <p:cBhvr>
                                        <p:cTn id="59" dur="500" fill="hold"/>
                                        <p:tgtEl>
                                          <p:spTgt spid="902164"/>
                                        </p:tgtEl>
                                        <p:attrNameLst>
                                          <p:attrName>ppt_x</p:attrName>
                                          <p:attrName>ppt_y</p:attrName>
                                        </p:attrNameLst>
                                      </p:cBhvr>
                                      <p:rCtr x="0" y="4600"/>
                                    </p:animMotion>
                                  </p:childTnLst>
                                </p:cTn>
                              </p:par>
                            </p:childTnLst>
                          </p:cTn>
                        </p:par>
                        <p:par>
                          <p:cTn id="60" fill="hold">
                            <p:stCondLst>
                              <p:cond delay="500"/>
                            </p:stCondLst>
                            <p:childTnLst>
                              <p:par>
                                <p:cTn id="61" presetID="56" presetClass="path" presetSubtype="0" accel="50000" decel="50000" fill="hold" nodeType="afterEffect">
                                  <p:stCondLst>
                                    <p:cond delay="0"/>
                                  </p:stCondLst>
                                  <p:childTnLst>
                                    <p:animMotion origin="layout" path="M 5E-6 0.09259 L -0.05417 0.12407 " pathEditMode="relative" rAng="0" ptsTypes="AA">
                                      <p:cBhvr>
                                        <p:cTn id="62" dur="1000" fill="hold"/>
                                        <p:tgtEl>
                                          <p:spTgt spid="902164"/>
                                        </p:tgtEl>
                                        <p:attrNameLst>
                                          <p:attrName>ppt_x</p:attrName>
                                          <p:attrName>ppt_y</p:attrName>
                                        </p:attrNameLst>
                                      </p:cBhvr>
                                      <p:rCtr x="-2700" y="1600"/>
                                    </p:animMotion>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902217"/>
                                        </p:tgtEl>
                                      </p:cBhvr>
                                    </p:animEffect>
                                    <p:set>
                                      <p:cBhvr>
                                        <p:cTn id="67" dur="1" fill="hold">
                                          <p:stCondLst>
                                            <p:cond delay="499"/>
                                          </p:stCondLst>
                                        </p:cTn>
                                        <p:tgtEl>
                                          <p:spTgt spid="902217"/>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902218"/>
                                        </p:tgtEl>
                                        <p:attrNameLst>
                                          <p:attrName>style.visibility</p:attrName>
                                        </p:attrNameLst>
                                      </p:cBhvr>
                                      <p:to>
                                        <p:strVal val="visible"/>
                                      </p:to>
                                    </p:set>
                                    <p:animEffect transition="in" filter="fade">
                                      <p:cBhvr>
                                        <p:cTn id="70" dur="500"/>
                                        <p:tgtEl>
                                          <p:spTgt spid="9022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02249"/>
                                        </p:tgtEl>
                                        <p:attrNameLst>
                                          <p:attrName>style.visibility</p:attrName>
                                        </p:attrNameLst>
                                      </p:cBhvr>
                                      <p:to>
                                        <p:strVal val="visible"/>
                                      </p:to>
                                    </p:set>
                                    <p:animEffect transition="in" filter="fade">
                                      <p:cBhvr>
                                        <p:cTn id="75" dur="500"/>
                                        <p:tgtEl>
                                          <p:spTgt spid="902249"/>
                                        </p:tgtEl>
                                      </p:cBhvr>
                                    </p:animEffect>
                                  </p:childTnLst>
                                </p:cTn>
                              </p:par>
                            </p:childTnLst>
                          </p:cTn>
                        </p:par>
                      </p:childTnLst>
                    </p:cTn>
                  </p:par>
                  <p:par>
                    <p:cTn id="76" fill="hold">
                      <p:stCondLst>
                        <p:cond delay="indefinite"/>
                      </p:stCondLst>
                      <p:childTnLst>
                        <p:par>
                          <p:cTn id="77" fill="hold">
                            <p:stCondLst>
                              <p:cond delay="0"/>
                            </p:stCondLst>
                            <p:childTnLst>
                              <p:par>
                                <p:cTn id="78" presetID="25" presetClass="entr" presetSubtype="0" fill="hold" grpId="0" nodeType="clickEffect">
                                  <p:stCondLst>
                                    <p:cond delay="0"/>
                                  </p:stCondLst>
                                  <p:childTnLst>
                                    <p:set>
                                      <p:cBhvr>
                                        <p:cTn id="79" dur="1" fill="hold">
                                          <p:stCondLst>
                                            <p:cond delay="0"/>
                                          </p:stCondLst>
                                        </p:cTn>
                                        <p:tgtEl>
                                          <p:spTgt spid="902148"/>
                                        </p:tgtEl>
                                        <p:attrNameLst>
                                          <p:attrName>style.visibility</p:attrName>
                                        </p:attrNameLst>
                                      </p:cBhvr>
                                      <p:to>
                                        <p:strVal val="visible"/>
                                      </p:to>
                                    </p:set>
                                    <p:anim calcmode="lin" valueType="num">
                                      <p:cBhvr>
                                        <p:cTn id="80" dur="500" decel="50000" fill="hold">
                                          <p:stCondLst>
                                            <p:cond delay="0"/>
                                          </p:stCondLst>
                                        </p:cTn>
                                        <p:tgtEl>
                                          <p:spTgt spid="902148"/>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902148"/>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902148"/>
                                        </p:tgtEl>
                                        <p:attrNameLst>
                                          <p:attrName>ppt_w</p:attrName>
                                        </p:attrNameLst>
                                      </p:cBhvr>
                                      <p:tavLst>
                                        <p:tav tm="0">
                                          <p:val>
                                            <p:strVal val="#ppt_w*.05"/>
                                          </p:val>
                                        </p:tav>
                                        <p:tav tm="100000">
                                          <p:val>
                                            <p:strVal val="#ppt_w"/>
                                          </p:val>
                                        </p:tav>
                                      </p:tavLst>
                                    </p:anim>
                                    <p:anim calcmode="lin" valueType="num">
                                      <p:cBhvr>
                                        <p:cTn id="83" dur="1000" fill="hold"/>
                                        <p:tgtEl>
                                          <p:spTgt spid="902148"/>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902148"/>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902148"/>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902148"/>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90214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902218"/>
                                        </p:tgtEl>
                                      </p:cBhvr>
                                    </p:animEffect>
                                    <p:set>
                                      <p:cBhvr>
                                        <p:cTn id="92" dur="1" fill="hold">
                                          <p:stCondLst>
                                            <p:cond delay="499"/>
                                          </p:stCondLst>
                                        </p:cTn>
                                        <p:tgtEl>
                                          <p:spTgt spid="90221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902219"/>
                                        </p:tgtEl>
                                        <p:attrNameLst>
                                          <p:attrName>style.visibility</p:attrName>
                                        </p:attrNameLst>
                                      </p:cBhvr>
                                      <p:to>
                                        <p:strVal val="visible"/>
                                      </p:to>
                                    </p:set>
                                    <p:animEffect transition="in" filter="fade">
                                      <p:cBhvr>
                                        <p:cTn id="95" dur="500"/>
                                        <p:tgtEl>
                                          <p:spTgt spid="902219"/>
                                        </p:tgtEl>
                                      </p:cBhvr>
                                    </p:animEffect>
                                  </p:childTnLst>
                                </p:cTn>
                              </p:par>
                            </p:childTnLst>
                          </p:cTn>
                        </p:par>
                      </p:childTnLst>
                    </p:cTn>
                  </p:par>
                  <p:par>
                    <p:cTn id="96" fill="hold">
                      <p:stCondLst>
                        <p:cond delay="indefinite"/>
                      </p:stCondLst>
                      <p:childTnLst>
                        <p:par>
                          <p:cTn id="97" fill="hold">
                            <p:stCondLst>
                              <p:cond delay="0"/>
                            </p:stCondLst>
                            <p:childTnLst>
                              <p:par>
                                <p:cTn id="98" presetID="25" presetClass="entr" presetSubtype="0" fill="hold" nodeType="clickEffect">
                                  <p:stCondLst>
                                    <p:cond delay="0"/>
                                  </p:stCondLst>
                                  <p:childTnLst>
                                    <p:set>
                                      <p:cBhvr>
                                        <p:cTn id="99" dur="1" fill="hold">
                                          <p:stCondLst>
                                            <p:cond delay="0"/>
                                          </p:stCondLst>
                                        </p:cTn>
                                        <p:tgtEl>
                                          <p:spTgt spid="902153"/>
                                        </p:tgtEl>
                                        <p:attrNameLst>
                                          <p:attrName>style.visibility</p:attrName>
                                        </p:attrNameLst>
                                      </p:cBhvr>
                                      <p:to>
                                        <p:strVal val="visible"/>
                                      </p:to>
                                    </p:set>
                                    <p:anim calcmode="lin" valueType="num">
                                      <p:cBhvr>
                                        <p:cTn id="100" dur="500" decel="50000" fill="hold">
                                          <p:stCondLst>
                                            <p:cond delay="0"/>
                                          </p:stCondLst>
                                        </p:cTn>
                                        <p:tgtEl>
                                          <p:spTgt spid="902153"/>
                                        </p:tgtEl>
                                        <p:attrNameLst>
                                          <p:attrName>style.rotation</p:attrName>
                                        </p:attrNameLst>
                                      </p:cBhvr>
                                      <p:tavLst>
                                        <p:tav tm="0">
                                          <p:val>
                                            <p:fltVal val="-90"/>
                                          </p:val>
                                        </p:tav>
                                        <p:tav tm="100000">
                                          <p:val>
                                            <p:fltVal val="0"/>
                                          </p:val>
                                        </p:tav>
                                      </p:tavLst>
                                    </p:anim>
                                    <p:anim calcmode="lin" valueType="num">
                                      <p:cBhvr>
                                        <p:cTn id="101" dur="500" decel="50000" fill="hold">
                                          <p:stCondLst>
                                            <p:cond delay="0"/>
                                          </p:stCondLst>
                                        </p:cTn>
                                        <p:tgtEl>
                                          <p:spTgt spid="902153"/>
                                        </p:tgtEl>
                                        <p:attrNameLst>
                                          <p:attrName>ppt_w</p:attrName>
                                        </p:attrNameLst>
                                      </p:cBhvr>
                                      <p:tavLst>
                                        <p:tav tm="0">
                                          <p:val>
                                            <p:strVal val="#ppt_w"/>
                                          </p:val>
                                        </p:tav>
                                        <p:tav tm="100000">
                                          <p:val>
                                            <p:strVal val="#ppt_w*.05"/>
                                          </p:val>
                                        </p:tav>
                                      </p:tavLst>
                                    </p:anim>
                                    <p:anim calcmode="lin" valueType="num">
                                      <p:cBhvr>
                                        <p:cTn id="102" dur="500" accel="50000" fill="hold">
                                          <p:stCondLst>
                                            <p:cond delay="500"/>
                                          </p:stCondLst>
                                        </p:cTn>
                                        <p:tgtEl>
                                          <p:spTgt spid="902153"/>
                                        </p:tgtEl>
                                        <p:attrNameLst>
                                          <p:attrName>ppt_w</p:attrName>
                                        </p:attrNameLst>
                                      </p:cBhvr>
                                      <p:tavLst>
                                        <p:tav tm="0">
                                          <p:val>
                                            <p:strVal val="#ppt_w*.05"/>
                                          </p:val>
                                        </p:tav>
                                        <p:tav tm="100000">
                                          <p:val>
                                            <p:strVal val="#ppt_w"/>
                                          </p:val>
                                        </p:tav>
                                      </p:tavLst>
                                    </p:anim>
                                    <p:anim calcmode="lin" valueType="num">
                                      <p:cBhvr>
                                        <p:cTn id="103" dur="1000" fill="hold"/>
                                        <p:tgtEl>
                                          <p:spTgt spid="902153"/>
                                        </p:tgtEl>
                                        <p:attrNameLst>
                                          <p:attrName>ppt_h</p:attrName>
                                        </p:attrNameLst>
                                      </p:cBhvr>
                                      <p:tavLst>
                                        <p:tav tm="0">
                                          <p:val>
                                            <p:strVal val="#ppt_h"/>
                                          </p:val>
                                        </p:tav>
                                        <p:tav tm="100000">
                                          <p:val>
                                            <p:strVal val="#ppt_h"/>
                                          </p:val>
                                        </p:tav>
                                      </p:tavLst>
                                    </p:anim>
                                    <p:anim calcmode="lin" valueType="num">
                                      <p:cBhvr>
                                        <p:cTn id="104" dur="500" decel="50000" fill="hold">
                                          <p:stCondLst>
                                            <p:cond delay="0"/>
                                          </p:stCondLst>
                                        </p:cTn>
                                        <p:tgtEl>
                                          <p:spTgt spid="902153"/>
                                        </p:tgtEl>
                                        <p:attrNameLst>
                                          <p:attrName>ppt_x</p:attrName>
                                        </p:attrNameLst>
                                      </p:cBhvr>
                                      <p:tavLst>
                                        <p:tav tm="0">
                                          <p:val>
                                            <p:strVal val="#ppt_x+.4"/>
                                          </p:val>
                                        </p:tav>
                                        <p:tav tm="100000">
                                          <p:val>
                                            <p:strVal val="#ppt_x"/>
                                          </p:val>
                                        </p:tav>
                                      </p:tavLst>
                                    </p:anim>
                                    <p:anim calcmode="lin" valueType="num">
                                      <p:cBhvr>
                                        <p:cTn id="105" dur="500" decel="50000" fill="hold">
                                          <p:stCondLst>
                                            <p:cond delay="0"/>
                                          </p:stCondLst>
                                        </p:cTn>
                                        <p:tgtEl>
                                          <p:spTgt spid="902153"/>
                                        </p:tgtEl>
                                        <p:attrNameLst>
                                          <p:attrName>ppt_y</p:attrName>
                                        </p:attrNameLst>
                                      </p:cBhvr>
                                      <p:tavLst>
                                        <p:tav tm="0">
                                          <p:val>
                                            <p:strVal val="#ppt_y-.2"/>
                                          </p:val>
                                        </p:tav>
                                        <p:tav tm="100000">
                                          <p:val>
                                            <p:strVal val="#ppt_y+.1"/>
                                          </p:val>
                                        </p:tav>
                                      </p:tavLst>
                                    </p:anim>
                                    <p:anim calcmode="lin" valueType="num">
                                      <p:cBhvr>
                                        <p:cTn id="106" dur="500" accel="50000" fill="hold">
                                          <p:stCondLst>
                                            <p:cond delay="500"/>
                                          </p:stCondLst>
                                        </p:cTn>
                                        <p:tgtEl>
                                          <p:spTgt spid="902153"/>
                                        </p:tgtEl>
                                        <p:attrNameLst>
                                          <p:attrName>ppt_y</p:attrName>
                                        </p:attrNameLst>
                                      </p:cBhvr>
                                      <p:tavLst>
                                        <p:tav tm="0">
                                          <p:val>
                                            <p:strVal val="#ppt_y+.1"/>
                                          </p:val>
                                        </p:tav>
                                        <p:tav tm="100000">
                                          <p:val>
                                            <p:strVal val="#ppt_y"/>
                                          </p:val>
                                        </p:tav>
                                      </p:tavLst>
                                    </p:anim>
                                    <p:animEffect transition="in" filter="fade">
                                      <p:cBhvr>
                                        <p:cTn id="107" dur="1000" decel="50000">
                                          <p:stCondLst>
                                            <p:cond delay="0"/>
                                          </p:stCondLst>
                                        </p:cTn>
                                        <p:tgtEl>
                                          <p:spTgt spid="902153"/>
                                        </p:tgtEl>
                                      </p:cBhvr>
                                    </p:animEffec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nodeType="clickEffect">
                                  <p:stCondLst>
                                    <p:cond delay="0"/>
                                  </p:stCondLst>
                                  <p:childTnLst>
                                    <p:animMotion origin="layout" path="M -0.05417 0.12407 C -0.04549 0.11967 -0.0158 0.11064 -0.00243 0.09699 C 0.01094 0.08333 0.0191 0.05694 0.02639 0.04259 C 0.03369 0.02824 0.03698 0.0206 0.04167 0.01111 " pathEditMode="relative" rAng="0" ptsTypes="aaaa">
                                      <p:cBhvr>
                                        <p:cTn id="111" dur="1000" fill="hold"/>
                                        <p:tgtEl>
                                          <p:spTgt spid="902164"/>
                                        </p:tgtEl>
                                        <p:attrNameLst>
                                          <p:attrName>ppt_x</p:attrName>
                                          <p:attrName>ppt_y</p:attrName>
                                        </p:attrNameLst>
                                      </p:cBhvr>
                                      <p:rCtr x="4800" y="-5600"/>
                                    </p:animMotion>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902219"/>
                                        </p:tgtEl>
                                      </p:cBhvr>
                                    </p:animEffect>
                                    <p:set>
                                      <p:cBhvr>
                                        <p:cTn id="116" dur="1" fill="hold">
                                          <p:stCondLst>
                                            <p:cond delay="499"/>
                                          </p:stCondLst>
                                        </p:cTn>
                                        <p:tgtEl>
                                          <p:spTgt spid="902219"/>
                                        </p:tgtEl>
                                        <p:attrNameLst>
                                          <p:attrName>style.visibility</p:attrName>
                                        </p:attrNameLst>
                                      </p:cBhvr>
                                      <p:to>
                                        <p:strVal val="hidden"/>
                                      </p:to>
                                    </p:set>
                                  </p:childTnLst>
                                </p:cTn>
                              </p:par>
                              <p:par>
                                <p:cTn id="117" presetID="10" presetClass="entr" presetSubtype="0" fill="hold" nodeType="withEffect">
                                  <p:stCondLst>
                                    <p:cond delay="0"/>
                                  </p:stCondLst>
                                  <p:childTnLst>
                                    <p:set>
                                      <p:cBhvr>
                                        <p:cTn id="118" dur="1" fill="hold">
                                          <p:stCondLst>
                                            <p:cond delay="0"/>
                                          </p:stCondLst>
                                        </p:cTn>
                                        <p:tgtEl>
                                          <p:spTgt spid="902220"/>
                                        </p:tgtEl>
                                        <p:attrNameLst>
                                          <p:attrName>style.visibility</p:attrName>
                                        </p:attrNameLst>
                                      </p:cBhvr>
                                      <p:to>
                                        <p:strVal val="visible"/>
                                      </p:to>
                                    </p:set>
                                    <p:animEffect transition="in" filter="fade">
                                      <p:cBhvr>
                                        <p:cTn id="119" dur="500"/>
                                        <p:tgtEl>
                                          <p:spTgt spid="902220"/>
                                        </p:tgtEl>
                                      </p:cBhvr>
                                    </p:animEffect>
                                  </p:childTnLst>
                                </p:cTn>
                              </p:par>
                            </p:childTnLst>
                          </p:cTn>
                        </p:par>
                      </p:childTnLst>
                    </p:cTn>
                  </p:par>
                  <p:par>
                    <p:cTn id="120" fill="hold">
                      <p:stCondLst>
                        <p:cond delay="indefinite"/>
                      </p:stCondLst>
                      <p:childTnLst>
                        <p:par>
                          <p:cTn id="121" fill="hold">
                            <p:stCondLst>
                              <p:cond delay="0"/>
                            </p:stCondLst>
                            <p:childTnLst>
                              <p:par>
                                <p:cTn id="122" presetID="25" presetClass="entr" presetSubtype="0" fill="hold" grpId="0" nodeType="clickEffect">
                                  <p:stCondLst>
                                    <p:cond delay="0"/>
                                  </p:stCondLst>
                                  <p:childTnLst>
                                    <p:set>
                                      <p:cBhvr>
                                        <p:cTn id="123" dur="1" fill="hold">
                                          <p:stCondLst>
                                            <p:cond delay="0"/>
                                          </p:stCondLst>
                                        </p:cTn>
                                        <p:tgtEl>
                                          <p:spTgt spid="902149"/>
                                        </p:tgtEl>
                                        <p:attrNameLst>
                                          <p:attrName>style.visibility</p:attrName>
                                        </p:attrNameLst>
                                      </p:cBhvr>
                                      <p:to>
                                        <p:strVal val="visible"/>
                                      </p:to>
                                    </p:set>
                                    <p:anim calcmode="lin" valueType="num">
                                      <p:cBhvr>
                                        <p:cTn id="124" dur="500" decel="50000" fill="hold">
                                          <p:stCondLst>
                                            <p:cond delay="0"/>
                                          </p:stCondLst>
                                        </p:cTn>
                                        <p:tgtEl>
                                          <p:spTgt spid="902149"/>
                                        </p:tgtEl>
                                        <p:attrNameLst>
                                          <p:attrName>style.rotation</p:attrName>
                                        </p:attrNameLst>
                                      </p:cBhvr>
                                      <p:tavLst>
                                        <p:tav tm="0">
                                          <p:val>
                                            <p:fltVal val="-90"/>
                                          </p:val>
                                        </p:tav>
                                        <p:tav tm="100000">
                                          <p:val>
                                            <p:fltVal val="0"/>
                                          </p:val>
                                        </p:tav>
                                      </p:tavLst>
                                    </p:anim>
                                    <p:anim calcmode="lin" valueType="num">
                                      <p:cBhvr>
                                        <p:cTn id="125" dur="500" decel="50000" fill="hold">
                                          <p:stCondLst>
                                            <p:cond delay="0"/>
                                          </p:stCondLst>
                                        </p:cTn>
                                        <p:tgtEl>
                                          <p:spTgt spid="902149"/>
                                        </p:tgtEl>
                                        <p:attrNameLst>
                                          <p:attrName>ppt_w</p:attrName>
                                        </p:attrNameLst>
                                      </p:cBhvr>
                                      <p:tavLst>
                                        <p:tav tm="0">
                                          <p:val>
                                            <p:strVal val="#ppt_w"/>
                                          </p:val>
                                        </p:tav>
                                        <p:tav tm="100000">
                                          <p:val>
                                            <p:strVal val="#ppt_w*.05"/>
                                          </p:val>
                                        </p:tav>
                                      </p:tavLst>
                                    </p:anim>
                                    <p:anim calcmode="lin" valueType="num">
                                      <p:cBhvr>
                                        <p:cTn id="126" dur="500" accel="50000" fill="hold">
                                          <p:stCondLst>
                                            <p:cond delay="500"/>
                                          </p:stCondLst>
                                        </p:cTn>
                                        <p:tgtEl>
                                          <p:spTgt spid="902149"/>
                                        </p:tgtEl>
                                        <p:attrNameLst>
                                          <p:attrName>ppt_w</p:attrName>
                                        </p:attrNameLst>
                                      </p:cBhvr>
                                      <p:tavLst>
                                        <p:tav tm="0">
                                          <p:val>
                                            <p:strVal val="#ppt_w*.05"/>
                                          </p:val>
                                        </p:tav>
                                        <p:tav tm="100000">
                                          <p:val>
                                            <p:strVal val="#ppt_w"/>
                                          </p:val>
                                        </p:tav>
                                      </p:tavLst>
                                    </p:anim>
                                    <p:anim calcmode="lin" valueType="num">
                                      <p:cBhvr>
                                        <p:cTn id="127" dur="1000" fill="hold"/>
                                        <p:tgtEl>
                                          <p:spTgt spid="902149"/>
                                        </p:tgtEl>
                                        <p:attrNameLst>
                                          <p:attrName>ppt_h</p:attrName>
                                        </p:attrNameLst>
                                      </p:cBhvr>
                                      <p:tavLst>
                                        <p:tav tm="0">
                                          <p:val>
                                            <p:strVal val="#ppt_h"/>
                                          </p:val>
                                        </p:tav>
                                        <p:tav tm="100000">
                                          <p:val>
                                            <p:strVal val="#ppt_h"/>
                                          </p:val>
                                        </p:tav>
                                      </p:tavLst>
                                    </p:anim>
                                    <p:anim calcmode="lin" valueType="num">
                                      <p:cBhvr>
                                        <p:cTn id="128" dur="500" decel="50000" fill="hold">
                                          <p:stCondLst>
                                            <p:cond delay="0"/>
                                          </p:stCondLst>
                                        </p:cTn>
                                        <p:tgtEl>
                                          <p:spTgt spid="902149"/>
                                        </p:tgtEl>
                                        <p:attrNameLst>
                                          <p:attrName>ppt_x</p:attrName>
                                        </p:attrNameLst>
                                      </p:cBhvr>
                                      <p:tavLst>
                                        <p:tav tm="0">
                                          <p:val>
                                            <p:strVal val="#ppt_x+.4"/>
                                          </p:val>
                                        </p:tav>
                                        <p:tav tm="100000">
                                          <p:val>
                                            <p:strVal val="#ppt_x"/>
                                          </p:val>
                                        </p:tav>
                                      </p:tavLst>
                                    </p:anim>
                                    <p:anim calcmode="lin" valueType="num">
                                      <p:cBhvr>
                                        <p:cTn id="129" dur="500" decel="50000" fill="hold">
                                          <p:stCondLst>
                                            <p:cond delay="0"/>
                                          </p:stCondLst>
                                        </p:cTn>
                                        <p:tgtEl>
                                          <p:spTgt spid="902149"/>
                                        </p:tgtEl>
                                        <p:attrNameLst>
                                          <p:attrName>ppt_y</p:attrName>
                                        </p:attrNameLst>
                                      </p:cBhvr>
                                      <p:tavLst>
                                        <p:tav tm="0">
                                          <p:val>
                                            <p:strVal val="#ppt_y-.2"/>
                                          </p:val>
                                        </p:tav>
                                        <p:tav tm="100000">
                                          <p:val>
                                            <p:strVal val="#ppt_y+.1"/>
                                          </p:val>
                                        </p:tav>
                                      </p:tavLst>
                                    </p:anim>
                                    <p:anim calcmode="lin" valueType="num">
                                      <p:cBhvr>
                                        <p:cTn id="130" dur="500" accel="50000" fill="hold">
                                          <p:stCondLst>
                                            <p:cond delay="500"/>
                                          </p:stCondLst>
                                        </p:cTn>
                                        <p:tgtEl>
                                          <p:spTgt spid="902149"/>
                                        </p:tgtEl>
                                        <p:attrNameLst>
                                          <p:attrName>ppt_y</p:attrName>
                                        </p:attrNameLst>
                                      </p:cBhvr>
                                      <p:tavLst>
                                        <p:tav tm="0">
                                          <p:val>
                                            <p:strVal val="#ppt_y+.1"/>
                                          </p:val>
                                        </p:tav>
                                        <p:tav tm="100000">
                                          <p:val>
                                            <p:strVal val="#ppt_y"/>
                                          </p:val>
                                        </p:tav>
                                      </p:tavLst>
                                    </p:anim>
                                    <p:animEffect transition="in" filter="fade">
                                      <p:cBhvr>
                                        <p:cTn id="131" dur="1000" decel="50000">
                                          <p:stCondLst>
                                            <p:cond delay="0"/>
                                          </p:stCondLst>
                                        </p:cTn>
                                        <p:tgtEl>
                                          <p:spTgt spid="902149"/>
                                        </p:tgtEl>
                                      </p:cBhvr>
                                    </p:animEffec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nodeType="clickEffect">
                                  <p:stCondLst>
                                    <p:cond delay="0"/>
                                  </p:stCondLst>
                                  <p:childTnLst>
                                    <p:animMotion origin="layout" path="M 0.04166 0.01112 C 0.0441 0.01019 0.04653 0.0095 0.05139 0.01852 C 0.05625 0.02755 0.06267 0.05209 0.07083 0.06482 C 0.07899 0.07755 0.07934 0.08519 0.1 0.09445 C 0.12066 0.10371 0.17361 0.11575 0.19444 0.12038 C 0.21528 0.12501 0.21996 0.122 0.225 0.12223 " pathEditMode="relative" ptsTypes="aaaaaA">
                                      <p:cBhvr>
                                        <p:cTn id="135" dur="1000" fill="hold"/>
                                        <p:tgtEl>
                                          <p:spTgt spid="902164"/>
                                        </p:tgtEl>
                                        <p:attrNameLst>
                                          <p:attrName>ppt_x</p:attrName>
                                          <p:attrName>ppt_y</p:attrName>
                                        </p:attrNameLst>
                                      </p:cBhvr>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902220"/>
                                        </p:tgtEl>
                                      </p:cBhvr>
                                    </p:animEffect>
                                    <p:set>
                                      <p:cBhvr>
                                        <p:cTn id="140" dur="1" fill="hold">
                                          <p:stCondLst>
                                            <p:cond delay="499"/>
                                          </p:stCondLst>
                                        </p:cTn>
                                        <p:tgtEl>
                                          <p:spTgt spid="902220"/>
                                        </p:tgtEl>
                                        <p:attrNameLst>
                                          <p:attrName>style.visibility</p:attrName>
                                        </p:attrNameLst>
                                      </p:cBhvr>
                                      <p:to>
                                        <p:strVal val="hidden"/>
                                      </p:to>
                                    </p:set>
                                  </p:childTnLst>
                                </p:cTn>
                              </p:par>
                              <p:par>
                                <p:cTn id="141" presetID="10" presetClass="entr" presetSubtype="0" fill="hold" nodeType="withEffect">
                                  <p:stCondLst>
                                    <p:cond delay="0"/>
                                  </p:stCondLst>
                                  <p:childTnLst>
                                    <p:set>
                                      <p:cBhvr>
                                        <p:cTn id="142" dur="1" fill="hold">
                                          <p:stCondLst>
                                            <p:cond delay="0"/>
                                          </p:stCondLst>
                                        </p:cTn>
                                        <p:tgtEl>
                                          <p:spTgt spid="902222"/>
                                        </p:tgtEl>
                                        <p:attrNameLst>
                                          <p:attrName>style.visibility</p:attrName>
                                        </p:attrNameLst>
                                      </p:cBhvr>
                                      <p:to>
                                        <p:strVal val="visible"/>
                                      </p:to>
                                    </p:set>
                                    <p:animEffect transition="in" filter="fade">
                                      <p:cBhvr>
                                        <p:cTn id="143" dur="500"/>
                                        <p:tgtEl>
                                          <p:spTgt spid="90222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902249"/>
                                        </p:tgtEl>
                                      </p:cBhvr>
                                    </p:animEffect>
                                    <p:set>
                                      <p:cBhvr>
                                        <p:cTn id="148" dur="1" fill="hold">
                                          <p:stCondLst>
                                            <p:cond delay="499"/>
                                          </p:stCondLst>
                                        </p:cTn>
                                        <p:tgtEl>
                                          <p:spTgt spid="902249"/>
                                        </p:tgtEl>
                                        <p:attrNameLst>
                                          <p:attrName>style.visibility</p:attrName>
                                        </p:attrNameLst>
                                      </p:cBhvr>
                                      <p:to>
                                        <p:strVal val="hidden"/>
                                      </p:to>
                                    </p:set>
                                  </p:childTnLst>
                                </p:cTn>
                              </p:par>
                              <p:par>
                                <p:cTn id="149" presetID="10" presetClass="entr" presetSubtype="0" fill="hold" nodeType="withEffect">
                                  <p:stCondLst>
                                    <p:cond delay="0"/>
                                  </p:stCondLst>
                                  <p:childTnLst>
                                    <p:set>
                                      <p:cBhvr>
                                        <p:cTn id="150" dur="1" fill="hold">
                                          <p:stCondLst>
                                            <p:cond delay="0"/>
                                          </p:stCondLst>
                                        </p:cTn>
                                        <p:tgtEl>
                                          <p:spTgt spid="902252"/>
                                        </p:tgtEl>
                                        <p:attrNameLst>
                                          <p:attrName>style.visibility</p:attrName>
                                        </p:attrNameLst>
                                      </p:cBhvr>
                                      <p:to>
                                        <p:strVal val="visible"/>
                                      </p:to>
                                    </p:set>
                                    <p:animEffect transition="in" filter="fade">
                                      <p:cBhvr>
                                        <p:cTn id="151" dur="500"/>
                                        <p:tgtEl>
                                          <p:spTgt spid="90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7" grpId="0"/>
      <p:bldP spid="902148" grpId="0"/>
      <p:bldP spid="902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1010" name="内容占位符 904194"/>
          <p:cNvGraphicFramePr>
            <a:graphicFrameLocks noGrp="1"/>
          </p:cNvGraphicFramePr>
          <p:nvPr>
            <p:ph idx="4294967295"/>
          </p:nvPr>
        </p:nvGraphicFramePr>
        <p:xfrm>
          <a:off x="0" y="1462405"/>
          <a:ext cx="7396480" cy="3079750"/>
        </p:xfrm>
        <a:graphic>
          <a:graphicData uri="http://schemas.openxmlformats.org/presentationml/2006/ole">
            <mc:AlternateContent xmlns:mc="http://schemas.openxmlformats.org/markup-compatibility/2006">
              <mc:Choice xmlns:v="urn:schemas-microsoft-com:vml" Requires="v">
                <p:oleObj spid="_x0000_s49160" name="" r:id="rId1" imgW="5188585" imgH="1875790" progId="Visio.Drawing.6">
                  <p:embed/>
                </p:oleObj>
              </mc:Choice>
              <mc:Fallback>
                <p:oleObj name="" r:id="rId1" imgW="5188585" imgH="1875790" progId="Visio.Drawing.6">
                  <p:embed/>
                  <p:pic>
                    <p:nvPicPr>
                      <p:cNvPr id="0" name="图片 3182"/>
                      <p:cNvPicPr/>
                      <p:nvPr/>
                    </p:nvPicPr>
                    <p:blipFill>
                      <a:blip r:embed="rId2"/>
                      <a:srcRect/>
                      <a:stretch>
                        <a:fillRect/>
                      </a:stretch>
                    </p:blipFill>
                    <p:spPr>
                      <a:xfrm>
                        <a:off x="0" y="1462405"/>
                        <a:ext cx="7396480" cy="3079750"/>
                      </a:xfrm>
                      <a:prstGeom prst="rect">
                        <a:avLst/>
                      </a:prstGeom>
                      <a:noFill/>
                      <a:ln w="38100">
                        <a:miter/>
                      </a:ln>
                    </p:spPr>
                  </p:pic>
                </p:oleObj>
              </mc:Fallback>
            </mc:AlternateContent>
          </a:graphicData>
        </a:graphic>
      </p:graphicFrame>
      <p:sp>
        <p:nvSpPr>
          <p:cNvPr id="171011" name="椭圆 904195"/>
          <p:cNvSpPr/>
          <p:nvPr/>
        </p:nvSpPr>
        <p:spPr>
          <a:xfrm>
            <a:off x="677863" y="2006600"/>
            <a:ext cx="4295775" cy="2824163"/>
          </a:xfrm>
          <a:prstGeom prst="ellipse">
            <a:avLst/>
          </a:prstGeom>
          <a:noFill/>
          <a:ln w="9525" cap="flat" cmpd="sng">
            <a:solidFill>
              <a:srgbClr val="FF00FF"/>
            </a:solidFill>
            <a:prstDash val="dashDot"/>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1012" name="文本框 904196"/>
          <p:cNvSpPr txBox="1"/>
          <p:nvPr/>
        </p:nvSpPr>
        <p:spPr>
          <a:xfrm>
            <a:off x="1922463" y="5110163"/>
            <a:ext cx="5264150" cy="583565"/>
          </a:xfrm>
          <a:prstGeom prst="rect">
            <a:avLst/>
          </a:prstGeom>
          <a:noFill/>
          <a:ln w="9525">
            <a:noFill/>
          </a:ln>
        </p:spPr>
        <p:txBody>
          <a:bodyPr wrap="none">
            <a:spAutoFit/>
          </a:bodyPr>
          <a:lstStyle/>
          <a:p>
            <a:pPr algn="ctr" eaLnBrk="1" hangingPunct="1"/>
            <a:r>
              <a:rPr lang="zh-CN" altLang="en-US" b="0" dirty="0">
                <a:latin typeface="Arial" panose="020B0604020202020204" pitchFamily="34" charset="0"/>
                <a:ea typeface="宋体" panose="02010600030101010101" pitchFamily="2" charset="-122"/>
              </a:rPr>
              <a:t>短路电流大于</a:t>
            </a:r>
            <a:r>
              <a:rPr lang="en-US" altLang="zh-CN" b="0" dirty="0">
                <a:latin typeface="Arial" panose="020B0604020202020204" pitchFamily="34" charset="0"/>
              </a:rPr>
              <a:t>Iset, </a:t>
            </a:r>
            <a:r>
              <a:rPr lang="zh-CN" altLang="en-US" b="0" dirty="0">
                <a:latin typeface="Arial" panose="020B0604020202020204" pitchFamily="34" charset="0"/>
                <a:ea typeface="宋体" panose="02010600030101010101" pitchFamily="2" charset="-122"/>
              </a:rPr>
              <a:t>下拉</a:t>
            </a:r>
            <a:r>
              <a:rPr lang="en-US" altLang="zh-CN" b="0" dirty="0">
                <a:latin typeface="Arial" panose="020B0604020202020204" pitchFamily="34" charset="0"/>
              </a:rPr>
              <a:t>Icom</a:t>
            </a:r>
            <a:r>
              <a:rPr lang="zh-CN" altLang="en-US" b="0" dirty="0">
                <a:latin typeface="Arial" panose="020B0604020202020204" pitchFamily="34" charset="0"/>
                <a:ea typeface="宋体" panose="02010600030101010101" pitchFamily="2" charset="-122"/>
              </a:rPr>
              <a:t>至</a:t>
            </a:r>
            <a:r>
              <a:rPr lang="en-US" altLang="zh-CN" b="0" dirty="0">
                <a:latin typeface="Arial" panose="020B0604020202020204" pitchFamily="34" charset="0"/>
                <a:ea typeface="宋体" panose="02010600030101010101" pitchFamily="2" charset="-122"/>
              </a:rPr>
              <a:t>0</a:t>
            </a:r>
            <a:r>
              <a:rPr lang="en-US" altLang="zh-CN" b="0" dirty="0">
                <a:latin typeface="Arial" panose="020B0604020202020204" pitchFamily="34" charset="0"/>
              </a:rPr>
              <a:t>, </a:t>
            </a:r>
            <a:r>
              <a:rPr lang="zh-CN" altLang="en-US" b="0" dirty="0">
                <a:latin typeface="Arial" panose="020B0604020202020204" pitchFamily="34" charset="0"/>
                <a:ea typeface="宋体" panose="02010600030101010101" pitchFamily="2" charset="-122"/>
              </a:rPr>
              <a:t>然后使得电流环低电平</a:t>
            </a:r>
            <a:r>
              <a:rPr lang="en-US" altLang="zh-CN" b="0" dirty="0">
                <a:latin typeface="Arial" panose="020B0604020202020204" pitchFamily="34" charset="0"/>
              </a:rPr>
              <a:t>, </a:t>
            </a:r>
            <a:endParaRPr lang="en-US" altLang="zh-CN" b="0" dirty="0">
              <a:latin typeface="Arial" panose="020B0604020202020204" pitchFamily="34" charset="0"/>
            </a:endParaRPr>
          </a:p>
          <a:p>
            <a:pPr algn="ctr" eaLnBrk="1" hangingPunct="1"/>
            <a:r>
              <a:rPr lang="en-US" altLang="zh-CN" b="0" dirty="0">
                <a:latin typeface="Arial" panose="020B0604020202020204" pitchFamily="34" charset="0"/>
              </a:rPr>
              <a:t>LLC</a:t>
            </a:r>
            <a:r>
              <a:rPr lang="zh-CN" altLang="en-US" b="0" dirty="0">
                <a:latin typeface="Arial" panose="020B0604020202020204" pitchFamily="34" charset="0"/>
                <a:ea typeface="宋体" panose="02010600030101010101" pitchFamily="2" charset="-122"/>
              </a:rPr>
              <a:t>很快通过谐振点并且运行在最大频率然后降落下来</a:t>
            </a:r>
            <a:endParaRPr lang="en-US" altLang="zh-CN" b="0" dirty="0">
              <a:latin typeface="Arial" panose="020B0604020202020204" pitchFamily="34" charset="0"/>
            </a:endParaRPr>
          </a:p>
        </p:txBody>
      </p:sp>
      <p:sp>
        <p:nvSpPr>
          <p:cNvPr id="166914" name="矩形 900099"/>
          <p:cNvSpPr/>
          <p:nvPr/>
        </p:nvSpPr>
        <p:spPr>
          <a:xfrm>
            <a:off x="2051050" y="473075"/>
            <a:ext cx="5041900" cy="390525"/>
          </a:xfrm>
          <a:prstGeom prst="rect">
            <a:avLst/>
          </a:prstGeom>
          <a:noFill/>
          <a:ln w="9525">
            <a:noFill/>
          </a:ln>
        </p:spPr>
        <p:txBody>
          <a:bodyPr lIns="82058" tIns="41029" rIns="82058" bIns="41029"/>
          <a:lstStyle/>
          <a:p>
            <a:pPr algn="ctr" eaLnBrk="1" hangingPunct="1"/>
            <a:r>
              <a:rPr lang="zh-CN" altLang="en-US" sz="1800" dirty="0">
                <a:latin typeface="Arial" panose="020B0604020202020204" pitchFamily="34" charset="0"/>
                <a:ea typeface="宋体" panose="02010600030101010101" pitchFamily="2" charset="-122"/>
              </a:rPr>
              <a:t>短路电流保护</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电流限制</a:t>
            </a: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问题</a:t>
            </a:r>
            <a:endParaRPr lang="zh-CN" altLang="en-US" sz="180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矩形 910337"/>
          <p:cNvSpPr/>
          <p:nvPr/>
        </p:nvSpPr>
        <p:spPr>
          <a:xfrm>
            <a:off x="1331913" y="4759325"/>
            <a:ext cx="71437"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10339" name="矩形 910338"/>
          <p:cNvSpPr/>
          <p:nvPr/>
        </p:nvSpPr>
        <p:spPr>
          <a:xfrm>
            <a:off x="1403350" y="4756150"/>
            <a:ext cx="360363"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10340" name="矩形 910339"/>
          <p:cNvSpPr/>
          <p:nvPr/>
        </p:nvSpPr>
        <p:spPr>
          <a:xfrm>
            <a:off x="1187450" y="4759325"/>
            <a:ext cx="144463"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910341" name="矩形 910340"/>
          <p:cNvSpPr/>
          <p:nvPr/>
        </p:nvSpPr>
        <p:spPr>
          <a:xfrm>
            <a:off x="336550" y="4759325"/>
            <a:ext cx="850900"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pic>
        <p:nvPicPr>
          <p:cNvPr id="173062" name="图片 910341" descr="D010"/>
          <p:cNvPicPr>
            <a:picLocks noChangeAspect="1"/>
          </p:cNvPicPr>
          <p:nvPr/>
        </p:nvPicPr>
        <p:blipFill>
          <a:blip r:embed="rId1"/>
          <a:stretch>
            <a:fillRect/>
          </a:stretch>
        </p:blipFill>
        <p:spPr>
          <a:xfrm>
            <a:off x="0" y="0"/>
            <a:ext cx="4835525" cy="3627438"/>
          </a:xfrm>
          <a:prstGeom prst="rect">
            <a:avLst/>
          </a:prstGeom>
          <a:noFill/>
          <a:ln w="9525">
            <a:noFill/>
          </a:ln>
        </p:spPr>
      </p:pic>
      <p:sp>
        <p:nvSpPr>
          <p:cNvPr id="173063" name="文本框 910342"/>
          <p:cNvSpPr txBox="1"/>
          <p:nvPr/>
        </p:nvSpPr>
        <p:spPr>
          <a:xfrm>
            <a:off x="2492375" y="649288"/>
            <a:ext cx="331788" cy="336550"/>
          </a:xfrm>
          <a:prstGeom prst="rect">
            <a:avLst/>
          </a:prstGeom>
          <a:solidFill>
            <a:schemeClr val="bg1"/>
          </a:solidFill>
          <a:ln w="25400">
            <a:noFill/>
          </a:ln>
        </p:spPr>
        <p:txBody>
          <a:bodyPr wrap="none" lIns="90000" tIns="46800" rIns="90000" bIns="46800">
            <a:spAutoFit/>
          </a:bodyPr>
          <a:lstStyle/>
          <a:p>
            <a:pPr eaLnBrk="1" hangingPunct="1"/>
            <a:r>
              <a:rPr lang="en-US" altLang="zh-TW" dirty="0">
                <a:latin typeface="Arial" panose="020B0604020202020204" pitchFamily="34" charset="0"/>
                <a:ea typeface="宋体" panose="02010600030101010101" pitchFamily="2" charset="-122"/>
              </a:rPr>
              <a:t>I</a:t>
            </a:r>
            <a:r>
              <a:rPr lang="en-US" altLang="zh-TW" baseline="-25000" dirty="0">
                <a:latin typeface="Arial" panose="020B0604020202020204" pitchFamily="34" charset="0"/>
                <a:ea typeface="宋体" panose="02010600030101010101" pitchFamily="2" charset="-122"/>
              </a:rPr>
              <a:t>P</a:t>
            </a:r>
            <a:endParaRPr lang="en-US" altLang="zh-TW" dirty="0">
              <a:latin typeface="Arial" panose="020B0604020202020204" pitchFamily="34" charset="0"/>
              <a:ea typeface="宋体" panose="02010600030101010101" pitchFamily="2" charset="-122"/>
            </a:endParaRPr>
          </a:p>
        </p:txBody>
      </p:sp>
      <p:sp>
        <p:nvSpPr>
          <p:cNvPr id="173064" name="文本框 910343"/>
          <p:cNvSpPr txBox="1"/>
          <p:nvPr/>
        </p:nvSpPr>
        <p:spPr>
          <a:xfrm>
            <a:off x="2357438" y="2292350"/>
            <a:ext cx="877887" cy="336550"/>
          </a:xfrm>
          <a:prstGeom prst="rect">
            <a:avLst/>
          </a:prstGeom>
          <a:solidFill>
            <a:srgbClr val="FFFFFF"/>
          </a:solidFill>
          <a:ln w="25400">
            <a:noFill/>
          </a:ln>
        </p:spPr>
        <p:txBody>
          <a:bodyPr wrap="none" lIns="90000" tIns="46800" rIns="90000" bIns="46800">
            <a:spAutoFit/>
          </a:bodyPr>
          <a:lstStyle/>
          <a:p>
            <a:pPr eaLnBrk="1" hangingPunct="1"/>
            <a:r>
              <a:rPr lang="en-US" altLang="zh-TW" dirty="0">
                <a:latin typeface="Arial" panose="020B0604020202020204" pitchFamily="34" charset="0"/>
                <a:ea typeface="宋体" panose="02010600030101010101" pitchFamily="2" charset="-122"/>
              </a:rPr>
              <a:t>+12V</a:t>
            </a:r>
            <a:r>
              <a:rPr lang="en-US" altLang="zh-TW" baseline="-25000" dirty="0">
                <a:latin typeface="Arial" panose="020B0604020202020204" pitchFamily="34" charset="0"/>
                <a:ea typeface="宋体" panose="02010600030101010101" pitchFamily="2" charset="-122"/>
              </a:rPr>
              <a:t>out</a:t>
            </a:r>
            <a:endParaRPr lang="en-US" altLang="zh-TW" dirty="0">
              <a:latin typeface="Arial" panose="020B0604020202020204" pitchFamily="34" charset="0"/>
              <a:ea typeface="宋体" panose="02010600030101010101" pitchFamily="2" charset="-122"/>
            </a:endParaRPr>
          </a:p>
        </p:txBody>
      </p:sp>
      <p:sp>
        <p:nvSpPr>
          <p:cNvPr id="173065" name="矩形 910344"/>
          <p:cNvSpPr/>
          <p:nvPr/>
        </p:nvSpPr>
        <p:spPr>
          <a:xfrm>
            <a:off x="3517900" y="3302000"/>
            <a:ext cx="1435100" cy="457200"/>
          </a:xfrm>
          <a:prstGeom prst="rect">
            <a:avLst/>
          </a:prstGeom>
          <a:solidFill>
            <a:schemeClr val="bg1"/>
          </a:solidFill>
          <a:ln w="25400">
            <a:noFill/>
          </a:ln>
        </p:spPr>
        <p:txBody>
          <a:bodyPr/>
          <a:lstStyle/>
          <a:p>
            <a:pPr eaLnBrk="1" hangingPunct="1"/>
            <a:endParaRPr lang="zh-CN" altLang="en-US" dirty="0">
              <a:latin typeface="Edwardian Script ITC" panose="030303020407070D0804" pitchFamily="66" charset="0"/>
            </a:endParaRPr>
          </a:p>
        </p:txBody>
      </p:sp>
      <p:sp>
        <p:nvSpPr>
          <p:cNvPr id="173066" name="矩形 910345"/>
          <p:cNvSpPr/>
          <p:nvPr/>
        </p:nvSpPr>
        <p:spPr>
          <a:xfrm>
            <a:off x="3289300" y="2844800"/>
            <a:ext cx="1244600" cy="647700"/>
          </a:xfrm>
          <a:prstGeom prst="rect">
            <a:avLst/>
          </a:prstGeom>
          <a:solidFill>
            <a:schemeClr val="bg1"/>
          </a:solidFill>
          <a:ln w="25400">
            <a:noFill/>
          </a:ln>
        </p:spPr>
        <p:txBody>
          <a:bodyPr/>
          <a:lstStyle/>
          <a:p>
            <a:pPr eaLnBrk="1" hangingPunct="1"/>
            <a:endParaRPr lang="zh-CN" altLang="en-US" dirty="0">
              <a:latin typeface="Edwardian Script ITC" panose="030303020407070D0804" pitchFamily="66" charset="0"/>
            </a:endParaRPr>
          </a:p>
        </p:txBody>
      </p:sp>
      <p:pic>
        <p:nvPicPr>
          <p:cNvPr id="173067" name="图片 910346"/>
          <p:cNvPicPr>
            <a:picLocks noChangeAspect="1"/>
          </p:cNvPicPr>
          <p:nvPr/>
        </p:nvPicPr>
        <p:blipFill>
          <a:blip r:embed="rId2"/>
          <a:stretch>
            <a:fillRect/>
          </a:stretch>
        </p:blipFill>
        <p:spPr>
          <a:xfrm>
            <a:off x="2484438" y="2692400"/>
            <a:ext cx="6642100" cy="4140200"/>
          </a:xfrm>
          <a:prstGeom prst="rect">
            <a:avLst/>
          </a:prstGeom>
          <a:noFill/>
          <a:ln w="25400">
            <a:noFill/>
          </a:ln>
        </p:spPr>
      </p:pic>
      <p:sp>
        <p:nvSpPr>
          <p:cNvPr id="173068" name="左箭头 910347"/>
          <p:cNvSpPr/>
          <p:nvPr/>
        </p:nvSpPr>
        <p:spPr>
          <a:xfrm>
            <a:off x="3930650" y="3157538"/>
            <a:ext cx="254000" cy="228600"/>
          </a:xfrm>
          <a:prstGeom prst="leftArrow">
            <a:avLst>
              <a:gd name="adj1" fmla="val 50000"/>
              <a:gd name="adj2" fmla="val 27772"/>
            </a:avLst>
          </a:prstGeom>
          <a:solidFill>
            <a:srgbClr val="99CCFF"/>
          </a:solid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3069" name="右箭头 910348"/>
          <p:cNvSpPr/>
          <p:nvPr/>
        </p:nvSpPr>
        <p:spPr>
          <a:xfrm>
            <a:off x="4679950" y="3170238"/>
            <a:ext cx="266700" cy="228600"/>
          </a:xfrm>
          <a:prstGeom prst="rightArrow">
            <a:avLst>
              <a:gd name="adj1" fmla="val 50000"/>
              <a:gd name="adj2" fmla="val 29161"/>
            </a:avLst>
          </a:prstGeom>
          <a:solidFill>
            <a:srgbClr val="99CCFF"/>
          </a:solid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3070" name="直接连接符 910349"/>
          <p:cNvSpPr/>
          <p:nvPr/>
        </p:nvSpPr>
        <p:spPr>
          <a:xfrm>
            <a:off x="5492750" y="5481638"/>
            <a:ext cx="0" cy="876300"/>
          </a:xfrm>
          <a:prstGeom prst="line">
            <a:avLst/>
          </a:prstGeom>
          <a:ln w="25400" cap="flat" cmpd="sng">
            <a:solidFill>
              <a:schemeClr val="tx1"/>
            </a:solidFill>
            <a:prstDash val="sysDot"/>
            <a:headEnd type="none" w="med" len="med"/>
            <a:tailEnd type="none" w="med" len="med"/>
          </a:ln>
        </p:spPr>
      </p:sp>
      <p:sp>
        <p:nvSpPr>
          <p:cNvPr id="173071" name="文本框 910350"/>
          <p:cNvSpPr txBox="1"/>
          <p:nvPr/>
        </p:nvSpPr>
        <p:spPr>
          <a:xfrm rot="-5400000">
            <a:off x="3575050" y="3690938"/>
            <a:ext cx="9906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Pri. ZCS</a:t>
            </a:r>
            <a:endParaRPr lang="en-US" altLang="zh-CN" dirty="0">
              <a:latin typeface="Arial" panose="020B0604020202020204" pitchFamily="34" charset="0"/>
              <a:ea typeface="宋体" panose="02010600030101010101" pitchFamily="2" charset="-122"/>
            </a:endParaRPr>
          </a:p>
        </p:txBody>
      </p:sp>
      <p:sp>
        <p:nvSpPr>
          <p:cNvPr id="173072" name="文本框 910351"/>
          <p:cNvSpPr txBox="1"/>
          <p:nvPr/>
        </p:nvSpPr>
        <p:spPr>
          <a:xfrm>
            <a:off x="4732338" y="3565525"/>
            <a:ext cx="9906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Pri. ZVS</a:t>
            </a:r>
            <a:endParaRPr lang="en-US" altLang="zh-CN" dirty="0">
              <a:latin typeface="Arial" panose="020B0604020202020204" pitchFamily="34" charset="0"/>
              <a:ea typeface="宋体" panose="02010600030101010101" pitchFamily="2" charset="-122"/>
            </a:endParaRPr>
          </a:p>
        </p:txBody>
      </p:sp>
      <p:sp>
        <p:nvSpPr>
          <p:cNvPr id="173073" name="任意多边形 910352"/>
          <p:cNvSpPr/>
          <p:nvPr/>
        </p:nvSpPr>
        <p:spPr>
          <a:xfrm>
            <a:off x="4316413" y="2967038"/>
            <a:ext cx="1201737" cy="2551112"/>
          </a:xfrm>
          <a:custGeom>
            <a:avLst/>
            <a:gdLst/>
            <a:ahLst/>
            <a:cxnLst>
              <a:cxn ang="0">
                <a:pos x="84137" y="0"/>
              </a:cxn>
              <a:cxn ang="0">
                <a:pos x="185737" y="2133600"/>
              </a:cxn>
              <a:cxn ang="0">
                <a:pos x="1201737" y="2501900"/>
              </a:cxn>
            </a:cxnLst>
            <a:rect l="0" t="0" r="0" b="0"/>
            <a:pathLst>
              <a:path w="757" h="1607">
                <a:moveTo>
                  <a:pt x="53" y="0"/>
                </a:moveTo>
                <a:cubicBezTo>
                  <a:pt x="64" y="224"/>
                  <a:pt x="0" y="1081"/>
                  <a:pt x="117" y="1344"/>
                </a:cubicBezTo>
                <a:cubicBezTo>
                  <a:pt x="234" y="1607"/>
                  <a:pt x="624" y="1528"/>
                  <a:pt x="757" y="1576"/>
                </a:cubicBezTo>
              </a:path>
            </a:pathLst>
          </a:custGeom>
          <a:noFill/>
          <a:ln w="25400" cap="flat" cmpd="sng">
            <a:solidFill>
              <a:schemeClr val="tx1">
                <a:alpha val="100000"/>
              </a:schemeClr>
            </a:solidFill>
            <a:prstDash val="sysDot"/>
            <a:round/>
            <a:headEnd type="none" w="med" len="med"/>
            <a:tailEnd type="none" w="med" len="med"/>
          </a:ln>
        </p:spPr>
        <p:txBody>
          <a:bodyPr/>
          <a:lstStyle/>
          <a:p>
            <a:endParaRPr lang="zh-CN" altLang="en-US"/>
          </a:p>
        </p:txBody>
      </p:sp>
      <p:sp>
        <p:nvSpPr>
          <p:cNvPr id="910354" name="椭圆 910353"/>
          <p:cNvSpPr/>
          <p:nvPr/>
        </p:nvSpPr>
        <p:spPr>
          <a:xfrm>
            <a:off x="5087938" y="5357813"/>
            <a:ext cx="71437" cy="71437"/>
          </a:xfrm>
          <a:prstGeom prst="ellipse">
            <a:avLst/>
          </a:prstGeom>
          <a:solidFill>
            <a:srgbClr val="FF0000"/>
          </a:solidFill>
          <a:ln w="254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910355" name="文本框 910354"/>
          <p:cNvSpPr txBox="1"/>
          <p:nvPr/>
        </p:nvSpPr>
        <p:spPr>
          <a:xfrm>
            <a:off x="812800" y="3009900"/>
            <a:ext cx="266700" cy="274638"/>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①</a:t>
            </a:r>
            <a:endParaRPr lang="zh-CN" altLang="en-US" sz="1200" dirty="0">
              <a:latin typeface="Arial" panose="020B0604020202020204" pitchFamily="34" charset="0"/>
              <a:ea typeface="宋体" panose="02010600030101010101" pitchFamily="2" charset="-122"/>
            </a:endParaRPr>
          </a:p>
        </p:txBody>
      </p:sp>
      <p:sp>
        <p:nvSpPr>
          <p:cNvPr id="910356" name="文本框 910355"/>
          <p:cNvSpPr txBox="1"/>
          <p:nvPr/>
        </p:nvSpPr>
        <p:spPr>
          <a:xfrm>
            <a:off x="1196975" y="3013075"/>
            <a:ext cx="279400" cy="274638"/>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③</a:t>
            </a:r>
            <a:endParaRPr lang="zh-CN" altLang="en-US" sz="1200" dirty="0">
              <a:latin typeface="Arial" panose="020B0604020202020204" pitchFamily="34" charset="0"/>
              <a:ea typeface="宋体" panose="02010600030101010101" pitchFamily="2" charset="-122"/>
            </a:endParaRPr>
          </a:p>
        </p:txBody>
      </p:sp>
      <p:sp>
        <p:nvSpPr>
          <p:cNvPr id="910357" name="文本框 910356"/>
          <p:cNvSpPr txBox="1"/>
          <p:nvPr/>
        </p:nvSpPr>
        <p:spPr>
          <a:xfrm>
            <a:off x="1030288" y="3011488"/>
            <a:ext cx="266700" cy="274637"/>
          </a:xfrm>
          <a:prstGeom prst="rect">
            <a:avLst/>
          </a:prstGeom>
          <a:noFill/>
          <a:ln w="25400">
            <a:noFill/>
          </a:ln>
        </p:spPr>
        <p:txBody>
          <a:bodyPr lIns="90000" tIns="46800" rIns="90000" bIns="46800">
            <a:spAutoFit/>
          </a:bodyPr>
          <a:lstStyle/>
          <a:p>
            <a:pPr eaLnBrk="1" hangingPunct="1">
              <a:spcBef>
                <a:spcPct val="50000"/>
              </a:spcBef>
            </a:pPr>
            <a:r>
              <a:rPr lang="zh-CN" altLang="en-US" sz="1200" dirty="0">
                <a:latin typeface="Arial" panose="020B0604020202020204" pitchFamily="34" charset="0"/>
                <a:ea typeface="宋体" panose="02010600030101010101" pitchFamily="2" charset="-122"/>
              </a:rPr>
              <a:t>②</a:t>
            </a:r>
            <a:endParaRPr lang="zh-CN" altLang="en-US" sz="1200" dirty="0">
              <a:latin typeface="Arial" panose="020B0604020202020204" pitchFamily="34" charset="0"/>
              <a:ea typeface="宋体" panose="02010600030101010101" pitchFamily="2" charset="-122"/>
            </a:endParaRPr>
          </a:p>
        </p:txBody>
      </p:sp>
      <p:sp>
        <p:nvSpPr>
          <p:cNvPr id="173078" name="矩形 910357"/>
          <p:cNvSpPr/>
          <p:nvPr/>
        </p:nvSpPr>
        <p:spPr>
          <a:xfrm>
            <a:off x="2476500" y="3543300"/>
            <a:ext cx="1092200" cy="2984500"/>
          </a:xfrm>
          <a:prstGeom prst="rect">
            <a:avLst/>
          </a:prstGeom>
          <a:solidFill>
            <a:schemeClr val="bg1"/>
          </a:solidFill>
          <a:ln w="25400">
            <a:noFill/>
          </a:ln>
        </p:spPr>
        <p:txBody>
          <a:bodyPr/>
          <a:lstStyle/>
          <a:p>
            <a:pPr eaLnBrk="1" hangingPunct="1"/>
            <a:endParaRPr lang="zh-CN" altLang="en-US" dirty="0">
              <a:latin typeface="Edwardian Script ITC" panose="030303020407070D0804" pitchFamily="66" charset="0"/>
            </a:endParaRPr>
          </a:p>
        </p:txBody>
      </p:sp>
      <p:sp>
        <p:nvSpPr>
          <p:cNvPr id="910359" name="矩形 910358"/>
          <p:cNvSpPr/>
          <p:nvPr/>
        </p:nvSpPr>
        <p:spPr>
          <a:xfrm>
            <a:off x="1458913" y="3009900"/>
            <a:ext cx="244475" cy="274638"/>
          </a:xfrm>
          <a:prstGeom prst="rect">
            <a:avLst/>
          </a:prstGeom>
          <a:noFill/>
          <a:ln w="25400">
            <a:noFill/>
          </a:ln>
        </p:spPr>
        <p:txBody>
          <a:bodyPr lIns="90000" tIns="46800" rIns="90000" bIns="46800">
            <a:spAutoFit/>
          </a:bodyPr>
          <a:lstStyle/>
          <a:p>
            <a:pPr eaLnBrk="1" hangingPunct="1"/>
            <a:r>
              <a:rPr lang="zh-CN" altLang="en-US" sz="1200" dirty="0">
                <a:latin typeface="Arial" panose="020B0604020202020204" pitchFamily="34" charset="0"/>
                <a:ea typeface="宋体" panose="02010600030101010101" pitchFamily="2" charset="-122"/>
              </a:rPr>
              <a:t>④</a:t>
            </a:r>
            <a:endParaRPr lang="zh-CN" altLang="en-US" sz="1200" dirty="0">
              <a:latin typeface="Arial" panose="020B0604020202020204" pitchFamily="34" charset="0"/>
              <a:ea typeface="宋体" panose="02010600030101010101" pitchFamily="2" charset="-122"/>
            </a:endParaRPr>
          </a:p>
        </p:txBody>
      </p:sp>
      <p:sp>
        <p:nvSpPr>
          <p:cNvPr id="910360" name="矩形 910359"/>
          <p:cNvSpPr/>
          <p:nvPr/>
        </p:nvSpPr>
        <p:spPr>
          <a:xfrm>
            <a:off x="1827213" y="3009900"/>
            <a:ext cx="244475" cy="274638"/>
          </a:xfrm>
          <a:prstGeom prst="rect">
            <a:avLst/>
          </a:prstGeom>
          <a:noFill/>
          <a:ln w="25400">
            <a:noFill/>
          </a:ln>
        </p:spPr>
        <p:txBody>
          <a:bodyPr lIns="90000" tIns="46800" rIns="90000" bIns="46800">
            <a:spAutoFit/>
          </a:bodyPr>
          <a:lstStyle/>
          <a:p>
            <a:pPr eaLnBrk="1" hangingPunct="1"/>
            <a:r>
              <a:rPr lang="zh-CN" altLang="en-US" sz="1200" dirty="0">
                <a:latin typeface="Arial" panose="020B0604020202020204" pitchFamily="34" charset="0"/>
                <a:ea typeface="宋体" panose="02010600030101010101" pitchFamily="2" charset="-122"/>
              </a:rPr>
              <a:t>⑤</a:t>
            </a:r>
            <a:endParaRPr lang="zh-CN" altLang="en-US" sz="1200" dirty="0">
              <a:latin typeface="Arial" panose="020B0604020202020204" pitchFamily="34" charset="0"/>
              <a:ea typeface="宋体" panose="02010600030101010101" pitchFamily="2" charset="-122"/>
            </a:endParaRPr>
          </a:p>
        </p:txBody>
      </p:sp>
      <p:grpSp>
        <p:nvGrpSpPr>
          <p:cNvPr id="910361" name="组合 910360"/>
          <p:cNvGrpSpPr/>
          <p:nvPr/>
        </p:nvGrpSpPr>
        <p:grpSpPr>
          <a:xfrm>
            <a:off x="4508500" y="927100"/>
            <a:ext cx="1771650" cy="1257300"/>
            <a:chOff x="2840" y="528"/>
            <a:chExt cx="1116" cy="792"/>
          </a:xfrm>
        </p:grpSpPr>
        <p:grpSp>
          <p:nvGrpSpPr>
            <p:cNvPr id="173132" name="组合 910361"/>
            <p:cNvGrpSpPr/>
            <p:nvPr/>
          </p:nvGrpSpPr>
          <p:grpSpPr>
            <a:xfrm>
              <a:off x="2944" y="528"/>
              <a:ext cx="1012" cy="792"/>
              <a:chOff x="2944" y="528"/>
              <a:chExt cx="1012" cy="792"/>
            </a:xfrm>
          </p:grpSpPr>
          <p:sp>
            <p:nvSpPr>
              <p:cNvPr id="173141" name="任意多边形 910362"/>
              <p:cNvSpPr/>
              <p:nvPr/>
            </p:nvSpPr>
            <p:spPr>
              <a:xfrm>
                <a:off x="3181" y="785"/>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42" name="任意多边形 910363"/>
              <p:cNvSpPr/>
              <p:nvPr/>
            </p:nvSpPr>
            <p:spPr>
              <a:xfrm>
                <a:off x="3270" y="786"/>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43" name="任意多边形 910364"/>
              <p:cNvSpPr/>
              <p:nvPr/>
            </p:nvSpPr>
            <p:spPr>
              <a:xfrm>
                <a:off x="3359" y="787"/>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44" name="直接连接符 910365"/>
              <p:cNvSpPr/>
              <p:nvPr/>
            </p:nvSpPr>
            <p:spPr>
              <a:xfrm flipH="1">
                <a:off x="2944" y="832"/>
                <a:ext cx="240" cy="0"/>
              </a:xfrm>
              <a:prstGeom prst="line">
                <a:avLst/>
              </a:prstGeom>
              <a:ln w="25400" cap="flat" cmpd="sng">
                <a:solidFill>
                  <a:schemeClr val="tx1"/>
                </a:solidFill>
                <a:prstDash val="solid"/>
                <a:headEnd type="none" w="med" len="med"/>
                <a:tailEnd type="none" w="med" len="med"/>
              </a:ln>
            </p:spPr>
          </p:sp>
          <p:sp>
            <p:nvSpPr>
              <p:cNvPr id="173145" name="直接连接符 910366"/>
              <p:cNvSpPr/>
              <p:nvPr/>
            </p:nvSpPr>
            <p:spPr>
              <a:xfrm flipV="1">
                <a:off x="3456" y="832"/>
                <a:ext cx="136" cy="0"/>
              </a:xfrm>
              <a:prstGeom prst="line">
                <a:avLst/>
              </a:prstGeom>
              <a:ln w="25400" cap="flat" cmpd="sng">
                <a:solidFill>
                  <a:schemeClr val="tx1"/>
                </a:solidFill>
                <a:prstDash val="solid"/>
                <a:headEnd type="none" w="med" len="med"/>
                <a:tailEnd type="none" w="med" len="med"/>
              </a:ln>
            </p:spPr>
          </p:sp>
          <p:sp>
            <p:nvSpPr>
              <p:cNvPr id="173146" name="直接连接符 910367"/>
              <p:cNvSpPr/>
              <p:nvPr/>
            </p:nvSpPr>
            <p:spPr>
              <a:xfrm>
                <a:off x="3584" y="744"/>
                <a:ext cx="0" cy="168"/>
              </a:xfrm>
              <a:prstGeom prst="line">
                <a:avLst/>
              </a:prstGeom>
              <a:ln w="25400" cap="flat" cmpd="sng">
                <a:solidFill>
                  <a:schemeClr val="tx1"/>
                </a:solidFill>
                <a:prstDash val="solid"/>
                <a:headEnd type="none" w="med" len="med"/>
                <a:tailEnd type="none" w="med" len="med"/>
              </a:ln>
            </p:spPr>
          </p:sp>
          <p:sp>
            <p:nvSpPr>
              <p:cNvPr id="173147" name="直接连接符 910368"/>
              <p:cNvSpPr/>
              <p:nvPr/>
            </p:nvSpPr>
            <p:spPr>
              <a:xfrm>
                <a:off x="3632" y="744"/>
                <a:ext cx="0" cy="168"/>
              </a:xfrm>
              <a:prstGeom prst="line">
                <a:avLst/>
              </a:prstGeom>
              <a:ln w="25400" cap="flat" cmpd="sng">
                <a:solidFill>
                  <a:schemeClr val="tx1"/>
                </a:solidFill>
                <a:prstDash val="solid"/>
                <a:headEnd type="none" w="med" len="med"/>
                <a:tailEnd type="none" w="med" len="med"/>
              </a:ln>
            </p:spPr>
          </p:sp>
          <p:sp>
            <p:nvSpPr>
              <p:cNvPr id="173148" name="直接连接符 910369"/>
              <p:cNvSpPr/>
              <p:nvPr/>
            </p:nvSpPr>
            <p:spPr>
              <a:xfrm>
                <a:off x="3624" y="832"/>
                <a:ext cx="288" cy="0"/>
              </a:xfrm>
              <a:prstGeom prst="line">
                <a:avLst/>
              </a:prstGeom>
              <a:ln w="25400" cap="flat" cmpd="sng">
                <a:solidFill>
                  <a:schemeClr val="tx1"/>
                </a:solidFill>
                <a:prstDash val="solid"/>
                <a:headEnd type="none" w="med" len="med"/>
                <a:tailEnd type="none" w="med" len="med"/>
              </a:ln>
            </p:spPr>
          </p:sp>
          <p:sp>
            <p:nvSpPr>
              <p:cNvPr id="173149" name="任意多边形 910370"/>
              <p:cNvSpPr/>
              <p:nvPr/>
            </p:nvSpPr>
            <p:spPr>
              <a:xfrm rot="5400000">
                <a:off x="3886" y="938"/>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50" name="任意多边形 910371"/>
              <p:cNvSpPr/>
              <p:nvPr/>
            </p:nvSpPr>
            <p:spPr>
              <a:xfrm rot="5400000">
                <a:off x="3887" y="1019"/>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51" name="任意多边形 910372"/>
              <p:cNvSpPr/>
              <p:nvPr/>
            </p:nvSpPr>
            <p:spPr>
              <a:xfrm rot="5400000">
                <a:off x="3888" y="1100"/>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52" name="直接连接符 910373"/>
              <p:cNvSpPr/>
              <p:nvPr/>
            </p:nvSpPr>
            <p:spPr>
              <a:xfrm>
                <a:off x="3904" y="832"/>
                <a:ext cx="0" cy="88"/>
              </a:xfrm>
              <a:prstGeom prst="line">
                <a:avLst/>
              </a:prstGeom>
              <a:ln w="25400" cap="flat" cmpd="sng">
                <a:solidFill>
                  <a:schemeClr val="tx1"/>
                </a:solidFill>
                <a:prstDash val="solid"/>
                <a:headEnd type="none" w="med" len="med"/>
                <a:tailEnd type="none" w="med" len="med"/>
              </a:ln>
            </p:spPr>
          </p:sp>
          <p:sp>
            <p:nvSpPr>
              <p:cNvPr id="173153" name="直接连接符 910374"/>
              <p:cNvSpPr/>
              <p:nvPr/>
            </p:nvSpPr>
            <p:spPr>
              <a:xfrm>
                <a:off x="3912" y="1160"/>
                <a:ext cx="0" cy="160"/>
              </a:xfrm>
              <a:prstGeom prst="line">
                <a:avLst/>
              </a:prstGeom>
              <a:ln w="25400" cap="flat" cmpd="sng">
                <a:solidFill>
                  <a:schemeClr val="tx1"/>
                </a:solidFill>
                <a:prstDash val="solid"/>
                <a:headEnd type="none" w="med" len="med"/>
                <a:tailEnd type="none" w="med" len="med"/>
              </a:ln>
            </p:spPr>
          </p:sp>
          <p:sp>
            <p:nvSpPr>
              <p:cNvPr id="173154" name="直接连接符 910375"/>
              <p:cNvSpPr/>
              <p:nvPr/>
            </p:nvSpPr>
            <p:spPr>
              <a:xfrm flipH="1">
                <a:off x="2952" y="1312"/>
                <a:ext cx="952" cy="0"/>
              </a:xfrm>
              <a:prstGeom prst="line">
                <a:avLst/>
              </a:prstGeom>
              <a:ln w="25400" cap="flat" cmpd="sng">
                <a:solidFill>
                  <a:schemeClr val="tx1"/>
                </a:solidFill>
                <a:prstDash val="solid"/>
                <a:headEnd type="none" w="med" len="med"/>
                <a:tailEnd type="none" w="med" len="med"/>
              </a:ln>
            </p:spPr>
          </p:sp>
          <p:sp>
            <p:nvSpPr>
              <p:cNvPr id="173155" name="文本框 910376"/>
              <p:cNvSpPr txBox="1"/>
              <p:nvPr/>
            </p:nvSpPr>
            <p:spPr>
              <a:xfrm>
                <a:off x="3195" y="528"/>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Ls</a:t>
                </a:r>
                <a:endParaRPr lang="en-US" altLang="zh-CN" dirty="0">
                  <a:latin typeface="Arial" panose="020B0604020202020204" pitchFamily="34" charset="0"/>
                  <a:ea typeface="宋体" panose="02010600030101010101" pitchFamily="2" charset="-122"/>
                </a:endParaRPr>
              </a:p>
            </p:txBody>
          </p:sp>
          <p:sp>
            <p:nvSpPr>
              <p:cNvPr id="173156" name="文本框 910377"/>
              <p:cNvSpPr txBox="1"/>
              <p:nvPr/>
            </p:nvSpPr>
            <p:spPr>
              <a:xfrm>
                <a:off x="3468" y="529"/>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Cs</a:t>
                </a:r>
                <a:endParaRPr lang="en-US" altLang="zh-CN" dirty="0">
                  <a:latin typeface="Arial" panose="020B0604020202020204" pitchFamily="34" charset="0"/>
                  <a:ea typeface="宋体" panose="02010600030101010101" pitchFamily="2" charset="-122"/>
                </a:endParaRPr>
              </a:p>
            </p:txBody>
          </p:sp>
          <p:sp>
            <p:nvSpPr>
              <p:cNvPr id="173157" name="文本框 910378"/>
              <p:cNvSpPr txBox="1"/>
              <p:nvPr/>
            </p:nvSpPr>
            <p:spPr>
              <a:xfrm>
                <a:off x="3523" y="952"/>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Lm</a:t>
                </a:r>
                <a:endParaRPr lang="en-US" altLang="zh-CN" dirty="0">
                  <a:latin typeface="Arial" panose="020B0604020202020204" pitchFamily="34" charset="0"/>
                  <a:ea typeface="宋体" panose="02010600030101010101" pitchFamily="2" charset="-122"/>
                </a:endParaRPr>
              </a:p>
            </p:txBody>
          </p:sp>
        </p:grpSp>
        <p:sp>
          <p:nvSpPr>
            <p:cNvPr id="173133" name="椭圆 910379"/>
            <p:cNvSpPr/>
            <p:nvPr/>
          </p:nvSpPr>
          <p:spPr>
            <a:xfrm>
              <a:off x="2840" y="952"/>
              <a:ext cx="227" cy="227"/>
            </a:xfrm>
            <a:prstGeom prst="ellipse">
              <a:avLst/>
            </a:prstGeom>
            <a:noFill/>
            <a:ln w="254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3134" name="直接连接符 910380"/>
            <p:cNvSpPr/>
            <p:nvPr/>
          </p:nvSpPr>
          <p:spPr>
            <a:xfrm>
              <a:off x="2952" y="1184"/>
              <a:ext cx="0" cy="128"/>
            </a:xfrm>
            <a:prstGeom prst="line">
              <a:avLst/>
            </a:prstGeom>
            <a:ln w="25400" cap="flat" cmpd="sng">
              <a:solidFill>
                <a:schemeClr val="tx1"/>
              </a:solidFill>
              <a:prstDash val="solid"/>
              <a:headEnd type="none" w="med" len="med"/>
              <a:tailEnd type="none" w="med" len="med"/>
            </a:ln>
          </p:spPr>
        </p:sp>
        <p:sp>
          <p:nvSpPr>
            <p:cNvPr id="173135" name="直接连接符 910381"/>
            <p:cNvSpPr/>
            <p:nvPr/>
          </p:nvSpPr>
          <p:spPr>
            <a:xfrm>
              <a:off x="2952" y="824"/>
              <a:ext cx="0" cy="120"/>
            </a:xfrm>
            <a:prstGeom prst="line">
              <a:avLst/>
            </a:prstGeom>
            <a:ln w="25400" cap="flat" cmpd="sng">
              <a:solidFill>
                <a:schemeClr val="tx1"/>
              </a:solidFill>
              <a:prstDash val="solid"/>
              <a:headEnd type="none" w="med" len="med"/>
              <a:tailEnd type="none" w="med" len="med"/>
            </a:ln>
          </p:spPr>
        </p:sp>
        <p:sp>
          <p:nvSpPr>
            <p:cNvPr id="173136" name="直接连接符 910382"/>
            <p:cNvSpPr/>
            <p:nvPr/>
          </p:nvSpPr>
          <p:spPr>
            <a:xfrm>
              <a:off x="2880" y="1112"/>
              <a:ext cx="40" cy="0"/>
            </a:xfrm>
            <a:prstGeom prst="line">
              <a:avLst/>
            </a:prstGeom>
            <a:ln w="25400" cap="flat" cmpd="sng">
              <a:solidFill>
                <a:schemeClr val="tx1"/>
              </a:solidFill>
              <a:prstDash val="solid"/>
              <a:headEnd type="none" w="med" len="med"/>
              <a:tailEnd type="none" w="med" len="med"/>
            </a:ln>
          </p:spPr>
        </p:sp>
        <p:sp>
          <p:nvSpPr>
            <p:cNvPr id="173137" name="直接连接符 910383"/>
            <p:cNvSpPr/>
            <p:nvPr/>
          </p:nvSpPr>
          <p:spPr>
            <a:xfrm flipV="1">
              <a:off x="2920" y="1024"/>
              <a:ext cx="0" cy="88"/>
            </a:xfrm>
            <a:prstGeom prst="line">
              <a:avLst/>
            </a:prstGeom>
            <a:ln w="25400" cap="flat" cmpd="sng">
              <a:solidFill>
                <a:schemeClr val="tx1"/>
              </a:solidFill>
              <a:prstDash val="solid"/>
              <a:headEnd type="none" w="med" len="med"/>
              <a:tailEnd type="none" w="med" len="med"/>
            </a:ln>
          </p:spPr>
        </p:sp>
        <p:sp>
          <p:nvSpPr>
            <p:cNvPr id="173138" name="直接连接符 910384"/>
            <p:cNvSpPr/>
            <p:nvPr/>
          </p:nvSpPr>
          <p:spPr>
            <a:xfrm>
              <a:off x="2920" y="1024"/>
              <a:ext cx="64" cy="0"/>
            </a:xfrm>
            <a:prstGeom prst="line">
              <a:avLst/>
            </a:prstGeom>
            <a:ln w="25400" cap="flat" cmpd="sng">
              <a:solidFill>
                <a:schemeClr val="tx1"/>
              </a:solidFill>
              <a:prstDash val="solid"/>
              <a:headEnd type="none" w="med" len="med"/>
              <a:tailEnd type="none" w="med" len="med"/>
            </a:ln>
          </p:spPr>
        </p:sp>
        <p:sp>
          <p:nvSpPr>
            <p:cNvPr id="173139" name="直接连接符 910385"/>
            <p:cNvSpPr/>
            <p:nvPr/>
          </p:nvSpPr>
          <p:spPr>
            <a:xfrm>
              <a:off x="2984" y="1024"/>
              <a:ext cx="0" cy="88"/>
            </a:xfrm>
            <a:prstGeom prst="line">
              <a:avLst/>
            </a:prstGeom>
            <a:ln w="25400" cap="flat" cmpd="sng">
              <a:solidFill>
                <a:schemeClr val="tx1"/>
              </a:solidFill>
              <a:prstDash val="solid"/>
              <a:headEnd type="none" w="med" len="med"/>
              <a:tailEnd type="none" w="med" len="med"/>
            </a:ln>
          </p:spPr>
        </p:sp>
        <p:sp>
          <p:nvSpPr>
            <p:cNvPr id="173140" name="直接连接符 910386"/>
            <p:cNvSpPr/>
            <p:nvPr/>
          </p:nvSpPr>
          <p:spPr>
            <a:xfrm>
              <a:off x="2976" y="1112"/>
              <a:ext cx="56" cy="0"/>
            </a:xfrm>
            <a:prstGeom prst="line">
              <a:avLst/>
            </a:prstGeom>
            <a:ln w="25400" cap="flat" cmpd="sng">
              <a:solidFill>
                <a:schemeClr val="tx1"/>
              </a:solidFill>
              <a:prstDash val="solid"/>
              <a:headEnd type="none" w="med" len="med"/>
              <a:tailEnd type="none" w="med" len="med"/>
            </a:ln>
          </p:spPr>
        </p:sp>
      </p:grpSp>
      <p:grpSp>
        <p:nvGrpSpPr>
          <p:cNvPr id="910388" name="组合 910387"/>
          <p:cNvGrpSpPr/>
          <p:nvPr/>
        </p:nvGrpSpPr>
        <p:grpSpPr>
          <a:xfrm>
            <a:off x="6413500" y="941388"/>
            <a:ext cx="2084388" cy="1231900"/>
            <a:chOff x="4040" y="537"/>
            <a:chExt cx="1313" cy="776"/>
          </a:xfrm>
        </p:grpSpPr>
        <p:grpSp>
          <p:nvGrpSpPr>
            <p:cNvPr id="173109" name="组合 910388"/>
            <p:cNvGrpSpPr/>
            <p:nvPr/>
          </p:nvGrpSpPr>
          <p:grpSpPr>
            <a:xfrm>
              <a:off x="4281" y="537"/>
              <a:ext cx="1072" cy="776"/>
              <a:chOff x="4281" y="537"/>
              <a:chExt cx="1072" cy="776"/>
            </a:xfrm>
          </p:grpSpPr>
          <p:grpSp>
            <p:nvGrpSpPr>
              <p:cNvPr id="173111" name="组合 910389"/>
              <p:cNvGrpSpPr/>
              <p:nvPr/>
            </p:nvGrpSpPr>
            <p:grpSpPr>
              <a:xfrm>
                <a:off x="4385" y="537"/>
                <a:ext cx="968" cy="768"/>
                <a:chOff x="4385" y="537"/>
                <a:chExt cx="968" cy="768"/>
              </a:xfrm>
            </p:grpSpPr>
            <p:sp>
              <p:nvSpPr>
                <p:cNvPr id="173120" name="任意多边形 910390"/>
                <p:cNvSpPr/>
                <p:nvPr/>
              </p:nvSpPr>
              <p:spPr>
                <a:xfrm>
                  <a:off x="4622" y="778"/>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21" name="任意多边形 910391"/>
                <p:cNvSpPr/>
                <p:nvPr/>
              </p:nvSpPr>
              <p:spPr>
                <a:xfrm>
                  <a:off x="4711" y="779"/>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22" name="任意多边形 910392"/>
                <p:cNvSpPr/>
                <p:nvPr/>
              </p:nvSpPr>
              <p:spPr>
                <a:xfrm>
                  <a:off x="4800" y="780"/>
                  <a:ext cx="90" cy="46"/>
                </a:xfrm>
                <a:custGeom>
                  <a:avLst/>
                  <a:gdLst/>
                  <a:ahLst/>
                  <a:cxnLst>
                    <a:cxn ang="0">
                      <a:pos x="0" y="46"/>
                    </a:cxn>
                    <a:cxn ang="0">
                      <a:pos x="45" y="0"/>
                    </a:cxn>
                    <a:cxn ang="0">
                      <a:pos x="90" y="46"/>
                    </a:cxn>
                  </a:cxnLst>
                  <a:rect l="0" t="0" r="0" b="0"/>
                  <a:pathLst>
                    <a:path w="90" h="46">
                      <a:moveTo>
                        <a:pt x="0" y="46"/>
                      </a:moveTo>
                      <a:cubicBezTo>
                        <a:pt x="15" y="23"/>
                        <a:pt x="30" y="0"/>
                        <a:pt x="45" y="0"/>
                      </a:cubicBezTo>
                      <a:cubicBezTo>
                        <a:pt x="60" y="0"/>
                        <a:pt x="75" y="23"/>
                        <a:pt x="90" y="46"/>
                      </a:cubicBezTo>
                    </a:path>
                  </a:pathLst>
                </a:custGeom>
                <a:noFill/>
                <a:ln w="254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3123" name="直接连接符 910393"/>
                <p:cNvSpPr/>
                <p:nvPr/>
              </p:nvSpPr>
              <p:spPr>
                <a:xfrm flipH="1">
                  <a:off x="4385" y="825"/>
                  <a:ext cx="240" cy="0"/>
                </a:xfrm>
                <a:prstGeom prst="line">
                  <a:avLst/>
                </a:prstGeom>
                <a:ln w="25400" cap="flat" cmpd="sng">
                  <a:solidFill>
                    <a:schemeClr val="tx1"/>
                  </a:solidFill>
                  <a:prstDash val="solid"/>
                  <a:headEnd type="none" w="med" len="med"/>
                  <a:tailEnd type="none" w="med" len="med"/>
                </a:ln>
              </p:spPr>
            </p:sp>
            <p:sp>
              <p:nvSpPr>
                <p:cNvPr id="173124" name="直接连接符 910394"/>
                <p:cNvSpPr/>
                <p:nvPr/>
              </p:nvSpPr>
              <p:spPr>
                <a:xfrm flipV="1">
                  <a:off x="4897" y="825"/>
                  <a:ext cx="136" cy="0"/>
                </a:xfrm>
                <a:prstGeom prst="line">
                  <a:avLst/>
                </a:prstGeom>
                <a:ln w="25400" cap="flat" cmpd="sng">
                  <a:solidFill>
                    <a:schemeClr val="tx1"/>
                  </a:solidFill>
                  <a:prstDash val="solid"/>
                  <a:headEnd type="none" w="med" len="med"/>
                  <a:tailEnd type="none" w="med" len="med"/>
                </a:ln>
              </p:spPr>
            </p:sp>
            <p:sp>
              <p:nvSpPr>
                <p:cNvPr id="173125" name="直接连接符 910395"/>
                <p:cNvSpPr/>
                <p:nvPr/>
              </p:nvSpPr>
              <p:spPr>
                <a:xfrm>
                  <a:off x="5025" y="737"/>
                  <a:ext cx="0" cy="168"/>
                </a:xfrm>
                <a:prstGeom prst="line">
                  <a:avLst/>
                </a:prstGeom>
                <a:ln w="25400" cap="flat" cmpd="sng">
                  <a:solidFill>
                    <a:schemeClr val="tx1"/>
                  </a:solidFill>
                  <a:prstDash val="solid"/>
                  <a:headEnd type="none" w="med" len="med"/>
                  <a:tailEnd type="none" w="med" len="med"/>
                </a:ln>
              </p:spPr>
            </p:sp>
            <p:sp>
              <p:nvSpPr>
                <p:cNvPr id="173126" name="直接连接符 910396"/>
                <p:cNvSpPr/>
                <p:nvPr/>
              </p:nvSpPr>
              <p:spPr>
                <a:xfrm>
                  <a:off x="5073" y="737"/>
                  <a:ext cx="0" cy="168"/>
                </a:xfrm>
                <a:prstGeom prst="line">
                  <a:avLst/>
                </a:prstGeom>
                <a:ln w="25400" cap="flat" cmpd="sng">
                  <a:solidFill>
                    <a:schemeClr val="tx1"/>
                  </a:solidFill>
                  <a:prstDash val="solid"/>
                  <a:headEnd type="none" w="med" len="med"/>
                  <a:tailEnd type="none" w="med" len="med"/>
                </a:ln>
              </p:spPr>
            </p:sp>
            <p:sp>
              <p:nvSpPr>
                <p:cNvPr id="173127" name="直接连接符 910397"/>
                <p:cNvSpPr/>
                <p:nvPr/>
              </p:nvSpPr>
              <p:spPr>
                <a:xfrm>
                  <a:off x="5065" y="825"/>
                  <a:ext cx="288" cy="0"/>
                </a:xfrm>
                <a:prstGeom prst="line">
                  <a:avLst/>
                </a:prstGeom>
                <a:ln w="25400" cap="flat" cmpd="sng">
                  <a:solidFill>
                    <a:schemeClr val="tx1"/>
                  </a:solidFill>
                  <a:prstDash val="solid"/>
                  <a:headEnd type="none" w="med" len="med"/>
                  <a:tailEnd type="none" w="med" len="med"/>
                </a:ln>
              </p:spPr>
            </p:sp>
            <p:sp>
              <p:nvSpPr>
                <p:cNvPr id="173128" name="直接连接符 910398"/>
                <p:cNvSpPr/>
                <p:nvPr/>
              </p:nvSpPr>
              <p:spPr>
                <a:xfrm>
                  <a:off x="5345" y="825"/>
                  <a:ext cx="0" cy="480"/>
                </a:xfrm>
                <a:prstGeom prst="line">
                  <a:avLst/>
                </a:prstGeom>
                <a:ln w="25400" cap="flat" cmpd="sng">
                  <a:solidFill>
                    <a:schemeClr val="tx1"/>
                  </a:solidFill>
                  <a:prstDash val="solid"/>
                  <a:headEnd type="none" w="med" len="med"/>
                  <a:tailEnd type="none" w="med" len="med"/>
                </a:ln>
              </p:spPr>
            </p:sp>
            <p:sp>
              <p:nvSpPr>
                <p:cNvPr id="173129" name="直接连接符 910399"/>
                <p:cNvSpPr/>
                <p:nvPr/>
              </p:nvSpPr>
              <p:spPr>
                <a:xfrm flipH="1">
                  <a:off x="4393" y="1305"/>
                  <a:ext cx="952" cy="0"/>
                </a:xfrm>
                <a:prstGeom prst="line">
                  <a:avLst/>
                </a:prstGeom>
                <a:ln w="25400" cap="flat" cmpd="sng">
                  <a:solidFill>
                    <a:schemeClr val="tx1"/>
                  </a:solidFill>
                  <a:prstDash val="solid"/>
                  <a:headEnd type="none" w="med" len="med"/>
                  <a:tailEnd type="none" w="med" len="med"/>
                </a:ln>
              </p:spPr>
            </p:sp>
            <p:sp>
              <p:nvSpPr>
                <p:cNvPr id="173130" name="文本框 910400"/>
                <p:cNvSpPr txBox="1"/>
                <p:nvPr/>
              </p:nvSpPr>
              <p:spPr>
                <a:xfrm>
                  <a:off x="4604" y="537"/>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Ls</a:t>
                  </a:r>
                  <a:endParaRPr lang="en-US" altLang="zh-CN" dirty="0">
                    <a:latin typeface="Arial" panose="020B0604020202020204" pitchFamily="34" charset="0"/>
                    <a:ea typeface="宋体" panose="02010600030101010101" pitchFamily="2" charset="-122"/>
                  </a:endParaRPr>
                </a:p>
              </p:txBody>
            </p:sp>
            <p:sp>
              <p:nvSpPr>
                <p:cNvPr id="173131" name="文本框 910401"/>
                <p:cNvSpPr txBox="1"/>
                <p:nvPr/>
              </p:nvSpPr>
              <p:spPr>
                <a:xfrm>
                  <a:off x="4901" y="538"/>
                  <a:ext cx="338" cy="212"/>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Cs</a:t>
                  </a:r>
                  <a:endParaRPr lang="en-US" altLang="zh-CN" dirty="0">
                    <a:latin typeface="Arial" panose="020B0604020202020204" pitchFamily="34" charset="0"/>
                    <a:ea typeface="宋体" panose="02010600030101010101" pitchFamily="2" charset="-122"/>
                  </a:endParaRPr>
                </a:p>
              </p:txBody>
            </p:sp>
          </p:grpSp>
          <p:sp>
            <p:nvSpPr>
              <p:cNvPr id="173112" name="椭圆 910402"/>
              <p:cNvSpPr/>
              <p:nvPr/>
            </p:nvSpPr>
            <p:spPr>
              <a:xfrm>
                <a:off x="4281" y="953"/>
                <a:ext cx="227" cy="227"/>
              </a:xfrm>
              <a:prstGeom prst="ellipse">
                <a:avLst/>
              </a:prstGeom>
              <a:noFill/>
              <a:ln w="254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3113" name="直接连接符 910403"/>
              <p:cNvSpPr/>
              <p:nvPr/>
            </p:nvSpPr>
            <p:spPr>
              <a:xfrm>
                <a:off x="4393" y="1185"/>
                <a:ext cx="0" cy="128"/>
              </a:xfrm>
              <a:prstGeom prst="line">
                <a:avLst/>
              </a:prstGeom>
              <a:ln w="25400" cap="flat" cmpd="sng">
                <a:solidFill>
                  <a:schemeClr val="tx1"/>
                </a:solidFill>
                <a:prstDash val="solid"/>
                <a:headEnd type="none" w="med" len="med"/>
                <a:tailEnd type="none" w="med" len="med"/>
              </a:ln>
            </p:spPr>
          </p:sp>
          <p:sp>
            <p:nvSpPr>
              <p:cNvPr id="173114" name="直接连接符 910404"/>
              <p:cNvSpPr/>
              <p:nvPr/>
            </p:nvSpPr>
            <p:spPr>
              <a:xfrm>
                <a:off x="4393" y="825"/>
                <a:ext cx="0" cy="120"/>
              </a:xfrm>
              <a:prstGeom prst="line">
                <a:avLst/>
              </a:prstGeom>
              <a:ln w="25400" cap="flat" cmpd="sng">
                <a:solidFill>
                  <a:schemeClr val="tx1"/>
                </a:solidFill>
                <a:prstDash val="solid"/>
                <a:headEnd type="none" w="med" len="med"/>
                <a:tailEnd type="none" w="med" len="med"/>
              </a:ln>
            </p:spPr>
          </p:sp>
          <p:sp>
            <p:nvSpPr>
              <p:cNvPr id="173115" name="直接连接符 910405"/>
              <p:cNvSpPr/>
              <p:nvPr/>
            </p:nvSpPr>
            <p:spPr>
              <a:xfrm>
                <a:off x="4321" y="1113"/>
                <a:ext cx="40" cy="0"/>
              </a:xfrm>
              <a:prstGeom prst="line">
                <a:avLst/>
              </a:prstGeom>
              <a:ln w="25400" cap="flat" cmpd="sng">
                <a:solidFill>
                  <a:schemeClr val="tx1"/>
                </a:solidFill>
                <a:prstDash val="solid"/>
                <a:headEnd type="none" w="med" len="med"/>
                <a:tailEnd type="none" w="med" len="med"/>
              </a:ln>
            </p:spPr>
          </p:sp>
          <p:sp>
            <p:nvSpPr>
              <p:cNvPr id="173116" name="直接连接符 910406"/>
              <p:cNvSpPr/>
              <p:nvPr/>
            </p:nvSpPr>
            <p:spPr>
              <a:xfrm flipV="1">
                <a:off x="4361" y="1025"/>
                <a:ext cx="0" cy="88"/>
              </a:xfrm>
              <a:prstGeom prst="line">
                <a:avLst/>
              </a:prstGeom>
              <a:ln w="25400" cap="flat" cmpd="sng">
                <a:solidFill>
                  <a:schemeClr val="tx1"/>
                </a:solidFill>
                <a:prstDash val="solid"/>
                <a:headEnd type="none" w="med" len="med"/>
                <a:tailEnd type="none" w="med" len="med"/>
              </a:ln>
            </p:spPr>
          </p:sp>
          <p:sp>
            <p:nvSpPr>
              <p:cNvPr id="173117" name="直接连接符 910407"/>
              <p:cNvSpPr/>
              <p:nvPr/>
            </p:nvSpPr>
            <p:spPr>
              <a:xfrm>
                <a:off x="4361" y="1025"/>
                <a:ext cx="64" cy="0"/>
              </a:xfrm>
              <a:prstGeom prst="line">
                <a:avLst/>
              </a:prstGeom>
              <a:ln w="25400" cap="flat" cmpd="sng">
                <a:solidFill>
                  <a:schemeClr val="tx1"/>
                </a:solidFill>
                <a:prstDash val="solid"/>
                <a:headEnd type="none" w="med" len="med"/>
                <a:tailEnd type="none" w="med" len="med"/>
              </a:ln>
            </p:spPr>
          </p:sp>
          <p:sp>
            <p:nvSpPr>
              <p:cNvPr id="173118" name="直接连接符 910408"/>
              <p:cNvSpPr/>
              <p:nvPr/>
            </p:nvSpPr>
            <p:spPr>
              <a:xfrm>
                <a:off x="4425" y="1025"/>
                <a:ext cx="0" cy="88"/>
              </a:xfrm>
              <a:prstGeom prst="line">
                <a:avLst/>
              </a:prstGeom>
              <a:ln w="25400" cap="flat" cmpd="sng">
                <a:solidFill>
                  <a:schemeClr val="tx1"/>
                </a:solidFill>
                <a:prstDash val="solid"/>
                <a:headEnd type="none" w="med" len="med"/>
                <a:tailEnd type="none" w="med" len="med"/>
              </a:ln>
            </p:spPr>
          </p:sp>
          <p:sp>
            <p:nvSpPr>
              <p:cNvPr id="173119" name="直接连接符 910409"/>
              <p:cNvSpPr/>
              <p:nvPr/>
            </p:nvSpPr>
            <p:spPr>
              <a:xfrm>
                <a:off x="4417" y="1113"/>
                <a:ext cx="56" cy="0"/>
              </a:xfrm>
              <a:prstGeom prst="line">
                <a:avLst/>
              </a:prstGeom>
              <a:ln w="25400" cap="flat" cmpd="sng">
                <a:solidFill>
                  <a:schemeClr val="tx1"/>
                </a:solidFill>
                <a:prstDash val="solid"/>
                <a:headEnd type="none" w="med" len="med"/>
                <a:tailEnd type="none" w="med" len="med"/>
              </a:ln>
            </p:spPr>
          </p:sp>
        </p:grpSp>
        <p:sp>
          <p:nvSpPr>
            <p:cNvPr id="173110" name="右箭头 910410"/>
            <p:cNvSpPr/>
            <p:nvPr/>
          </p:nvSpPr>
          <p:spPr>
            <a:xfrm>
              <a:off x="4040" y="952"/>
              <a:ext cx="176" cy="160"/>
            </a:xfrm>
            <a:prstGeom prst="rightArrow">
              <a:avLst>
                <a:gd name="adj1" fmla="val 42305"/>
                <a:gd name="adj2" fmla="val 27500"/>
              </a:avLst>
            </a:prstGeom>
            <a:noFill/>
            <a:ln w="254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sp>
        <p:nvSpPr>
          <p:cNvPr id="173083" name="文本框 910411"/>
          <p:cNvSpPr txBox="1"/>
          <p:nvPr/>
        </p:nvSpPr>
        <p:spPr>
          <a:xfrm>
            <a:off x="7539038" y="2892425"/>
            <a:ext cx="1295400" cy="1752600"/>
          </a:xfrm>
          <a:prstGeom prst="rect">
            <a:avLst/>
          </a:prstGeom>
          <a:noFill/>
          <a:ln w="12700">
            <a:noFill/>
          </a:ln>
        </p:spPr>
        <p:txBody>
          <a:bodyPr lIns="90000" tIns="46800" rIns="90000" bIns="46800">
            <a:spAutoFit/>
          </a:bodyPr>
          <a:lstStyle/>
          <a:p>
            <a:pPr eaLnBrk="1" hangingPunct="1">
              <a:spcBef>
                <a:spcPct val="70000"/>
              </a:spcBef>
            </a:pPr>
            <a:r>
              <a:rPr lang="en-US" altLang="zh-CN" sz="1400" dirty="0">
                <a:solidFill>
                  <a:srgbClr val="800000"/>
                </a:solidFill>
                <a:latin typeface="Arial" panose="020B0604020202020204" pitchFamily="34" charset="0"/>
                <a:ea typeface="宋体" panose="02010600030101010101" pitchFamily="2" charset="-122"/>
              </a:rPr>
              <a:t>25% load</a:t>
            </a:r>
            <a:endParaRPr lang="en-US" altLang="zh-CN" sz="1400" dirty="0">
              <a:solidFill>
                <a:srgbClr val="800000"/>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3333CC"/>
                </a:solidFill>
                <a:latin typeface="Arial" panose="020B0604020202020204" pitchFamily="34" charset="0"/>
                <a:ea typeface="宋体" panose="02010600030101010101" pitchFamily="2" charset="-122"/>
              </a:rPr>
              <a:t>60% load</a:t>
            </a:r>
            <a:endParaRPr lang="en-US" altLang="zh-CN" sz="1400" dirty="0">
              <a:solidFill>
                <a:srgbClr val="3333CC"/>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33CC33"/>
                </a:solidFill>
                <a:latin typeface="Arial" panose="020B0604020202020204" pitchFamily="34" charset="0"/>
                <a:ea typeface="宋体" panose="02010600030101010101" pitchFamily="2" charset="-122"/>
              </a:rPr>
              <a:t>100% load</a:t>
            </a:r>
            <a:endParaRPr lang="en-US" altLang="zh-CN" sz="1400" dirty="0">
              <a:solidFill>
                <a:srgbClr val="33CC33"/>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D60093"/>
                </a:solidFill>
                <a:latin typeface="Arial" panose="020B0604020202020204" pitchFamily="34" charset="0"/>
                <a:ea typeface="宋体" panose="02010600030101010101" pitchFamily="2" charset="-122"/>
              </a:rPr>
              <a:t>135% load</a:t>
            </a:r>
            <a:endParaRPr lang="en-US" altLang="zh-CN" sz="1400" dirty="0">
              <a:solidFill>
                <a:srgbClr val="D60093"/>
              </a:solidFill>
              <a:latin typeface="Arial" panose="020B0604020202020204" pitchFamily="34" charset="0"/>
              <a:ea typeface="宋体" panose="02010600030101010101" pitchFamily="2" charset="-122"/>
            </a:endParaRPr>
          </a:p>
          <a:p>
            <a:pPr eaLnBrk="1" hangingPunct="1">
              <a:spcBef>
                <a:spcPct val="70000"/>
              </a:spcBef>
            </a:pPr>
            <a:r>
              <a:rPr lang="en-US" altLang="zh-CN" sz="1400" dirty="0">
                <a:solidFill>
                  <a:srgbClr val="FF0000"/>
                </a:solidFill>
                <a:latin typeface="Arial" panose="020B0604020202020204" pitchFamily="34" charset="0"/>
                <a:ea typeface="宋体" panose="02010600030101010101" pitchFamily="2" charset="-122"/>
              </a:rPr>
              <a:t>Short circuit</a:t>
            </a:r>
            <a:endParaRPr lang="en-US" altLang="zh-CN" sz="1400" dirty="0">
              <a:solidFill>
                <a:srgbClr val="FF0000"/>
              </a:solidFill>
              <a:latin typeface="Arial" panose="020B0604020202020204" pitchFamily="34" charset="0"/>
              <a:ea typeface="宋体" panose="02010600030101010101" pitchFamily="2" charset="-122"/>
            </a:endParaRPr>
          </a:p>
        </p:txBody>
      </p:sp>
      <p:sp>
        <p:nvSpPr>
          <p:cNvPr id="173084" name="直接连接符 910412"/>
          <p:cNvSpPr/>
          <p:nvPr/>
        </p:nvSpPr>
        <p:spPr>
          <a:xfrm>
            <a:off x="355600" y="6159500"/>
            <a:ext cx="3022600" cy="0"/>
          </a:xfrm>
          <a:prstGeom prst="line">
            <a:avLst/>
          </a:prstGeom>
          <a:ln w="25400" cap="flat" cmpd="sng">
            <a:solidFill>
              <a:schemeClr val="tx1"/>
            </a:solidFill>
            <a:prstDash val="solid"/>
            <a:headEnd type="none" w="med" len="med"/>
            <a:tailEnd type="none" w="med" len="med"/>
          </a:ln>
        </p:spPr>
      </p:sp>
      <p:sp>
        <p:nvSpPr>
          <p:cNvPr id="173085" name="直接连接符 910413"/>
          <p:cNvSpPr/>
          <p:nvPr/>
        </p:nvSpPr>
        <p:spPr>
          <a:xfrm flipV="1">
            <a:off x="355600" y="3860800"/>
            <a:ext cx="0" cy="2286000"/>
          </a:xfrm>
          <a:prstGeom prst="line">
            <a:avLst/>
          </a:prstGeom>
          <a:ln w="25400" cap="flat" cmpd="sng">
            <a:solidFill>
              <a:schemeClr val="tx1"/>
            </a:solidFill>
            <a:prstDash val="solid"/>
            <a:headEnd type="none" w="med" len="med"/>
            <a:tailEnd type="triangle" w="med" len="med"/>
          </a:ln>
        </p:spPr>
      </p:sp>
      <p:sp>
        <p:nvSpPr>
          <p:cNvPr id="173086" name="直接连接符 910414"/>
          <p:cNvSpPr/>
          <p:nvPr/>
        </p:nvSpPr>
        <p:spPr>
          <a:xfrm flipV="1">
            <a:off x="3379788" y="3875088"/>
            <a:ext cx="0" cy="2286000"/>
          </a:xfrm>
          <a:prstGeom prst="line">
            <a:avLst/>
          </a:prstGeom>
          <a:ln w="25400" cap="flat" cmpd="sng">
            <a:solidFill>
              <a:schemeClr val="tx1"/>
            </a:solidFill>
            <a:prstDash val="solid"/>
            <a:headEnd type="none" w="med" len="med"/>
            <a:tailEnd type="triangle" w="med" len="med"/>
          </a:ln>
        </p:spPr>
      </p:sp>
      <p:sp>
        <p:nvSpPr>
          <p:cNvPr id="173087" name="直接连接符 910415"/>
          <p:cNvSpPr/>
          <p:nvPr/>
        </p:nvSpPr>
        <p:spPr>
          <a:xfrm flipV="1">
            <a:off x="349250" y="5589588"/>
            <a:ext cx="846138" cy="0"/>
          </a:xfrm>
          <a:prstGeom prst="line">
            <a:avLst/>
          </a:prstGeom>
          <a:ln w="25400" cap="flat" cmpd="sng">
            <a:solidFill>
              <a:srgbClr val="FF0000"/>
            </a:solidFill>
            <a:prstDash val="solid"/>
            <a:headEnd type="none" w="med" len="med"/>
            <a:tailEnd type="none" w="med" len="med"/>
          </a:ln>
        </p:spPr>
      </p:sp>
      <p:sp>
        <p:nvSpPr>
          <p:cNvPr id="173088" name="任意多边形 910416"/>
          <p:cNvSpPr/>
          <p:nvPr/>
        </p:nvSpPr>
        <p:spPr>
          <a:xfrm>
            <a:off x="1187450" y="5041900"/>
            <a:ext cx="144463" cy="558800"/>
          </a:xfrm>
          <a:custGeom>
            <a:avLst/>
            <a:gdLst/>
            <a:ahLst/>
            <a:cxnLst>
              <a:cxn ang="0">
                <a:pos x="0" y="558800"/>
              </a:cxn>
              <a:cxn ang="0">
                <a:pos x="55563" y="393700"/>
              </a:cxn>
              <a:cxn ang="0">
                <a:pos x="88900" y="139700"/>
              </a:cxn>
              <a:cxn ang="0">
                <a:pos x="144463" y="0"/>
              </a:cxn>
            </a:cxnLst>
            <a:rect l="0" t="0" r="0" b="0"/>
            <a:pathLst>
              <a:path w="208" h="352">
                <a:moveTo>
                  <a:pt x="0" y="352"/>
                </a:moveTo>
                <a:cubicBezTo>
                  <a:pt x="29" y="322"/>
                  <a:pt x="59" y="292"/>
                  <a:pt x="80" y="248"/>
                </a:cubicBezTo>
                <a:cubicBezTo>
                  <a:pt x="101" y="204"/>
                  <a:pt x="107" y="129"/>
                  <a:pt x="128" y="88"/>
                </a:cubicBezTo>
                <a:cubicBezTo>
                  <a:pt x="149" y="47"/>
                  <a:pt x="195" y="15"/>
                  <a:pt x="208" y="0"/>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73089" name="直接连接符 910417"/>
          <p:cNvSpPr/>
          <p:nvPr/>
        </p:nvSpPr>
        <p:spPr>
          <a:xfrm>
            <a:off x="1320800" y="5041900"/>
            <a:ext cx="90488" cy="0"/>
          </a:xfrm>
          <a:prstGeom prst="line">
            <a:avLst/>
          </a:prstGeom>
          <a:ln w="25400" cap="flat" cmpd="sng">
            <a:solidFill>
              <a:srgbClr val="FF0000"/>
            </a:solidFill>
            <a:prstDash val="solid"/>
            <a:headEnd type="none" w="med" len="med"/>
            <a:tailEnd type="none" w="med" len="med"/>
          </a:ln>
        </p:spPr>
      </p:sp>
      <p:sp>
        <p:nvSpPr>
          <p:cNvPr id="173090" name="任意多边形 910418"/>
          <p:cNvSpPr/>
          <p:nvPr/>
        </p:nvSpPr>
        <p:spPr>
          <a:xfrm>
            <a:off x="1403350" y="5041900"/>
            <a:ext cx="431800" cy="979488"/>
          </a:xfrm>
          <a:custGeom>
            <a:avLst/>
            <a:gdLst/>
            <a:ahLst/>
            <a:cxnLst>
              <a:cxn ang="0">
                <a:pos x="0" y="0"/>
              </a:cxn>
              <a:cxn ang="0">
                <a:pos x="86360" y="311655"/>
              </a:cxn>
              <a:cxn ang="0">
                <a:pos x="191911" y="860762"/>
              </a:cxn>
              <a:cxn ang="0">
                <a:pos x="431800" y="979488"/>
              </a:cxn>
            </a:cxnLst>
            <a:rect l="0" t="0" r="0" b="0"/>
            <a:pathLst>
              <a:path w="360" h="528">
                <a:moveTo>
                  <a:pt x="0" y="0"/>
                </a:moveTo>
                <a:cubicBezTo>
                  <a:pt x="22" y="45"/>
                  <a:pt x="45" y="91"/>
                  <a:pt x="72" y="168"/>
                </a:cubicBezTo>
                <a:cubicBezTo>
                  <a:pt x="99" y="245"/>
                  <a:pt x="112" y="404"/>
                  <a:pt x="160" y="464"/>
                </a:cubicBezTo>
                <a:cubicBezTo>
                  <a:pt x="208" y="524"/>
                  <a:pt x="284" y="526"/>
                  <a:pt x="360" y="52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73091" name="文本框 910419"/>
          <p:cNvSpPr txBox="1"/>
          <p:nvPr/>
        </p:nvSpPr>
        <p:spPr>
          <a:xfrm>
            <a:off x="393700" y="3975100"/>
            <a:ext cx="5461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solidFill>
                  <a:srgbClr val="FF0000"/>
                </a:solidFill>
                <a:latin typeface="Arial" panose="020B0604020202020204" pitchFamily="34" charset="0"/>
                <a:ea typeface="宋体" panose="02010600030101010101" pitchFamily="2" charset="-122"/>
              </a:rPr>
              <a:t>V</a:t>
            </a:r>
            <a:r>
              <a:rPr lang="en-US" altLang="zh-CN" baseline="-25000" dirty="0">
                <a:solidFill>
                  <a:srgbClr val="FF0000"/>
                </a:solidFill>
                <a:latin typeface="Arial" panose="020B0604020202020204" pitchFamily="34" charset="0"/>
                <a:ea typeface="宋体" panose="02010600030101010101" pitchFamily="2" charset="-122"/>
              </a:rPr>
              <a:t>ea</a:t>
            </a:r>
            <a:endParaRPr lang="en-US" altLang="zh-CN" baseline="-25000" dirty="0">
              <a:solidFill>
                <a:srgbClr val="FF0000"/>
              </a:solidFill>
              <a:latin typeface="Arial" panose="020B0604020202020204" pitchFamily="34" charset="0"/>
              <a:ea typeface="宋体" panose="02010600030101010101" pitchFamily="2" charset="-122"/>
            </a:endParaRPr>
          </a:p>
        </p:txBody>
      </p:sp>
      <p:sp>
        <p:nvSpPr>
          <p:cNvPr id="173092" name="文本框 910420"/>
          <p:cNvSpPr txBox="1"/>
          <p:nvPr/>
        </p:nvSpPr>
        <p:spPr>
          <a:xfrm>
            <a:off x="2960688" y="3963988"/>
            <a:ext cx="3810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solidFill>
                  <a:schemeClr val="accent2"/>
                </a:solidFill>
                <a:latin typeface="Arial" panose="020B0604020202020204" pitchFamily="34" charset="0"/>
                <a:ea typeface="宋体" panose="02010600030101010101" pitchFamily="2" charset="-122"/>
              </a:rPr>
              <a:t>f</a:t>
            </a:r>
            <a:r>
              <a:rPr lang="en-US" altLang="zh-CN" baseline="-25000" dirty="0">
                <a:solidFill>
                  <a:schemeClr val="accent2"/>
                </a:solidFill>
                <a:latin typeface="Arial" panose="020B0604020202020204" pitchFamily="34" charset="0"/>
                <a:ea typeface="宋体" panose="02010600030101010101" pitchFamily="2" charset="-122"/>
              </a:rPr>
              <a:t>s</a:t>
            </a:r>
            <a:endParaRPr lang="en-US" altLang="zh-CN" baseline="-25000" dirty="0">
              <a:solidFill>
                <a:schemeClr val="accent2"/>
              </a:solidFill>
              <a:latin typeface="Arial" panose="020B0604020202020204" pitchFamily="34" charset="0"/>
              <a:ea typeface="宋体" panose="02010600030101010101" pitchFamily="2" charset="-122"/>
            </a:endParaRPr>
          </a:p>
        </p:txBody>
      </p:sp>
      <p:sp>
        <p:nvSpPr>
          <p:cNvPr id="173093" name="直接连接符 910421"/>
          <p:cNvSpPr/>
          <p:nvPr/>
        </p:nvSpPr>
        <p:spPr>
          <a:xfrm>
            <a:off x="349250" y="5516563"/>
            <a:ext cx="838200" cy="0"/>
          </a:xfrm>
          <a:prstGeom prst="line">
            <a:avLst/>
          </a:prstGeom>
          <a:ln w="25400" cap="flat" cmpd="sng">
            <a:solidFill>
              <a:schemeClr val="accent2"/>
            </a:solidFill>
            <a:prstDash val="solid"/>
            <a:headEnd type="none" w="med" len="med"/>
            <a:tailEnd type="none" w="med" len="med"/>
          </a:ln>
        </p:spPr>
      </p:sp>
      <p:sp>
        <p:nvSpPr>
          <p:cNvPr id="173094" name="任意多边形 910422"/>
          <p:cNvSpPr/>
          <p:nvPr/>
        </p:nvSpPr>
        <p:spPr>
          <a:xfrm flipV="1">
            <a:off x="1187450" y="5516563"/>
            <a:ext cx="144463" cy="360362"/>
          </a:xfrm>
          <a:custGeom>
            <a:avLst/>
            <a:gdLst/>
            <a:ahLst/>
            <a:cxnLst>
              <a:cxn ang="0">
                <a:pos x="0" y="360362"/>
              </a:cxn>
              <a:cxn ang="0">
                <a:pos x="55563" y="253891"/>
              </a:cxn>
              <a:cxn ang="0">
                <a:pos x="88900" y="90091"/>
              </a:cxn>
              <a:cxn ang="0">
                <a:pos x="144463" y="0"/>
              </a:cxn>
            </a:cxnLst>
            <a:rect l="0" t="0" r="0" b="0"/>
            <a:pathLst>
              <a:path w="208" h="352">
                <a:moveTo>
                  <a:pt x="0" y="352"/>
                </a:moveTo>
                <a:cubicBezTo>
                  <a:pt x="29" y="322"/>
                  <a:pt x="59" y="292"/>
                  <a:pt x="80" y="248"/>
                </a:cubicBezTo>
                <a:cubicBezTo>
                  <a:pt x="101" y="204"/>
                  <a:pt x="107" y="129"/>
                  <a:pt x="128" y="88"/>
                </a:cubicBezTo>
                <a:cubicBezTo>
                  <a:pt x="149" y="47"/>
                  <a:pt x="195" y="15"/>
                  <a:pt x="208" y="0"/>
                </a:cubicBezTo>
              </a:path>
            </a:pathLst>
          </a:custGeom>
          <a:noFill/>
          <a:ln w="254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173095" name="直接连接符 910423"/>
          <p:cNvSpPr/>
          <p:nvPr/>
        </p:nvSpPr>
        <p:spPr>
          <a:xfrm>
            <a:off x="1331913" y="5876925"/>
            <a:ext cx="71437" cy="0"/>
          </a:xfrm>
          <a:prstGeom prst="line">
            <a:avLst/>
          </a:prstGeom>
          <a:ln w="25400" cap="flat" cmpd="sng">
            <a:solidFill>
              <a:schemeClr val="accent2"/>
            </a:solidFill>
            <a:prstDash val="solid"/>
            <a:headEnd type="none" w="med" len="med"/>
            <a:tailEnd type="none" w="med" len="med"/>
          </a:ln>
        </p:spPr>
      </p:sp>
      <p:sp>
        <p:nvSpPr>
          <p:cNvPr id="173096" name="任意多边形 910424"/>
          <p:cNvSpPr/>
          <p:nvPr/>
        </p:nvSpPr>
        <p:spPr>
          <a:xfrm>
            <a:off x="1403350" y="4797425"/>
            <a:ext cx="360363" cy="1079500"/>
          </a:xfrm>
          <a:custGeom>
            <a:avLst/>
            <a:gdLst/>
            <a:ahLst/>
            <a:cxnLst>
              <a:cxn ang="0">
                <a:pos x="0" y="1079500"/>
              </a:cxn>
              <a:cxn ang="0">
                <a:pos x="120650" y="669112"/>
              </a:cxn>
              <a:cxn ang="0">
                <a:pos x="234950" y="145718"/>
              </a:cxn>
              <a:cxn ang="0">
                <a:pos x="360363" y="0"/>
              </a:cxn>
            </a:cxnLst>
            <a:rect l="0" t="0" r="0" b="0"/>
            <a:pathLst>
              <a:path w="227" h="726">
                <a:moveTo>
                  <a:pt x="0" y="726"/>
                </a:moveTo>
                <a:cubicBezTo>
                  <a:pt x="13" y="680"/>
                  <a:pt x="51" y="555"/>
                  <a:pt x="76" y="450"/>
                </a:cubicBezTo>
                <a:cubicBezTo>
                  <a:pt x="101" y="345"/>
                  <a:pt x="123" y="173"/>
                  <a:pt x="148" y="98"/>
                </a:cubicBezTo>
                <a:cubicBezTo>
                  <a:pt x="173" y="23"/>
                  <a:pt x="211" y="20"/>
                  <a:pt x="227" y="0"/>
                </a:cubicBezTo>
              </a:path>
            </a:pathLst>
          </a:custGeom>
          <a:noFill/>
          <a:ln w="254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173097" name="直接连接符 910425"/>
          <p:cNvSpPr/>
          <p:nvPr/>
        </p:nvSpPr>
        <p:spPr>
          <a:xfrm flipH="1">
            <a:off x="3327400" y="4800600"/>
            <a:ext cx="50800" cy="0"/>
          </a:xfrm>
          <a:prstGeom prst="line">
            <a:avLst/>
          </a:prstGeom>
          <a:ln w="25400" cap="flat" cmpd="sng">
            <a:solidFill>
              <a:schemeClr val="tx1"/>
            </a:solidFill>
            <a:prstDash val="solid"/>
            <a:headEnd type="none" w="med" len="med"/>
            <a:tailEnd type="none" w="med" len="med"/>
          </a:ln>
        </p:spPr>
      </p:sp>
      <p:sp>
        <p:nvSpPr>
          <p:cNvPr id="173098" name="直接连接符 910426"/>
          <p:cNvSpPr/>
          <p:nvPr/>
        </p:nvSpPr>
        <p:spPr>
          <a:xfrm flipH="1">
            <a:off x="3328988" y="6034088"/>
            <a:ext cx="50800" cy="0"/>
          </a:xfrm>
          <a:prstGeom prst="line">
            <a:avLst/>
          </a:prstGeom>
          <a:ln w="25400" cap="flat" cmpd="sng">
            <a:solidFill>
              <a:schemeClr val="tx1"/>
            </a:solidFill>
            <a:prstDash val="solid"/>
            <a:headEnd type="none" w="med" len="med"/>
            <a:tailEnd type="none" w="med" len="med"/>
          </a:ln>
        </p:spPr>
      </p:sp>
      <p:sp>
        <p:nvSpPr>
          <p:cNvPr id="173099" name="文本框 910427"/>
          <p:cNvSpPr txBox="1"/>
          <p:nvPr/>
        </p:nvSpPr>
        <p:spPr>
          <a:xfrm>
            <a:off x="3340100" y="4635500"/>
            <a:ext cx="7239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f</a:t>
            </a:r>
            <a:r>
              <a:rPr lang="en-US" altLang="zh-CN" baseline="-25000" dirty="0">
                <a:latin typeface="Arial" panose="020B0604020202020204" pitchFamily="34" charset="0"/>
                <a:ea typeface="宋体" panose="02010600030101010101" pitchFamily="2" charset="-122"/>
              </a:rPr>
              <a:t>max</a:t>
            </a:r>
            <a:endParaRPr lang="en-US" altLang="zh-CN" baseline="-25000" dirty="0">
              <a:latin typeface="Arial" panose="020B0604020202020204" pitchFamily="34" charset="0"/>
              <a:ea typeface="宋体" panose="02010600030101010101" pitchFamily="2" charset="-122"/>
            </a:endParaRPr>
          </a:p>
        </p:txBody>
      </p:sp>
      <p:sp>
        <p:nvSpPr>
          <p:cNvPr id="173100" name="文本框 910428"/>
          <p:cNvSpPr txBox="1"/>
          <p:nvPr/>
        </p:nvSpPr>
        <p:spPr>
          <a:xfrm>
            <a:off x="3341688" y="5868988"/>
            <a:ext cx="7239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f</a:t>
            </a:r>
            <a:r>
              <a:rPr lang="en-US" altLang="zh-CN" baseline="-25000" dirty="0">
                <a:latin typeface="Arial" panose="020B0604020202020204" pitchFamily="34" charset="0"/>
                <a:ea typeface="宋体" panose="02010600030101010101" pitchFamily="2" charset="-122"/>
              </a:rPr>
              <a:t>min</a:t>
            </a:r>
            <a:endParaRPr lang="en-US" altLang="zh-CN" baseline="-25000" dirty="0">
              <a:latin typeface="Arial" panose="020B0604020202020204" pitchFamily="34" charset="0"/>
              <a:ea typeface="宋体" panose="02010600030101010101" pitchFamily="2" charset="-122"/>
            </a:endParaRPr>
          </a:p>
        </p:txBody>
      </p:sp>
      <p:sp>
        <p:nvSpPr>
          <p:cNvPr id="173101" name="直接连接符 910429"/>
          <p:cNvSpPr/>
          <p:nvPr/>
        </p:nvSpPr>
        <p:spPr>
          <a:xfrm flipH="1">
            <a:off x="355600" y="4868863"/>
            <a:ext cx="50800" cy="0"/>
          </a:xfrm>
          <a:prstGeom prst="line">
            <a:avLst/>
          </a:prstGeom>
          <a:ln w="25400" cap="flat" cmpd="sng">
            <a:solidFill>
              <a:schemeClr val="tx1"/>
            </a:solidFill>
            <a:prstDash val="solid"/>
            <a:headEnd type="none" w="med" len="med"/>
            <a:tailEnd type="none" w="med" len="med"/>
          </a:ln>
        </p:spPr>
      </p:sp>
      <p:sp>
        <p:nvSpPr>
          <p:cNvPr id="173102" name="文本框 910430"/>
          <p:cNvSpPr txBox="1"/>
          <p:nvPr/>
        </p:nvSpPr>
        <p:spPr>
          <a:xfrm>
            <a:off x="-88900" y="4652963"/>
            <a:ext cx="482600" cy="336550"/>
          </a:xfrm>
          <a:prstGeom prst="rect">
            <a:avLst/>
          </a:prstGeom>
          <a:noFill/>
          <a:ln w="25400">
            <a:noFill/>
          </a:ln>
        </p:spPr>
        <p:txBody>
          <a:bodyPr lIns="90000" tIns="46800" rIns="90000" bIns="46800">
            <a:spAutoFit/>
          </a:bodyPr>
          <a:lstStyle/>
          <a:p>
            <a:pPr eaLnBrk="1" hangingPunct="1">
              <a:spcBef>
                <a:spcPct val="50000"/>
              </a:spcBef>
            </a:pPr>
            <a:r>
              <a:rPr lang="en-US" altLang="zh-CN" dirty="0">
                <a:latin typeface="Arial" panose="020B0604020202020204" pitchFamily="34" charset="0"/>
                <a:ea typeface="宋体" panose="02010600030101010101" pitchFamily="2" charset="-122"/>
              </a:rPr>
              <a:t>V</a:t>
            </a:r>
            <a:r>
              <a:rPr lang="en-US" altLang="zh-CN" baseline="-25000" dirty="0">
                <a:latin typeface="Arial" panose="020B0604020202020204" pitchFamily="34" charset="0"/>
                <a:ea typeface="宋体" panose="02010600030101010101" pitchFamily="2" charset="-122"/>
              </a:rPr>
              <a:t>cc</a:t>
            </a:r>
            <a:endParaRPr lang="en-US" altLang="zh-CN" baseline="-25000" dirty="0">
              <a:latin typeface="Arial" panose="020B0604020202020204" pitchFamily="34" charset="0"/>
              <a:ea typeface="宋体" panose="02010600030101010101" pitchFamily="2" charset="-122"/>
            </a:endParaRPr>
          </a:p>
        </p:txBody>
      </p:sp>
      <p:sp>
        <p:nvSpPr>
          <p:cNvPr id="910432" name="矩形 910431"/>
          <p:cNvSpPr/>
          <p:nvPr/>
        </p:nvSpPr>
        <p:spPr>
          <a:xfrm>
            <a:off x="1763713" y="4749800"/>
            <a:ext cx="1601787" cy="1397000"/>
          </a:xfrm>
          <a:prstGeom prst="rect">
            <a:avLst/>
          </a:prstGeom>
          <a:solidFill>
            <a:srgbClr val="FFCC00"/>
          </a:solidFill>
          <a:ln w="25400">
            <a:noFill/>
          </a:ln>
        </p:spPr>
        <p:txBody>
          <a:bodyPr/>
          <a:lstStyle/>
          <a:p>
            <a:pPr eaLnBrk="1" hangingPunct="1"/>
            <a:endParaRPr lang="zh-CN" altLang="en-US" dirty="0">
              <a:latin typeface="Edwardian Script ITC" panose="030303020407070D0804" pitchFamily="66" charset="0"/>
            </a:endParaRPr>
          </a:p>
        </p:txBody>
      </p:sp>
      <p:sp>
        <p:nvSpPr>
          <p:cNvPr id="173104" name="直接连接符 910432"/>
          <p:cNvSpPr/>
          <p:nvPr/>
        </p:nvSpPr>
        <p:spPr>
          <a:xfrm>
            <a:off x="2649538" y="5191125"/>
            <a:ext cx="719137" cy="0"/>
          </a:xfrm>
          <a:prstGeom prst="line">
            <a:avLst/>
          </a:prstGeom>
          <a:ln w="25400" cap="flat" cmpd="sng">
            <a:solidFill>
              <a:schemeClr val="accent2"/>
            </a:solidFill>
            <a:prstDash val="solid"/>
            <a:headEnd type="none" w="med" len="med"/>
            <a:tailEnd type="none" w="med" len="med"/>
          </a:ln>
        </p:spPr>
      </p:sp>
      <p:sp>
        <p:nvSpPr>
          <p:cNvPr id="173105" name="直接连接符 910433"/>
          <p:cNvSpPr/>
          <p:nvPr/>
        </p:nvSpPr>
        <p:spPr>
          <a:xfrm>
            <a:off x="2713038" y="5818188"/>
            <a:ext cx="647700" cy="0"/>
          </a:xfrm>
          <a:prstGeom prst="line">
            <a:avLst/>
          </a:prstGeom>
          <a:ln w="25400" cap="flat" cmpd="sng">
            <a:solidFill>
              <a:srgbClr val="FF0000"/>
            </a:solidFill>
            <a:prstDash val="solid"/>
            <a:headEnd type="none" w="med" len="med"/>
            <a:tailEnd type="none" w="med" len="med"/>
          </a:ln>
        </p:spPr>
      </p:sp>
      <p:sp>
        <p:nvSpPr>
          <p:cNvPr id="173106" name="任意多边形 910434"/>
          <p:cNvSpPr/>
          <p:nvPr/>
        </p:nvSpPr>
        <p:spPr>
          <a:xfrm>
            <a:off x="1763713" y="4797425"/>
            <a:ext cx="903287" cy="409575"/>
          </a:xfrm>
          <a:custGeom>
            <a:avLst/>
            <a:gdLst/>
            <a:ahLst/>
            <a:cxnLst>
              <a:cxn ang="0">
                <a:pos x="0" y="0"/>
              </a:cxn>
              <a:cxn ang="0">
                <a:pos x="144462" y="42863"/>
              </a:cxn>
              <a:cxn ang="0">
                <a:pos x="360362" y="211138"/>
              </a:cxn>
              <a:cxn ang="0">
                <a:pos x="647700" y="379413"/>
              </a:cxn>
              <a:cxn ang="0">
                <a:pos x="903287" y="396875"/>
              </a:cxn>
            </a:cxnLst>
            <a:rect l="0" t="0" r="0" b="0"/>
            <a:pathLst>
              <a:path w="569" h="258">
                <a:moveTo>
                  <a:pt x="0" y="0"/>
                </a:moveTo>
                <a:cubicBezTo>
                  <a:pt x="26" y="2"/>
                  <a:pt x="53" y="5"/>
                  <a:pt x="91" y="27"/>
                </a:cubicBezTo>
                <a:cubicBezTo>
                  <a:pt x="129" y="49"/>
                  <a:pt x="174" y="97"/>
                  <a:pt x="227" y="133"/>
                </a:cubicBezTo>
                <a:cubicBezTo>
                  <a:pt x="280" y="169"/>
                  <a:pt x="351" y="220"/>
                  <a:pt x="408" y="239"/>
                </a:cubicBezTo>
                <a:cubicBezTo>
                  <a:pt x="465" y="258"/>
                  <a:pt x="536" y="248"/>
                  <a:pt x="569" y="250"/>
                </a:cubicBezTo>
              </a:path>
            </a:pathLst>
          </a:custGeom>
          <a:noFill/>
          <a:ln w="25400" cap="flat" cmpd="sng">
            <a:solidFill>
              <a:schemeClr val="accent2">
                <a:alpha val="100000"/>
              </a:schemeClr>
            </a:solidFill>
            <a:prstDash val="solid"/>
            <a:round/>
            <a:headEnd type="none" w="med" len="med"/>
            <a:tailEnd type="none" w="med" len="med"/>
          </a:ln>
        </p:spPr>
        <p:txBody>
          <a:bodyPr/>
          <a:lstStyle/>
          <a:p>
            <a:endParaRPr lang="zh-CN" altLang="en-US"/>
          </a:p>
        </p:txBody>
      </p:sp>
      <p:sp>
        <p:nvSpPr>
          <p:cNvPr id="173107" name="任意多边形 910435"/>
          <p:cNvSpPr/>
          <p:nvPr/>
        </p:nvSpPr>
        <p:spPr>
          <a:xfrm flipV="1">
            <a:off x="1763713" y="5805488"/>
            <a:ext cx="974725" cy="215900"/>
          </a:xfrm>
          <a:custGeom>
            <a:avLst/>
            <a:gdLst/>
            <a:ahLst/>
            <a:cxnLst>
              <a:cxn ang="0">
                <a:pos x="0" y="0"/>
              </a:cxn>
              <a:cxn ang="0">
                <a:pos x="155887" y="22594"/>
              </a:cxn>
              <a:cxn ang="0">
                <a:pos x="388862" y="111297"/>
              </a:cxn>
              <a:cxn ang="0">
                <a:pos x="698924" y="200000"/>
              </a:cxn>
              <a:cxn ang="0">
                <a:pos x="974725" y="209205"/>
              </a:cxn>
            </a:cxnLst>
            <a:rect l="0" t="0" r="0" b="0"/>
            <a:pathLst>
              <a:path w="569" h="258">
                <a:moveTo>
                  <a:pt x="0" y="0"/>
                </a:moveTo>
                <a:cubicBezTo>
                  <a:pt x="26" y="2"/>
                  <a:pt x="53" y="5"/>
                  <a:pt x="91" y="27"/>
                </a:cubicBezTo>
                <a:cubicBezTo>
                  <a:pt x="129" y="49"/>
                  <a:pt x="174" y="97"/>
                  <a:pt x="227" y="133"/>
                </a:cubicBezTo>
                <a:cubicBezTo>
                  <a:pt x="280" y="169"/>
                  <a:pt x="351" y="220"/>
                  <a:pt x="408" y="239"/>
                </a:cubicBezTo>
                <a:cubicBezTo>
                  <a:pt x="465" y="258"/>
                  <a:pt x="536" y="248"/>
                  <a:pt x="569" y="250"/>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cBhvr>
                                        <p:cTn id="6" dur="250" accel="50000" decel="50000" autoRev="1" fill="hold">
                                          <p:stCondLst>
                                            <p:cond delay="0"/>
                                          </p:stCondLst>
                                        </p:cTn>
                                        <p:tgtEl>
                                          <p:spTgt spid="910355"/>
                                        </p:tgtEl>
                                        <p:attrNameLst>
                                          <p:attrName>ppt_x</p:attrName>
                                          <p:attrName>ppt_y</p:attrName>
                                        </p:attrNameLst>
                                      </p:cBhvr>
                                    </p:animMotion>
                                    <p:animRot by="1500000">
                                      <p:cBhvr>
                                        <p:cTn id="7" dur="125" fill="hold">
                                          <p:stCondLst>
                                            <p:cond delay="0"/>
                                          </p:stCondLst>
                                        </p:cTn>
                                        <p:tgtEl>
                                          <p:spTgt spid="910355"/>
                                        </p:tgtEl>
                                        <p:attrNameLst>
                                          <p:attrName>r</p:attrName>
                                        </p:attrNameLst>
                                      </p:cBhvr>
                                    </p:animRot>
                                    <p:animRot by="-1500000">
                                      <p:cBhvr>
                                        <p:cTn id="8" dur="125" fill="hold">
                                          <p:stCondLst>
                                            <p:cond delay="125"/>
                                          </p:stCondLst>
                                        </p:cTn>
                                        <p:tgtEl>
                                          <p:spTgt spid="910355"/>
                                        </p:tgtEl>
                                        <p:attrNameLst>
                                          <p:attrName>r</p:attrName>
                                        </p:attrNameLst>
                                      </p:cBhvr>
                                    </p:animRot>
                                    <p:animRot by="-1500000">
                                      <p:cBhvr>
                                        <p:cTn id="9" dur="125" fill="hold">
                                          <p:stCondLst>
                                            <p:cond delay="250"/>
                                          </p:stCondLst>
                                        </p:cTn>
                                        <p:tgtEl>
                                          <p:spTgt spid="910355"/>
                                        </p:tgtEl>
                                        <p:attrNameLst>
                                          <p:attrName>r</p:attrName>
                                        </p:attrNameLst>
                                      </p:cBhvr>
                                    </p:animRot>
                                    <p:animRot by="1500000">
                                      <p:cBhvr>
                                        <p:cTn id="10" dur="125" fill="hold">
                                          <p:stCondLst>
                                            <p:cond delay="375"/>
                                          </p:stCondLst>
                                        </p:cTn>
                                        <p:tgtEl>
                                          <p:spTgt spid="91035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0361"/>
                                        </p:tgtEl>
                                        <p:attrNameLst>
                                          <p:attrName>style.visibility</p:attrName>
                                        </p:attrNameLst>
                                      </p:cBhvr>
                                      <p:to>
                                        <p:strVal val="visible"/>
                                      </p:to>
                                    </p:set>
                                    <p:animEffect transition="in" filter="fade">
                                      <p:cBhvr>
                                        <p:cTn id="15" dur="1000"/>
                                        <p:tgtEl>
                                          <p:spTgt spid="910361"/>
                                        </p:tgtEl>
                                      </p:cBhvr>
                                    </p:animEffect>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nodeType="clickEffect">
                                  <p:stCondLst>
                                    <p:cond delay="0"/>
                                  </p:stCondLst>
                                  <p:childTnLst>
                                    <p:set>
                                      <p:cBhvr>
                                        <p:cTn id="19" dur="1" fill="hold">
                                          <p:stCondLst>
                                            <p:cond delay="0"/>
                                          </p:stCondLst>
                                        </p:cTn>
                                        <p:tgtEl>
                                          <p:spTgt spid="910354"/>
                                        </p:tgtEl>
                                        <p:attrNameLst>
                                          <p:attrName>style.visibility</p:attrName>
                                        </p:attrNameLst>
                                      </p:cBhvr>
                                      <p:to>
                                        <p:strVal val="visible"/>
                                      </p:to>
                                    </p:set>
                                    <p:anim calcmode="lin" valueType="num">
                                      <p:cBhvr>
                                        <p:cTn id="20" dur="500" fill="hold"/>
                                        <p:tgtEl>
                                          <p:spTgt spid="910354"/>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910354"/>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910354"/>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91035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10341"/>
                                        </p:tgtEl>
                                        <p:attrNameLst>
                                          <p:attrName>style.visibility</p:attrName>
                                        </p:attrNameLst>
                                      </p:cBhvr>
                                      <p:to>
                                        <p:strVal val="visible"/>
                                      </p:to>
                                    </p:set>
                                    <p:anim calcmode="lin" valueType="num">
                                      <p:cBhvr>
                                        <p:cTn id="28" dur="500" fill="hold"/>
                                        <p:tgtEl>
                                          <p:spTgt spid="910341"/>
                                        </p:tgtEl>
                                        <p:attrNameLst>
                                          <p:attrName>ppt_w</p:attrName>
                                        </p:attrNameLst>
                                      </p:cBhvr>
                                      <p:tavLst>
                                        <p:tav tm="0">
                                          <p:val>
                                            <p:fltVal val="0"/>
                                          </p:val>
                                        </p:tav>
                                        <p:tav tm="100000">
                                          <p:val>
                                            <p:strVal val="#ppt_w"/>
                                          </p:val>
                                        </p:tav>
                                      </p:tavLst>
                                    </p:anim>
                                    <p:anim calcmode="lin" valueType="num">
                                      <p:cBhvr>
                                        <p:cTn id="29" dur="500" fill="hold"/>
                                        <p:tgtEl>
                                          <p:spTgt spid="910341"/>
                                        </p:tgtEl>
                                        <p:attrNameLst>
                                          <p:attrName>ppt_h</p:attrName>
                                        </p:attrNameLst>
                                      </p:cBhvr>
                                      <p:tavLst>
                                        <p:tav tm="0">
                                          <p:val>
                                            <p:fltVal val="0"/>
                                          </p:val>
                                        </p:tav>
                                        <p:tav tm="100000">
                                          <p:val>
                                            <p:strVal val="#ppt_h"/>
                                          </p:val>
                                        </p:tav>
                                      </p:tavLst>
                                    </p:anim>
                                    <p:animEffect transition="in" filter="fade">
                                      <p:cBhvr>
                                        <p:cTn id="30" dur="500"/>
                                        <p:tgtEl>
                                          <p:spTgt spid="910341"/>
                                        </p:tgtEl>
                                      </p:cBhvr>
                                    </p:animEffect>
                                  </p:childTnLst>
                                </p:cTn>
                              </p:par>
                            </p:childTnLst>
                          </p:cTn>
                        </p:par>
                      </p:childTnLst>
                    </p:cTn>
                  </p:par>
                  <p:par>
                    <p:cTn id="31" fill="hold">
                      <p:stCondLst>
                        <p:cond delay="indefinite"/>
                      </p:stCondLst>
                      <p:childTnLst>
                        <p:par>
                          <p:cTn id="32" fill="hold">
                            <p:stCondLst>
                              <p:cond delay="0"/>
                            </p:stCondLst>
                            <p:childTnLst>
                              <p:par>
                                <p:cTn id="33" presetID="25" presetClass="entr" presetSubtype="0" fill="hold" grpId="0" nodeType="clickEffect">
                                  <p:stCondLst>
                                    <p:cond delay="0"/>
                                  </p:stCondLst>
                                  <p:childTnLst>
                                    <p:set>
                                      <p:cBhvr>
                                        <p:cTn id="34" dur="1" fill="hold">
                                          <p:stCondLst>
                                            <p:cond delay="0"/>
                                          </p:stCondLst>
                                        </p:cTn>
                                        <p:tgtEl>
                                          <p:spTgt spid="910357"/>
                                        </p:tgtEl>
                                        <p:attrNameLst>
                                          <p:attrName>style.visibility</p:attrName>
                                        </p:attrNameLst>
                                      </p:cBhvr>
                                      <p:to>
                                        <p:strVal val="visible"/>
                                      </p:to>
                                    </p:set>
                                    <p:anim calcmode="lin" valueType="num">
                                      <p:cBhvr>
                                        <p:cTn id="35" dur="500" decel="50000" fill="hold">
                                          <p:stCondLst>
                                            <p:cond delay="0"/>
                                          </p:stCondLst>
                                        </p:cTn>
                                        <p:tgtEl>
                                          <p:spTgt spid="910357"/>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910357"/>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910357"/>
                                        </p:tgtEl>
                                        <p:attrNameLst>
                                          <p:attrName>ppt_w</p:attrName>
                                        </p:attrNameLst>
                                      </p:cBhvr>
                                      <p:tavLst>
                                        <p:tav tm="0">
                                          <p:val>
                                            <p:strVal val="#ppt_w*.05"/>
                                          </p:val>
                                        </p:tav>
                                        <p:tav tm="100000">
                                          <p:val>
                                            <p:strVal val="#ppt_w"/>
                                          </p:val>
                                        </p:tav>
                                      </p:tavLst>
                                    </p:anim>
                                    <p:anim calcmode="lin" valueType="num">
                                      <p:cBhvr>
                                        <p:cTn id="38" dur="1000" fill="hold"/>
                                        <p:tgtEl>
                                          <p:spTgt spid="910357"/>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910357"/>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910357"/>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910357"/>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9103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10388"/>
                                        </p:tgtEl>
                                        <p:attrNameLst>
                                          <p:attrName>style.visibility</p:attrName>
                                        </p:attrNameLst>
                                      </p:cBhvr>
                                      <p:to>
                                        <p:strVal val="visible"/>
                                      </p:to>
                                    </p:set>
                                    <p:animEffect transition="in" filter="fade">
                                      <p:cBhvr>
                                        <p:cTn id="47" dur="1000"/>
                                        <p:tgtEl>
                                          <p:spTgt spid="91038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E-6 3.33333E-6 L 5E-6 0.09259 " pathEditMode="relative" rAng="0" ptsTypes="AA">
                                      <p:cBhvr>
                                        <p:cTn id="51" dur="1000" fill="hold"/>
                                        <p:tgtEl>
                                          <p:spTgt spid="910354"/>
                                        </p:tgtEl>
                                        <p:attrNameLst>
                                          <p:attrName>ppt_x</p:attrName>
                                          <p:attrName>ppt_y</p:attrName>
                                        </p:attrNameLst>
                                      </p:cBhvr>
                                      <p:rCtr x="0" y="4600"/>
                                    </p:animMotion>
                                  </p:childTnLst>
                                </p:cTn>
                              </p:par>
                            </p:childTnLst>
                          </p:cTn>
                        </p:par>
                        <p:par>
                          <p:cTn id="52" fill="hold">
                            <p:stCondLst>
                              <p:cond delay="1000"/>
                            </p:stCondLst>
                            <p:childTnLst>
                              <p:par>
                                <p:cTn id="53" presetID="56" presetClass="path" presetSubtype="0" accel="50000" decel="50000" fill="hold" nodeType="afterEffect">
                                  <p:stCondLst>
                                    <p:cond delay="0"/>
                                  </p:stCondLst>
                                  <p:childTnLst>
                                    <p:animMotion origin="layout" path="M 5E-6 0.09259 L -0.05417 0.12407 " pathEditMode="relative" rAng="0" ptsTypes="AA">
                                      <p:cBhvr>
                                        <p:cTn id="54" dur="1000" fill="hold"/>
                                        <p:tgtEl>
                                          <p:spTgt spid="910354"/>
                                        </p:tgtEl>
                                        <p:attrNameLst>
                                          <p:attrName>ppt_x</p:attrName>
                                          <p:attrName>ppt_y</p:attrName>
                                        </p:attrNameLst>
                                      </p:cBhvr>
                                      <p:rCtr x="-2700" y="160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10340"/>
                                        </p:tgtEl>
                                        <p:attrNameLst>
                                          <p:attrName>style.visibility</p:attrName>
                                        </p:attrNameLst>
                                      </p:cBhvr>
                                      <p:to>
                                        <p:strVal val="visible"/>
                                      </p:to>
                                    </p:set>
                                    <p:animEffect transition="in" filter="fade">
                                      <p:cBhvr>
                                        <p:cTn id="59" dur="500"/>
                                        <p:tgtEl>
                                          <p:spTgt spid="910340"/>
                                        </p:tgtEl>
                                      </p:cBhvr>
                                    </p:animEffect>
                                  </p:childTnLst>
                                </p:cTn>
                              </p:par>
                              <p:par>
                                <p:cTn id="60" presetID="10" presetClass="exit" presetSubtype="0" fill="hold" nodeType="withEffect">
                                  <p:stCondLst>
                                    <p:cond delay="0"/>
                                  </p:stCondLst>
                                  <p:childTnLst>
                                    <p:animEffect transition="out" filter="fade">
                                      <p:cBhvr>
                                        <p:cTn id="61" dur="500"/>
                                        <p:tgtEl>
                                          <p:spTgt spid="910341"/>
                                        </p:tgtEl>
                                      </p:cBhvr>
                                    </p:animEffect>
                                    <p:set>
                                      <p:cBhvr>
                                        <p:cTn id="62" dur="1" fill="hold">
                                          <p:stCondLst>
                                            <p:cond delay="499"/>
                                          </p:stCondLst>
                                        </p:cTn>
                                        <p:tgtEl>
                                          <p:spTgt spid="91034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5" presetClass="entr" presetSubtype="0" fill="hold" grpId="0" nodeType="clickEffect">
                                  <p:stCondLst>
                                    <p:cond delay="0"/>
                                  </p:stCondLst>
                                  <p:childTnLst>
                                    <p:set>
                                      <p:cBhvr>
                                        <p:cTn id="66" dur="1" fill="hold">
                                          <p:stCondLst>
                                            <p:cond delay="0"/>
                                          </p:stCondLst>
                                        </p:cTn>
                                        <p:tgtEl>
                                          <p:spTgt spid="910356"/>
                                        </p:tgtEl>
                                        <p:attrNameLst>
                                          <p:attrName>style.visibility</p:attrName>
                                        </p:attrNameLst>
                                      </p:cBhvr>
                                      <p:to>
                                        <p:strVal val="visible"/>
                                      </p:to>
                                    </p:set>
                                    <p:anim calcmode="lin" valueType="num">
                                      <p:cBhvr>
                                        <p:cTn id="67" dur="500" decel="50000" fill="hold">
                                          <p:stCondLst>
                                            <p:cond delay="0"/>
                                          </p:stCondLst>
                                        </p:cTn>
                                        <p:tgtEl>
                                          <p:spTgt spid="910356"/>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910356"/>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910356"/>
                                        </p:tgtEl>
                                        <p:attrNameLst>
                                          <p:attrName>ppt_w</p:attrName>
                                        </p:attrNameLst>
                                      </p:cBhvr>
                                      <p:tavLst>
                                        <p:tav tm="0">
                                          <p:val>
                                            <p:strVal val="#ppt_w*.05"/>
                                          </p:val>
                                        </p:tav>
                                        <p:tav tm="100000">
                                          <p:val>
                                            <p:strVal val="#ppt_w"/>
                                          </p:val>
                                        </p:tav>
                                      </p:tavLst>
                                    </p:anim>
                                    <p:anim calcmode="lin" valueType="num">
                                      <p:cBhvr>
                                        <p:cTn id="70" dur="1000" fill="hold"/>
                                        <p:tgtEl>
                                          <p:spTgt spid="910356"/>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910356"/>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910356"/>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910356"/>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91035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910340"/>
                                        </p:tgtEl>
                                      </p:cBhvr>
                                    </p:animEffect>
                                    <p:set>
                                      <p:cBhvr>
                                        <p:cTn id="79" dur="1" fill="hold">
                                          <p:stCondLst>
                                            <p:cond delay="499"/>
                                          </p:stCondLst>
                                        </p:cTn>
                                        <p:tgtEl>
                                          <p:spTgt spid="910340"/>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910338"/>
                                        </p:tgtEl>
                                        <p:attrNameLst>
                                          <p:attrName>style.visibility</p:attrName>
                                        </p:attrNameLst>
                                      </p:cBhvr>
                                      <p:to>
                                        <p:strVal val="visible"/>
                                      </p:to>
                                    </p:set>
                                    <p:animEffect transition="in" filter="fade">
                                      <p:cBhvr>
                                        <p:cTn id="82" dur="500"/>
                                        <p:tgtEl>
                                          <p:spTgt spid="910338"/>
                                        </p:tgtEl>
                                      </p:cBhvr>
                                    </p:animEffect>
                                  </p:childTnLst>
                                </p:cTn>
                              </p:par>
                            </p:childTnLst>
                          </p:cTn>
                        </p:par>
                      </p:childTnLst>
                    </p:cTn>
                  </p:par>
                  <p:par>
                    <p:cTn id="83" fill="hold">
                      <p:stCondLst>
                        <p:cond delay="indefinite"/>
                      </p:stCondLst>
                      <p:childTnLst>
                        <p:par>
                          <p:cTn id="84" fill="hold">
                            <p:stCondLst>
                              <p:cond delay="0"/>
                            </p:stCondLst>
                            <p:childTnLst>
                              <p:par>
                                <p:cTn id="85" presetID="25" presetClass="entr" presetSubtype="0" fill="hold" grpId="0" nodeType="clickEffect">
                                  <p:stCondLst>
                                    <p:cond delay="0"/>
                                  </p:stCondLst>
                                  <p:childTnLst>
                                    <p:set>
                                      <p:cBhvr>
                                        <p:cTn id="86" dur="1" fill="hold">
                                          <p:stCondLst>
                                            <p:cond delay="0"/>
                                          </p:stCondLst>
                                        </p:cTn>
                                        <p:tgtEl>
                                          <p:spTgt spid="910359"/>
                                        </p:tgtEl>
                                        <p:attrNameLst>
                                          <p:attrName>style.visibility</p:attrName>
                                        </p:attrNameLst>
                                      </p:cBhvr>
                                      <p:to>
                                        <p:strVal val="visible"/>
                                      </p:to>
                                    </p:set>
                                    <p:anim calcmode="lin" valueType="num">
                                      <p:cBhvr>
                                        <p:cTn id="87" dur="500" decel="50000" fill="hold">
                                          <p:stCondLst>
                                            <p:cond delay="0"/>
                                          </p:stCondLst>
                                        </p:cTn>
                                        <p:tgtEl>
                                          <p:spTgt spid="910359"/>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910359"/>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910359"/>
                                        </p:tgtEl>
                                        <p:attrNameLst>
                                          <p:attrName>ppt_w</p:attrName>
                                        </p:attrNameLst>
                                      </p:cBhvr>
                                      <p:tavLst>
                                        <p:tav tm="0">
                                          <p:val>
                                            <p:strVal val="#ppt_w*.05"/>
                                          </p:val>
                                        </p:tav>
                                        <p:tav tm="100000">
                                          <p:val>
                                            <p:strVal val="#ppt_w"/>
                                          </p:val>
                                        </p:tav>
                                      </p:tavLst>
                                    </p:anim>
                                    <p:anim calcmode="lin" valueType="num">
                                      <p:cBhvr>
                                        <p:cTn id="90" dur="1000" fill="hold"/>
                                        <p:tgtEl>
                                          <p:spTgt spid="910359"/>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910359"/>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910359"/>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910359"/>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910359"/>
                                        </p:tgtEl>
                                      </p:cBhvr>
                                    </p:animEffect>
                                  </p:childTnLst>
                                </p:cTn>
                              </p:par>
                            </p:childTnLst>
                          </p:cTn>
                        </p:par>
                      </p:childTnLst>
                    </p:cTn>
                  </p:par>
                  <p:par>
                    <p:cTn id="95" fill="hold">
                      <p:stCondLst>
                        <p:cond delay="indefinite"/>
                      </p:stCondLst>
                      <p:childTnLst>
                        <p:par>
                          <p:cTn id="96" fill="hold">
                            <p:stCondLst>
                              <p:cond delay="0"/>
                            </p:stCondLst>
                            <p:childTnLst>
                              <p:par>
                                <p:cTn id="97" presetID="63" presetClass="path" presetSubtype="0" accel="50000" decel="50000" fill="hold" nodeType="clickEffect">
                                  <p:stCondLst>
                                    <p:cond delay="0"/>
                                  </p:stCondLst>
                                  <p:childTnLst>
                                    <p:animMotion origin="layout" path="M -0.05417 0.12408 L 0.40521 0.12963 " pathEditMode="relative" rAng="0" ptsTypes="AA">
                                      <p:cBhvr>
                                        <p:cTn id="98" dur="1000" fill="hold"/>
                                        <p:tgtEl>
                                          <p:spTgt spid="910354"/>
                                        </p:tgtEl>
                                        <p:attrNameLst>
                                          <p:attrName>ppt_x</p:attrName>
                                          <p:attrName>ppt_y</p:attrName>
                                        </p:attrNameLst>
                                      </p:cBhvr>
                                      <p:rCtr x="23000" y="300"/>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910339"/>
                                        </p:tgtEl>
                                        <p:attrNameLst>
                                          <p:attrName>style.visibility</p:attrName>
                                        </p:attrNameLst>
                                      </p:cBhvr>
                                      <p:to>
                                        <p:strVal val="visible"/>
                                      </p:to>
                                    </p:set>
                                    <p:animEffect transition="in" filter="fade">
                                      <p:cBhvr>
                                        <p:cTn id="103" dur="500"/>
                                        <p:tgtEl>
                                          <p:spTgt spid="910339"/>
                                        </p:tgtEl>
                                      </p:cBhvr>
                                    </p:animEffect>
                                  </p:childTnLst>
                                </p:cTn>
                              </p:par>
                              <p:par>
                                <p:cTn id="104" presetID="10" presetClass="exit" presetSubtype="0" fill="hold" nodeType="withEffect">
                                  <p:stCondLst>
                                    <p:cond delay="0"/>
                                  </p:stCondLst>
                                  <p:childTnLst>
                                    <p:animEffect transition="out" filter="fade">
                                      <p:cBhvr>
                                        <p:cTn id="105" dur="500"/>
                                        <p:tgtEl>
                                          <p:spTgt spid="910338"/>
                                        </p:tgtEl>
                                      </p:cBhvr>
                                    </p:animEffect>
                                    <p:set>
                                      <p:cBhvr>
                                        <p:cTn id="106" dur="1" fill="hold">
                                          <p:stCondLst>
                                            <p:cond delay="499"/>
                                          </p:stCondLst>
                                        </p:cTn>
                                        <p:tgtEl>
                                          <p:spTgt spid="91033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5" presetClass="entr" presetSubtype="0" fill="hold" grpId="0" nodeType="clickEffect">
                                  <p:stCondLst>
                                    <p:cond delay="0"/>
                                  </p:stCondLst>
                                  <p:childTnLst>
                                    <p:set>
                                      <p:cBhvr>
                                        <p:cTn id="110" dur="1" fill="hold">
                                          <p:stCondLst>
                                            <p:cond delay="0"/>
                                          </p:stCondLst>
                                        </p:cTn>
                                        <p:tgtEl>
                                          <p:spTgt spid="910360"/>
                                        </p:tgtEl>
                                        <p:attrNameLst>
                                          <p:attrName>style.visibility</p:attrName>
                                        </p:attrNameLst>
                                      </p:cBhvr>
                                      <p:to>
                                        <p:strVal val="visible"/>
                                      </p:to>
                                    </p:set>
                                    <p:anim calcmode="lin" valueType="num">
                                      <p:cBhvr>
                                        <p:cTn id="111" dur="500" decel="50000" fill="hold">
                                          <p:stCondLst>
                                            <p:cond delay="0"/>
                                          </p:stCondLst>
                                        </p:cTn>
                                        <p:tgtEl>
                                          <p:spTgt spid="910360"/>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910360"/>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910360"/>
                                        </p:tgtEl>
                                        <p:attrNameLst>
                                          <p:attrName>ppt_w</p:attrName>
                                        </p:attrNameLst>
                                      </p:cBhvr>
                                      <p:tavLst>
                                        <p:tav tm="0">
                                          <p:val>
                                            <p:strVal val="#ppt_w*.05"/>
                                          </p:val>
                                        </p:tav>
                                        <p:tav tm="100000">
                                          <p:val>
                                            <p:strVal val="#ppt_w"/>
                                          </p:val>
                                        </p:tav>
                                      </p:tavLst>
                                    </p:anim>
                                    <p:anim calcmode="lin" valueType="num">
                                      <p:cBhvr>
                                        <p:cTn id="114" dur="1000" fill="hold"/>
                                        <p:tgtEl>
                                          <p:spTgt spid="910360"/>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910360"/>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910360"/>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910360"/>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910360"/>
                                        </p:tgtEl>
                                      </p:cBhvr>
                                    </p:animEffect>
                                  </p:childTnLst>
                                </p:cTn>
                              </p:par>
                            </p:childTnLst>
                          </p:cTn>
                        </p:par>
                      </p:childTnLst>
                    </p:cTn>
                  </p:par>
                  <p:par>
                    <p:cTn id="119" fill="hold">
                      <p:stCondLst>
                        <p:cond delay="indefinite"/>
                      </p:stCondLst>
                      <p:childTnLst>
                        <p:par>
                          <p:cTn id="120" fill="hold">
                            <p:stCondLst>
                              <p:cond delay="0"/>
                            </p:stCondLst>
                            <p:childTnLst>
                              <p:par>
                                <p:cTn id="121" presetID="0" presetClass="path" presetSubtype="0" accel="50000" decel="50000" fill="hold" nodeType="clickEffect">
                                  <p:stCondLst>
                                    <p:cond delay="0"/>
                                  </p:stCondLst>
                                  <p:childTnLst>
                                    <p:animMotion origin="layout" path="M 0.40521 0.12964 C 0.35833 0.12755 0.31163 0.1257 0.28125 0.12408 C 0.25087 0.12246 0.23264 0.12061 0.22292 0.11991 " pathEditMode="relative" ptsTypes="aaA">
                                      <p:cBhvr>
                                        <p:cTn id="122" dur="1000" fill="hold"/>
                                        <p:tgtEl>
                                          <p:spTgt spid="910354"/>
                                        </p:tgtEl>
                                        <p:attrNameLst>
                                          <p:attrName>ppt_x</p:attrName>
                                          <p:attrName>ppt_y</p:attrName>
                                        </p:attrNameLst>
                                      </p:cBhvr>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910432"/>
                                        </p:tgtEl>
                                        <p:attrNameLst>
                                          <p:attrName>style.visibility</p:attrName>
                                        </p:attrNameLst>
                                      </p:cBhvr>
                                      <p:to>
                                        <p:strVal val="visible"/>
                                      </p:to>
                                    </p:set>
                                    <p:animEffect transition="in" filter="fade">
                                      <p:cBhvr>
                                        <p:cTn id="127" dur="500"/>
                                        <p:tgtEl>
                                          <p:spTgt spid="910432"/>
                                        </p:tgtEl>
                                      </p:cBhvr>
                                    </p:animEffect>
                                  </p:childTnLst>
                                </p:cTn>
                              </p:par>
                              <p:par>
                                <p:cTn id="128" presetID="10" presetClass="exit" presetSubtype="0" fill="hold" nodeType="withEffect">
                                  <p:stCondLst>
                                    <p:cond delay="0"/>
                                  </p:stCondLst>
                                  <p:childTnLst>
                                    <p:animEffect transition="out" filter="fade">
                                      <p:cBhvr>
                                        <p:cTn id="129" dur="500"/>
                                        <p:tgtEl>
                                          <p:spTgt spid="910339"/>
                                        </p:tgtEl>
                                      </p:cBhvr>
                                    </p:animEffect>
                                    <p:set>
                                      <p:cBhvr>
                                        <p:cTn id="130" dur="1" fill="hold">
                                          <p:stCondLst>
                                            <p:cond delay="499"/>
                                          </p:stCondLst>
                                        </p:cTn>
                                        <p:tgtEl>
                                          <p:spTgt spid="9103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55" grpId="0"/>
      <p:bldP spid="910356" grpId="0"/>
      <p:bldP spid="910357" grpId="0"/>
      <p:bldP spid="910359" grpId="0"/>
      <p:bldP spid="91036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906241"/>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600" b="1" dirty="0">
                <a:latin typeface="Arial" panose="020B0604020202020204" pitchFamily="34" charset="0"/>
              </a:rPr>
              <a:t>实际波形</a:t>
            </a:r>
            <a:r>
              <a:rPr lang="en-US" altLang="zh-CN" sz="1600" b="1" dirty="0">
                <a:latin typeface="Arial" panose="020B0604020202020204" pitchFamily="34" charset="0"/>
              </a:rPr>
              <a:t>, I/P:405V, O/P: 54V/5A, </a:t>
            </a:r>
            <a:r>
              <a:rPr lang="zh-CN" altLang="en-US" sz="1600" b="1" dirty="0">
                <a:latin typeface="Arial" panose="020B0604020202020204" pitchFamily="34" charset="0"/>
              </a:rPr>
              <a:t>短路电流</a:t>
            </a:r>
            <a:endParaRPr lang="zh-CN" altLang="en-US" sz="1600" b="1" dirty="0">
              <a:latin typeface="Arial" panose="020B0604020202020204" pitchFamily="34" charset="0"/>
            </a:endParaRPr>
          </a:p>
        </p:txBody>
      </p:sp>
      <p:pic>
        <p:nvPicPr>
          <p:cNvPr id="175107" name="图片 906242" descr="405V 54V 5A short"/>
          <p:cNvPicPr>
            <a:picLocks noChangeAspect="1"/>
          </p:cNvPicPr>
          <p:nvPr/>
        </p:nvPicPr>
        <p:blipFill>
          <a:blip r:embed="rId1"/>
          <a:stretch>
            <a:fillRect/>
          </a:stretch>
        </p:blipFill>
        <p:spPr>
          <a:xfrm>
            <a:off x="165100" y="1490663"/>
            <a:ext cx="4405313" cy="4270375"/>
          </a:xfrm>
          <a:prstGeom prst="rect">
            <a:avLst/>
          </a:prstGeom>
          <a:noFill/>
          <a:ln w="9525">
            <a:noFill/>
          </a:ln>
        </p:spPr>
      </p:pic>
      <p:pic>
        <p:nvPicPr>
          <p:cNvPr id="175108" name="图片 906243" descr="405V 54V 5A short zoom"/>
          <p:cNvPicPr>
            <a:picLocks noChangeAspect="1"/>
          </p:cNvPicPr>
          <p:nvPr/>
        </p:nvPicPr>
        <p:blipFill>
          <a:blip r:embed="rId2"/>
          <a:stretch>
            <a:fillRect/>
          </a:stretch>
        </p:blipFill>
        <p:spPr>
          <a:xfrm>
            <a:off x="4511675" y="1598613"/>
            <a:ext cx="4632325" cy="4100512"/>
          </a:xfrm>
          <a:prstGeom prst="rect">
            <a:avLst/>
          </a:prstGeom>
          <a:noFill/>
          <a:ln w="9525">
            <a:noFill/>
          </a:ln>
        </p:spPr>
      </p:pic>
      <p:sp>
        <p:nvSpPr>
          <p:cNvPr id="175109" name="文本框 906244"/>
          <p:cNvSpPr txBox="1"/>
          <p:nvPr/>
        </p:nvSpPr>
        <p:spPr>
          <a:xfrm>
            <a:off x="1831023" y="6051550"/>
            <a:ext cx="973455" cy="337185"/>
          </a:xfrm>
          <a:prstGeom prst="rect">
            <a:avLst/>
          </a:prstGeom>
          <a:noFill/>
          <a:ln w="9525">
            <a:noFill/>
          </a:ln>
        </p:spPr>
        <p:txBody>
          <a:bodyPr wrap="none">
            <a:spAutoFit/>
          </a:bodyPr>
          <a:lstStyle/>
          <a:p>
            <a:pPr algn="ctr" eaLnBrk="1" hangingPunct="1"/>
            <a:r>
              <a:rPr lang="en-US" altLang="zh-CN" b="0" dirty="0">
                <a:solidFill>
                  <a:srgbClr val="FF00FF"/>
                </a:solidFill>
                <a:latin typeface="Arial" panose="020B0604020202020204" pitchFamily="34" charset="0"/>
              </a:rPr>
              <a:t>O/p </a:t>
            </a:r>
            <a:r>
              <a:rPr lang="zh-CN" altLang="en-US" b="0" dirty="0">
                <a:solidFill>
                  <a:srgbClr val="FF00FF"/>
                </a:solidFill>
                <a:latin typeface="Arial" panose="020B0604020202020204" pitchFamily="34" charset="0"/>
                <a:ea typeface="宋体" panose="02010600030101010101" pitchFamily="2" charset="-122"/>
              </a:rPr>
              <a:t>电压</a:t>
            </a:r>
            <a:endParaRPr lang="zh-CN" altLang="en-US" b="0" dirty="0">
              <a:solidFill>
                <a:srgbClr val="FF00FF"/>
              </a:solidFill>
              <a:latin typeface="Arial" panose="020B0604020202020204" pitchFamily="34" charset="0"/>
              <a:ea typeface="宋体" panose="02010600030101010101" pitchFamily="2" charset="-122"/>
            </a:endParaRPr>
          </a:p>
        </p:txBody>
      </p:sp>
      <p:sp>
        <p:nvSpPr>
          <p:cNvPr id="175110" name="文本框 906245"/>
          <p:cNvSpPr txBox="1"/>
          <p:nvPr/>
        </p:nvSpPr>
        <p:spPr>
          <a:xfrm>
            <a:off x="4072573" y="6061075"/>
            <a:ext cx="995680" cy="337185"/>
          </a:xfrm>
          <a:prstGeom prst="rect">
            <a:avLst/>
          </a:prstGeom>
          <a:noFill/>
          <a:ln w="9525">
            <a:noFill/>
          </a:ln>
        </p:spPr>
        <p:txBody>
          <a:bodyPr wrap="none">
            <a:spAutoFit/>
          </a:bodyPr>
          <a:lstStyle/>
          <a:p>
            <a:pPr algn="ctr" eaLnBrk="1" hangingPunct="1"/>
            <a:r>
              <a:rPr lang="zh-CN" altLang="en-US" b="0" dirty="0">
                <a:solidFill>
                  <a:srgbClr val="CCCC00"/>
                </a:solidFill>
                <a:latin typeface="Arial" panose="020B0604020202020204" pitchFamily="34" charset="0"/>
                <a:ea typeface="宋体" panose="02010600030101010101" pitchFamily="2" charset="-122"/>
              </a:rPr>
              <a:t>谐振电流</a:t>
            </a:r>
            <a:endParaRPr lang="zh-CN" altLang="en-US" b="0" dirty="0">
              <a:solidFill>
                <a:srgbClr val="CCCC00"/>
              </a:solidFill>
              <a:latin typeface="Arial" panose="020B0604020202020204" pitchFamily="34" charset="0"/>
              <a:ea typeface="宋体" panose="02010600030101010101" pitchFamily="2" charset="-122"/>
            </a:endParaRPr>
          </a:p>
        </p:txBody>
      </p:sp>
      <p:sp>
        <p:nvSpPr>
          <p:cNvPr id="175111" name="文本框 906246"/>
          <p:cNvSpPr txBox="1"/>
          <p:nvPr/>
        </p:nvSpPr>
        <p:spPr>
          <a:xfrm>
            <a:off x="6370162" y="6062663"/>
            <a:ext cx="1120140" cy="337185"/>
          </a:xfrm>
          <a:prstGeom prst="rect">
            <a:avLst/>
          </a:prstGeom>
          <a:noFill/>
          <a:ln w="9525">
            <a:noFill/>
          </a:ln>
        </p:spPr>
        <p:txBody>
          <a:bodyPr wrap="none">
            <a:spAutoFit/>
          </a:bodyPr>
          <a:lstStyle/>
          <a:p>
            <a:pPr algn="ctr" eaLnBrk="1" hangingPunct="1"/>
            <a:r>
              <a:rPr lang="zh-CN" altLang="en-US" b="0" dirty="0">
                <a:solidFill>
                  <a:srgbClr val="66CCFF"/>
                </a:solidFill>
                <a:latin typeface="Arial" panose="020B0604020202020204" pitchFamily="34" charset="0"/>
                <a:ea typeface="宋体" panose="02010600030101010101" pitchFamily="2" charset="-122"/>
              </a:rPr>
              <a:t>电流环</a:t>
            </a:r>
            <a:r>
              <a:rPr lang="en-US" altLang="zh-CN" b="0" dirty="0">
                <a:solidFill>
                  <a:srgbClr val="66CCFF"/>
                </a:solidFill>
                <a:latin typeface="Arial" panose="020B0604020202020204" pitchFamily="34" charset="0"/>
              </a:rPr>
              <a:t>O/p</a:t>
            </a:r>
            <a:endParaRPr lang="en-US" altLang="zh-CN" b="0" dirty="0">
              <a:solidFill>
                <a:srgbClr val="66CCFF"/>
              </a:solidFill>
              <a:latin typeface="Arial" panose="020B0604020202020204" pitchFamily="34" charset="0"/>
            </a:endParaRPr>
          </a:p>
        </p:txBody>
      </p:sp>
      <p:sp>
        <p:nvSpPr>
          <p:cNvPr id="175112" name="椭圆 906247"/>
          <p:cNvSpPr/>
          <p:nvPr/>
        </p:nvSpPr>
        <p:spPr>
          <a:xfrm>
            <a:off x="546100" y="2468563"/>
            <a:ext cx="296863" cy="2465387"/>
          </a:xfrm>
          <a:prstGeom prst="ellipse">
            <a:avLst/>
          </a:prstGeom>
          <a:noFill/>
          <a:ln w="9525" cap="flat" cmpd="sng">
            <a:solidFill>
              <a:srgbClr val="009E00"/>
            </a:solidFill>
            <a:prstDash val="dashDot"/>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5113" name="文本框 906248"/>
          <p:cNvSpPr txBox="1"/>
          <p:nvPr/>
        </p:nvSpPr>
        <p:spPr>
          <a:xfrm>
            <a:off x="1221264" y="2001838"/>
            <a:ext cx="702310" cy="337185"/>
          </a:xfrm>
          <a:prstGeom prst="rect">
            <a:avLst/>
          </a:prstGeom>
          <a:noFill/>
          <a:ln w="9525">
            <a:noFill/>
          </a:ln>
        </p:spPr>
        <p:txBody>
          <a:bodyPr wrap="none">
            <a:spAutoFit/>
          </a:bodyPr>
          <a:lstStyle/>
          <a:p>
            <a:pPr algn="ctr" eaLnBrk="1" hangingPunct="1"/>
            <a:r>
              <a:rPr lang="en-US" altLang="zh-CN" b="0" dirty="0">
                <a:solidFill>
                  <a:schemeClr val="accent2"/>
                </a:solidFill>
                <a:latin typeface="Arial" panose="020B0604020202020204" pitchFamily="34" charset="0"/>
              </a:rPr>
              <a:t>Zoom</a:t>
            </a:r>
            <a:endParaRPr lang="en-US" altLang="zh-CN" b="0" dirty="0">
              <a:solidFill>
                <a:schemeClr val="accent2"/>
              </a:solidFill>
              <a:latin typeface="Arial" panose="020B0604020202020204" pitchFamily="34" charset="0"/>
            </a:endParaRPr>
          </a:p>
        </p:txBody>
      </p:sp>
      <p:sp>
        <p:nvSpPr>
          <p:cNvPr id="175114" name="任意多边形 906249"/>
          <p:cNvSpPr/>
          <p:nvPr/>
        </p:nvSpPr>
        <p:spPr>
          <a:xfrm>
            <a:off x="1133475" y="2371725"/>
            <a:ext cx="1012825" cy="452438"/>
          </a:xfrm>
          <a:custGeom>
            <a:avLst/>
            <a:gdLst/>
            <a:ahLst/>
            <a:cxnLst>
              <a:cxn ang="0">
                <a:pos x="759619" y="0"/>
              </a:cxn>
              <a:cxn ang="0">
                <a:pos x="759619" y="113109"/>
              </a:cxn>
              <a:cxn ang="0">
                <a:pos x="158254" y="113109"/>
              </a:cxn>
              <a:cxn ang="0">
                <a:pos x="158254" y="339329"/>
              </a:cxn>
              <a:cxn ang="0">
                <a:pos x="759619" y="339329"/>
              </a:cxn>
              <a:cxn ang="0">
                <a:pos x="759619" y="452438"/>
              </a:cxn>
              <a:cxn ang="0">
                <a:pos x="1012825" y="226219"/>
              </a:cxn>
              <a:cxn ang="0">
                <a:pos x="63302" y="113109"/>
              </a:cxn>
              <a:cxn ang="0">
                <a:pos x="63302" y="339329"/>
              </a:cxn>
              <a:cxn ang="0">
                <a:pos x="126603" y="339329"/>
              </a:cxn>
              <a:cxn ang="0">
                <a:pos x="126603" y="113109"/>
              </a:cxn>
              <a:cxn ang="0">
                <a:pos x="0" y="113109"/>
              </a:cxn>
              <a:cxn ang="0">
                <a:pos x="0" y="339329"/>
              </a:cxn>
              <a:cxn ang="0">
                <a:pos x="31651" y="339329"/>
              </a:cxn>
              <a:cxn ang="0">
                <a:pos x="31651" y="113109"/>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ap="flat" cmpd="sng">
            <a:solidFill>
              <a:schemeClr val="accent2">
                <a:alpha val="100000"/>
              </a:schemeClr>
            </a:solidFill>
            <a:prstDash val="dashDot"/>
            <a:miter lim="800000"/>
            <a:headEnd type="none" w="med" len="med"/>
            <a:tailEnd type="none" w="med" len="med"/>
          </a:ln>
        </p:spPr>
        <p:txBody>
          <a:bodyPr/>
          <a:lstStyle/>
          <a:p>
            <a:endParaRPr lang="zh-CN" altLang="en-US"/>
          </a:p>
        </p:txBody>
      </p:sp>
      <p:sp>
        <p:nvSpPr>
          <p:cNvPr id="175115" name="直接连接符 906250"/>
          <p:cNvSpPr/>
          <p:nvPr/>
        </p:nvSpPr>
        <p:spPr>
          <a:xfrm flipH="1" flipV="1">
            <a:off x="2125663" y="4699000"/>
            <a:ext cx="471487" cy="1435100"/>
          </a:xfrm>
          <a:prstGeom prst="line">
            <a:avLst/>
          </a:prstGeom>
          <a:ln w="9525" cap="flat" cmpd="sng">
            <a:solidFill>
              <a:srgbClr val="FF00FF"/>
            </a:solidFill>
            <a:prstDash val="solid"/>
            <a:headEnd type="none" w="med" len="med"/>
            <a:tailEnd type="triangle" w="med" len="med"/>
          </a:ln>
        </p:spPr>
      </p:sp>
      <p:sp>
        <p:nvSpPr>
          <p:cNvPr id="175116" name="直接连接符 906251"/>
          <p:cNvSpPr/>
          <p:nvPr/>
        </p:nvSpPr>
        <p:spPr>
          <a:xfrm flipV="1">
            <a:off x="4570413" y="3703638"/>
            <a:ext cx="922337" cy="2384425"/>
          </a:xfrm>
          <a:prstGeom prst="line">
            <a:avLst/>
          </a:prstGeom>
          <a:ln w="9525" cap="flat" cmpd="sng">
            <a:solidFill>
              <a:srgbClr val="CCCC00"/>
            </a:solidFill>
            <a:prstDash val="solid"/>
            <a:headEnd type="none" w="med" len="med"/>
            <a:tailEnd type="triangle" w="med" len="med"/>
          </a:ln>
        </p:spPr>
      </p:sp>
      <p:sp>
        <p:nvSpPr>
          <p:cNvPr id="175117" name="直接连接符 906252"/>
          <p:cNvSpPr/>
          <p:nvPr/>
        </p:nvSpPr>
        <p:spPr>
          <a:xfrm flipV="1">
            <a:off x="6677025" y="4016375"/>
            <a:ext cx="822325" cy="2060575"/>
          </a:xfrm>
          <a:prstGeom prst="line">
            <a:avLst/>
          </a:prstGeom>
          <a:ln w="9525" cap="flat" cmpd="sng">
            <a:solidFill>
              <a:srgbClr val="66CCFF"/>
            </a:solidFill>
            <a:prstDash val="solid"/>
            <a:headEnd type="none" w="med" len="med"/>
            <a:tailEnd type="triangle" w="med" len="med"/>
          </a:ln>
        </p:spPr>
      </p:sp>
    </p:spTree>
  </p:cSld>
  <p:clrMapOvr>
    <a:masterClrMapping/>
  </p:clrMapOvr>
  <p:transition spd="med">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908289"/>
          <p:cNvSpPr>
            <a:spLocks noGrp="1"/>
          </p:cNvSpPr>
          <p:nvPr>
            <p:ph type="title" idx="4294967295"/>
          </p:nvPr>
        </p:nvSpPr>
        <p:spPr>
          <a:xfrm>
            <a:off x="733425" y="863600"/>
            <a:ext cx="8410575" cy="700405"/>
          </a:xfrm>
        </p:spPr>
        <p:txBody>
          <a:bodyPr vert="horz" wrap="square" lIns="91440" tIns="45720" rIns="91440" bIns="45720" anchor="ctr"/>
          <a:lstStyle/>
          <a:p>
            <a:r>
              <a:rPr lang="zh-CN" altLang="en-US" sz="1600" b="1" dirty="0">
                <a:latin typeface="Arial" panose="020B0604020202020204" pitchFamily="34" charset="0"/>
              </a:rPr>
              <a:t>实际波形</a:t>
            </a:r>
            <a:r>
              <a:rPr lang="en-US" altLang="zh-CN" sz="1600" b="1" dirty="0">
                <a:latin typeface="Arial" panose="020B0604020202020204" pitchFamily="34" charset="0"/>
              </a:rPr>
              <a:t>: I/p 405V O/p 54V50A </a:t>
            </a:r>
            <a:r>
              <a:rPr lang="zh-CN" altLang="en-US" sz="1600" b="1" dirty="0">
                <a:latin typeface="Arial" panose="020B0604020202020204" pitchFamily="34" charset="0"/>
              </a:rPr>
              <a:t>负载</a:t>
            </a:r>
            <a:r>
              <a:rPr lang="en-US" altLang="zh-CN" sz="1600" b="1" dirty="0">
                <a:latin typeface="Arial" panose="020B0604020202020204" pitchFamily="34" charset="0"/>
              </a:rPr>
              <a:t> ,</a:t>
            </a:r>
            <a:r>
              <a:rPr lang="zh-CN" altLang="en-US" sz="1600" b="1" dirty="0">
                <a:latin typeface="Arial" panose="020B0604020202020204" pitchFamily="34" charset="0"/>
              </a:rPr>
              <a:t>短路</a:t>
            </a:r>
            <a:r>
              <a:rPr lang="en-US" altLang="zh-CN" sz="1600" b="1" dirty="0">
                <a:latin typeface="Arial" panose="020B0604020202020204" pitchFamily="34" charset="0"/>
              </a:rPr>
              <a:t> </a:t>
            </a:r>
            <a:endParaRPr lang="en-US" altLang="zh-CN" sz="1600" b="1" dirty="0">
              <a:latin typeface="Arial" panose="020B0604020202020204" pitchFamily="34" charset="0"/>
            </a:endParaRPr>
          </a:p>
        </p:txBody>
      </p:sp>
      <p:pic>
        <p:nvPicPr>
          <p:cNvPr id="177155" name="图片 908290" descr="405V 54V 50A short"/>
          <p:cNvPicPr>
            <a:picLocks noChangeAspect="1"/>
          </p:cNvPicPr>
          <p:nvPr/>
        </p:nvPicPr>
        <p:blipFill>
          <a:blip r:embed="rId1"/>
          <a:stretch>
            <a:fillRect/>
          </a:stretch>
        </p:blipFill>
        <p:spPr>
          <a:xfrm>
            <a:off x="180975" y="1617663"/>
            <a:ext cx="4572000" cy="3829050"/>
          </a:xfrm>
          <a:prstGeom prst="rect">
            <a:avLst/>
          </a:prstGeom>
          <a:noFill/>
          <a:ln w="9525">
            <a:noFill/>
          </a:ln>
        </p:spPr>
      </p:pic>
      <p:pic>
        <p:nvPicPr>
          <p:cNvPr id="177156" name="图片 908291" descr="405V 54V 50A short zoom"/>
          <p:cNvPicPr>
            <a:picLocks noChangeAspect="1"/>
          </p:cNvPicPr>
          <p:nvPr/>
        </p:nvPicPr>
        <p:blipFill>
          <a:blip r:embed="rId2"/>
          <a:stretch>
            <a:fillRect/>
          </a:stretch>
        </p:blipFill>
        <p:spPr>
          <a:xfrm>
            <a:off x="4570413" y="1612900"/>
            <a:ext cx="4573587" cy="3924300"/>
          </a:xfrm>
          <a:prstGeom prst="rect">
            <a:avLst/>
          </a:prstGeom>
          <a:noFill/>
          <a:ln w="9525">
            <a:noFill/>
          </a:ln>
        </p:spPr>
      </p:pic>
      <p:sp>
        <p:nvSpPr>
          <p:cNvPr id="177157" name="文本框 908292"/>
          <p:cNvSpPr txBox="1"/>
          <p:nvPr/>
        </p:nvSpPr>
        <p:spPr>
          <a:xfrm>
            <a:off x="1831023" y="6051550"/>
            <a:ext cx="973455" cy="337185"/>
          </a:xfrm>
          <a:prstGeom prst="rect">
            <a:avLst/>
          </a:prstGeom>
          <a:noFill/>
          <a:ln w="9525">
            <a:noFill/>
          </a:ln>
        </p:spPr>
        <p:txBody>
          <a:bodyPr wrap="none">
            <a:spAutoFit/>
          </a:bodyPr>
          <a:lstStyle/>
          <a:p>
            <a:pPr algn="ctr" eaLnBrk="1" hangingPunct="1"/>
            <a:r>
              <a:rPr lang="en-US" altLang="zh-CN" b="0" dirty="0">
                <a:solidFill>
                  <a:srgbClr val="FF00FF"/>
                </a:solidFill>
                <a:latin typeface="Arial" panose="020B0604020202020204" pitchFamily="34" charset="0"/>
              </a:rPr>
              <a:t>O/p </a:t>
            </a:r>
            <a:r>
              <a:rPr lang="zh-CN" altLang="en-US" b="0" dirty="0">
                <a:solidFill>
                  <a:srgbClr val="FF00FF"/>
                </a:solidFill>
                <a:latin typeface="Arial" panose="020B0604020202020204" pitchFamily="34" charset="0"/>
                <a:ea typeface="宋体" panose="02010600030101010101" pitchFamily="2" charset="-122"/>
              </a:rPr>
              <a:t>电压</a:t>
            </a:r>
            <a:endParaRPr lang="zh-CN" altLang="en-US" b="0" dirty="0">
              <a:solidFill>
                <a:srgbClr val="FF00FF"/>
              </a:solidFill>
              <a:latin typeface="Arial" panose="020B0604020202020204" pitchFamily="34" charset="0"/>
              <a:ea typeface="宋体" panose="02010600030101010101" pitchFamily="2" charset="-122"/>
            </a:endParaRPr>
          </a:p>
        </p:txBody>
      </p:sp>
      <p:sp>
        <p:nvSpPr>
          <p:cNvPr id="177158" name="文本框 908293"/>
          <p:cNvSpPr txBox="1"/>
          <p:nvPr/>
        </p:nvSpPr>
        <p:spPr>
          <a:xfrm>
            <a:off x="4072573" y="6061075"/>
            <a:ext cx="995680" cy="337185"/>
          </a:xfrm>
          <a:prstGeom prst="rect">
            <a:avLst/>
          </a:prstGeom>
          <a:noFill/>
          <a:ln w="9525">
            <a:noFill/>
          </a:ln>
        </p:spPr>
        <p:txBody>
          <a:bodyPr wrap="none">
            <a:spAutoFit/>
          </a:bodyPr>
          <a:lstStyle/>
          <a:p>
            <a:pPr algn="ctr" eaLnBrk="1" hangingPunct="1"/>
            <a:r>
              <a:rPr lang="zh-CN" altLang="en-US" b="0" dirty="0">
                <a:solidFill>
                  <a:srgbClr val="CCCC00"/>
                </a:solidFill>
                <a:latin typeface="Arial" panose="020B0604020202020204" pitchFamily="34" charset="0"/>
                <a:ea typeface="宋体" panose="02010600030101010101" pitchFamily="2" charset="-122"/>
              </a:rPr>
              <a:t>谐振电流</a:t>
            </a:r>
            <a:endParaRPr lang="zh-CN" altLang="en-US" b="0" dirty="0">
              <a:solidFill>
                <a:srgbClr val="CCCC00"/>
              </a:solidFill>
              <a:latin typeface="Arial" panose="020B0604020202020204" pitchFamily="34" charset="0"/>
              <a:ea typeface="宋体" panose="02010600030101010101" pitchFamily="2" charset="-122"/>
            </a:endParaRPr>
          </a:p>
        </p:txBody>
      </p:sp>
      <p:sp>
        <p:nvSpPr>
          <p:cNvPr id="177159" name="文本框 908294"/>
          <p:cNvSpPr txBox="1"/>
          <p:nvPr/>
        </p:nvSpPr>
        <p:spPr>
          <a:xfrm>
            <a:off x="6102509" y="6062663"/>
            <a:ext cx="1176655" cy="337185"/>
          </a:xfrm>
          <a:prstGeom prst="rect">
            <a:avLst/>
          </a:prstGeom>
          <a:noFill/>
          <a:ln w="9525">
            <a:noFill/>
          </a:ln>
        </p:spPr>
        <p:txBody>
          <a:bodyPr wrap="none">
            <a:spAutoFit/>
          </a:bodyPr>
          <a:lstStyle/>
          <a:p>
            <a:pPr algn="ctr" eaLnBrk="1" hangingPunct="1"/>
            <a:r>
              <a:rPr lang="zh-CN" altLang="en-US" b="0" dirty="0">
                <a:solidFill>
                  <a:srgbClr val="009E00"/>
                </a:solidFill>
                <a:latin typeface="Arial" panose="020B0604020202020204" pitchFamily="34" charset="0"/>
                <a:ea typeface="宋体" panose="02010600030101010101" pitchFamily="2" charset="-122"/>
              </a:rPr>
              <a:t>电流环</a:t>
            </a:r>
            <a:r>
              <a:rPr lang="en-US" altLang="zh-CN" b="0" dirty="0">
                <a:solidFill>
                  <a:srgbClr val="009E00"/>
                </a:solidFill>
                <a:latin typeface="Arial" panose="020B0604020202020204" pitchFamily="34" charset="0"/>
              </a:rPr>
              <a:t>O/p </a:t>
            </a:r>
            <a:endParaRPr lang="en-US" altLang="zh-CN" b="0" dirty="0">
              <a:solidFill>
                <a:srgbClr val="009E00"/>
              </a:solidFill>
              <a:latin typeface="Arial" panose="020B0604020202020204" pitchFamily="34" charset="0"/>
            </a:endParaRPr>
          </a:p>
        </p:txBody>
      </p:sp>
      <p:sp>
        <p:nvSpPr>
          <p:cNvPr id="177160" name="椭圆 908295"/>
          <p:cNvSpPr/>
          <p:nvPr/>
        </p:nvSpPr>
        <p:spPr>
          <a:xfrm>
            <a:off x="546100" y="2468563"/>
            <a:ext cx="296863" cy="2465387"/>
          </a:xfrm>
          <a:prstGeom prst="ellipse">
            <a:avLst/>
          </a:prstGeom>
          <a:noFill/>
          <a:ln w="9525" cap="flat" cmpd="sng">
            <a:solidFill>
              <a:srgbClr val="009E00"/>
            </a:solidFill>
            <a:prstDash val="dashDot"/>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77161" name="任意多边形 908296"/>
          <p:cNvSpPr/>
          <p:nvPr/>
        </p:nvSpPr>
        <p:spPr>
          <a:xfrm>
            <a:off x="1133475" y="2371725"/>
            <a:ext cx="1012825" cy="452438"/>
          </a:xfrm>
          <a:custGeom>
            <a:avLst/>
            <a:gdLst/>
            <a:ahLst/>
            <a:cxnLst>
              <a:cxn ang="0">
                <a:pos x="759619" y="0"/>
              </a:cxn>
              <a:cxn ang="0">
                <a:pos x="759619" y="113109"/>
              </a:cxn>
              <a:cxn ang="0">
                <a:pos x="158254" y="113109"/>
              </a:cxn>
              <a:cxn ang="0">
                <a:pos x="158254" y="339329"/>
              </a:cxn>
              <a:cxn ang="0">
                <a:pos x="759619" y="339329"/>
              </a:cxn>
              <a:cxn ang="0">
                <a:pos x="759619" y="452438"/>
              </a:cxn>
              <a:cxn ang="0">
                <a:pos x="1012825" y="226219"/>
              </a:cxn>
              <a:cxn ang="0">
                <a:pos x="63302" y="113109"/>
              </a:cxn>
              <a:cxn ang="0">
                <a:pos x="63302" y="339329"/>
              </a:cxn>
              <a:cxn ang="0">
                <a:pos x="126603" y="339329"/>
              </a:cxn>
              <a:cxn ang="0">
                <a:pos x="126603" y="113109"/>
              </a:cxn>
              <a:cxn ang="0">
                <a:pos x="0" y="113109"/>
              </a:cxn>
              <a:cxn ang="0">
                <a:pos x="0" y="339329"/>
              </a:cxn>
              <a:cxn ang="0">
                <a:pos x="31651" y="339329"/>
              </a:cxn>
              <a:cxn ang="0">
                <a:pos x="31651" y="113109"/>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9525" cap="flat" cmpd="sng">
            <a:solidFill>
              <a:schemeClr val="accent2">
                <a:alpha val="100000"/>
              </a:schemeClr>
            </a:solidFill>
            <a:prstDash val="dashDot"/>
            <a:miter lim="800000"/>
            <a:headEnd type="none" w="med" len="med"/>
            <a:tailEnd type="none" w="med" len="med"/>
          </a:ln>
        </p:spPr>
        <p:txBody>
          <a:bodyPr/>
          <a:lstStyle/>
          <a:p>
            <a:endParaRPr lang="zh-CN" altLang="en-US"/>
          </a:p>
        </p:txBody>
      </p:sp>
      <p:sp>
        <p:nvSpPr>
          <p:cNvPr id="177162" name="文本框 908297"/>
          <p:cNvSpPr txBox="1"/>
          <p:nvPr/>
        </p:nvSpPr>
        <p:spPr>
          <a:xfrm>
            <a:off x="1221264" y="2001838"/>
            <a:ext cx="702310" cy="337185"/>
          </a:xfrm>
          <a:prstGeom prst="rect">
            <a:avLst/>
          </a:prstGeom>
          <a:noFill/>
          <a:ln w="9525">
            <a:noFill/>
          </a:ln>
        </p:spPr>
        <p:txBody>
          <a:bodyPr wrap="none">
            <a:spAutoFit/>
          </a:bodyPr>
          <a:lstStyle/>
          <a:p>
            <a:pPr algn="ctr" eaLnBrk="1" hangingPunct="1"/>
            <a:r>
              <a:rPr lang="en-US" altLang="zh-CN" b="0" dirty="0">
                <a:solidFill>
                  <a:schemeClr val="accent2"/>
                </a:solidFill>
                <a:latin typeface="Arial" panose="020B0604020202020204" pitchFamily="34" charset="0"/>
              </a:rPr>
              <a:t>Zoom</a:t>
            </a:r>
            <a:endParaRPr lang="en-US" altLang="zh-CN" b="0" dirty="0">
              <a:solidFill>
                <a:schemeClr val="accent2"/>
              </a:solidFill>
              <a:latin typeface="Arial" panose="020B0604020202020204" pitchFamily="34" charset="0"/>
            </a:endParaRPr>
          </a:p>
        </p:txBody>
      </p:sp>
      <p:sp>
        <p:nvSpPr>
          <p:cNvPr id="177163" name="直接连接符 908298"/>
          <p:cNvSpPr/>
          <p:nvPr/>
        </p:nvSpPr>
        <p:spPr>
          <a:xfrm flipH="1" flipV="1">
            <a:off x="2125663" y="4699000"/>
            <a:ext cx="471487" cy="1435100"/>
          </a:xfrm>
          <a:prstGeom prst="line">
            <a:avLst/>
          </a:prstGeom>
          <a:ln w="9525" cap="flat" cmpd="sng">
            <a:solidFill>
              <a:srgbClr val="FF00FF"/>
            </a:solidFill>
            <a:prstDash val="solid"/>
            <a:headEnd type="none" w="med" len="med"/>
            <a:tailEnd type="triangle" w="med" len="med"/>
          </a:ln>
        </p:spPr>
      </p:sp>
      <p:sp>
        <p:nvSpPr>
          <p:cNvPr id="177164" name="直接连接符 908299"/>
          <p:cNvSpPr/>
          <p:nvPr/>
        </p:nvSpPr>
        <p:spPr>
          <a:xfrm flipV="1">
            <a:off x="4570413" y="3703638"/>
            <a:ext cx="922337" cy="2384425"/>
          </a:xfrm>
          <a:prstGeom prst="line">
            <a:avLst/>
          </a:prstGeom>
          <a:ln w="9525" cap="flat" cmpd="sng">
            <a:solidFill>
              <a:srgbClr val="CCCC00"/>
            </a:solidFill>
            <a:prstDash val="solid"/>
            <a:headEnd type="none" w="med" len="med"/>
            <a:tailEnd type="triangle" w="med" len="med"/>
          </a:ln>
        </p:spPr>
      </p:sp>
      <p:sp>
        <p:nvSpPr>
          <p:cNvPr id="177165" name="直接连接符 908300"/>
          <p:cNvSpPr/>
          <p:nvPr/>
        </p:nvSpPr>
        <p:spPr>
          <a:xfrm flipV="1">
            <a:off x="6677025" y="4016375"/>
            <a:ext cx="822325" cy="2060575"/>
          </a:xfrm>
          <a:prstGeom prst="line">
            <a:avLst/>
          </a:prstGeom>
          <a:ln w="9525" cap="flat" cmpd="sng">
            <a:solidFill>
              <a:srgbClr val="009E00"/>
            </a:solidFill>
            <a:prstDash val="solid"/>
            <a:headEnd type="none" w="med" len="med"/>
            <a:tailEnd type="triangle" w="med" len="med"/>
          </a:ln>
        </p:spPr>
      </p:sp>
    </p:spTree>
  </p:cSld>
  <p:clrMapOvr>
    <a:masterClrMapping/>
  </p:clrMapOvr>
  <p:transition spd="med">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矩形 834561"/>
          <p:cNvSpPr/>
          <p:nvPr/>
        </p:nvSpPr>
        <p:spPr>
          <a:xfrm>
            <a:off x="2845753" y="2398713"/>
            <a:ext cx="3449320" cy="1076325"/>
          </a:xfrm>
          <a:prstGeom prst="rect">
            <a:avLst/>
          </a:prstGeom>
          <a:noFill/>
          <a:ln w="9525">
            <a:noFill/>
          </a:ln>
        </p:spPr>
        <p:txBody>
          <a:bodyPr wrap="none">
            <a:spAutoFit/>
          </a:bodyPr>
          <a:lstStyle/>
          <a:p>
            <a:pPr algn="ctr" eaLnBrk="1" hangingPunct="1"/>
            <a:r>
              <a:rPr lang="zh-CN" altLang="en-US" sz="3200" dirty="0">
                <a:latin typeface="Arial" panose="020B0604020202020204" pitchFamily="34" charset="0"/>
                <a:ea typeface="宋体" panose="02010600030101010101" pitchFamily="2" charset="-122"/>
              </a:rPr>
              <a:t>同步整流控制技术</a:t>
            </a:r>
            <a:endParaRPr lang="zh-CN" altLang="en-US" sz="3200" dirty="0">
              <a:latin typeface="Arial" panose="020B0604020202020204" pitchFamily="34" charset="0"/>
              <a:ea typeface="宋体" panose="02010600030101010101" pitchFamily="2" charset="-122"/>
            </a:endParaRPr>
          </a:p>
          <a:p>
            <a:pPr algn="ctr" eaLnBrk="1" hangingPunct="1"/>
            <a:endParaRPr lang="en-US" altLang="zh-CN" sz="3200" dirty="0">
              <a:latin typeface="Arial" panose="020B0604020202020204" pitchFamily="34" charset="0"/>
            </a:endParaRPr>
          </a:p>
        </p:txBody>
      </p:sp>
    </p:spTree>
  </p:cSld>
  <p:clrMapOvr>
    <a:masterClrMapping/>
  </p:clrMapOvr>
  <p:transition spd="med">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文本框 912385"/>
          <p:cNvSpPr txBox="1"/>
          <p:nvPr/>
        </p:nvSpPr>
        <p:spPr>
          <a:xfrm>
            <a:off x="2198688" y="5530850"/>
            <a:ext cx="4878387" cy="1013460"/>
          </a:xfrm>
          <a:prstGeom prst="rect">
            <a:avLst/>
          </a:prstGeom>
          <a:solidFill>
            <a:srgbClr val="B1F4FD"/>
          </a:solidFill>
          <a:ln w="9525">
            <a:noFill/>
          </a:ln>
        </p:spPr>
        <p:txBody>
          <a:bodyPr lIns="91429" tIns="45714" rIns="91429" bIns="45714">
            <a:spAutoFit/>
          </a:bodyPr>
          <a:lstStyle/>
          <a:p>
            <a:pPr eaLnBrk="1" hangingPunct="1">
              <a:buFont typeface="Wingdings" panose="05000000000000000000" pitchFamily="2" charset="2"/>
              <a:buChar char="ü"/>
            </a:pPr>
            <a:r>
              <a:rPr lang="en-US" altLang="zh-CN" sz="2000" dirty="0">
                <a:latin typeface="Arial" panose="020B0604020202020204" pitchFamily="34" charset="0"/>
              </a:rPr>
              <a:t> </a:t>
            </a:r>
            <a:r>
              <a:rPr lang="zh-CN" altLang="en-US" sz="2000" dirty="0">
                <a:latin typeface="Arial" panose="020B0604020202020204" pitchFamily="34" charset="0"/>
                <a:ea typeface="宋体" panose="02010600030101010101" pitchFamily="2" charset="-122"/>
              </a:rPr>
              <a:t>简单</a:t>
            </a:r>
            <a:endParaRPr lang="zh-CN" altLang="en-US" sz="2000" dirty="0">
              <a:latin typeface="Arial" panose="020B0604020202020204" pitchFamily="34" charset="0"/>
              <a:ea typeface="宋体" panose="02010600030101010101" pitchFamily="2" charset="-122"/>
            </a:endParaRPr>
          </a:p>
          <a:p>
            <a:pPr eaLnBrk="1" hangingPunct="1">
              <a:buFont typeface="Wingdings" panose="05000000000000000000" pitchFamily="2" charset="2"/>
              <a:buChar char="ü"/>
            </a:pPr>
            <a:r>
              <a:rPr lang="zh-CN" altLang="en-US" sz="2000" dirty="0">
                <a:latin typeface="Arial" panose="020B0604020202020204" pitchFamily="34" charset="0"/>
                <a:ea typeface="宋体" panose="02010600030101010101" pitchFamily="2" charset="-122"/>
              </a:rPr>
              <a:t>无电流传感器</a:t>
            </a:r>
            <a:endParaRPr lang="zh-CN" altLang="en-US" sz="2000" dirty="0">
              <a:latin typeface="Arial" panose="020B0604020202020204" pitchFamily="34" charset="0"/>
              <a:ea typeface="宋体" panose="02010600030101010101" pitchFamily="2" charset="-122"/>
            </a:endParaRPr>
          </a:p>
          <a:p>
            <a:pPr eaLnBrk="1" hangingPunct="1">
              <a:buFont typeface="Wingdings" panose="05000000000000000000" pitchFamily="2" charset="2"/>
              <a:buChar char="û"/>
            </a:pPr>
            <a:r>
              <a:rPr lang="en-US" altLang="zh-CN" sz="2000" dirty="0">
                <a:solidFill>
                  <a:srgbClr val="FF3300"/>
                </a:solidFill>
                <a:latin typeface="Arial" panose="020B0604020202020204" pitchFamily="34" charset="0"/>
              </a:rPr>
              <a:t> </a:t>
            </a:r>
            <a:r>
              <a:rPr lang="zh-CN" altLang="en-US" sz="2000" dirty="0">
                <a:solidFill>
                  <a:srgbClr val="FF3300"/>
                </a:solidFill>
                <a:latin typeface="Arial" panose="020B0604020202020204" pitchFamily="34" charset="0"/>
                <a:ea typeface="宋体" panose="02010600030101010101" pitchFamily="2" charset="-122"/>
              </a:rPr>
              <a:t>对元件的容错敏感</a:t>
            </a:r>
            <a:endParaRPr lang="zh-CN" altLang="en-US" sz="2000" dirty="0">
              <a:solidFill>
                <a:srgbClr val="FF3300"/>
              </a:solidFill>
              <a:latin typeface="Arial" panose="020B0604020202020204" pitchFamily="34" charset="0"/>
              <a:ea typeface="宋体" panose="02010600030101010101" pitchFamily="2" charset="-122"/>
            </a:endParaRPr>
          </a:p>
        </p:txBody>
      </p:sp>
      <p:sp>
        <p:nvSpPr>
          <p:cNvPr id="181251" name="矩形 912386"/>
          <p:cNvSpPr/>
          <p:nvPr/>
        </p:nvSpPr>
        <p:spPr>
          <a:xfrm>
            <a:off x="6119813" y="4013200"/>
            <a:ext cx="506412"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400" baseline="-25000" dirty="0">
                <a:solidFill>
                  <a:srgbClr val="D60093"/>
                </a:solidFill>
                <a:latin typeface="Times New Roman" panose="02020603050405020304" pitchFamily="18" charset="0"/>
                <a:ea typeface="宋体" panose="02010600030101010101" pitchFamily="2" charset="-122"/>
              </a:rPr>
              <a:t>REC</a:t>
            </a:r>
            <a:endParaRPr lang="en-US" altLang="zh-CN" sz="1400" baseline="-25000" dirty="0">
              <a:solidFill>
                <a:srgbClr val="D60093"/>
              </a:solidFill>
              <a:latin typeface="Times New Roman" panose="02020603050405020304" pitchFamily="18" charset="0"/>
              <a:ea typeface="宋体" panose="02010600030101010101" pitchFamily="2" charset="-122"/>
            </a:endParaRPr>
          </a:p>
        </p:txBody>
      </p:sp>
      <p:sp>
        <p:nvSpPr>
          <p:cNvPr id="181252" name="矩形 912387"/>
          <p:cNvSpPr/>
          <p:nvPr/>
        </p:nvSpPr>
        <p:spPr>
          <a:xfrm>
            <a:off x="6145213" y="2598738"/>
            <a:ext cx="363537" cy="304800"/>
          </a:xfrm>
          <a:prstGeom prst="rect">
            <a:avLst/>
          </a:prstGeom>
          <a:noFill/>
          <a:ln w="19050">
            <a:noFill/>
          </a:ln>
        </p:spPr>
        <p:txBody>
          <a:bodyPr wrap="none" lIns="91429" tIns="45714" rIns="91429" bIns="45714">
            <a:spAutoFit/>
          </a:bodyPr>
          <a:lstStyle/>
          <a:p>
            <a:pPr eaLnBrk="1" hangingPunct="1"/>
            <a:r>
              <a:rPr lang="en-US" altLang="zh-TW" sz="1400" i="1" dirty="0">
                <a:solidFill>
                  <a:srgbClr val="FF3300"/>
                </a:solidFill>
                <a:latin typeface="Arial" panose="020B0604020202020204" pitchFamily="34" charset="0"/>
              </a:rPr>
              <a:t>i</a:t>
            </a:r>
            <a:r>
              <a:rPr lang="en-US" altLang="zh-TW" sz="1400" baseline="-25000" dirty="0">
                <a:solidFill>
                  <a:srgbClr val="FF3300"/>
                </a:solidFill>
                <a:latin typeface="Arial" panose="020B0604020202020204" pitchFamily="34" charset="0"/>
              </a:rPr>
              <a:t>Lr</a:t>
            </a:r>
            <a:endParaRPr lang="en-US" altLang="zh-TW" sz="1400" baseline="-25000" dirty="0">
              <a:solidFill>
                <a:srgbClr val="FF3300"/>
              </a:solidFill>
              <a:latin typeface="Arial" panose="020B0604020202020204" pitchFamily="34" charset="0"/>
            </a:endParaRPr>
          </a:p>
        </p:txBody>
      </p:sp>
      <p:sp>
        <p:nvSpPr>
          <p:cNvPr id="181253" name="直接连接符 912388"/>
          <p:cNvSpPr/>
          <p:nvPr/>
        </p:nvSpPr>
        <p:spPr>
          <a:xfrm>
            <a:off x="6573838" y="2132013"/>
            <a:ext cx="2339975" cy="0"/>
          </a:xfrm>
          <a:prstGeom prst="line">
            <a:avLst/>
          </a:prstGeom>
          <a:ln w="9525" cap="flat" cmpd="sng">
            <a:solidFill>
              <a:schemeClr val="tx1"/>
            </a:solidFill>
            <a:prstDash val="solid"/>
            <a:headEnd type="none" w="med" len="med"/>
            <a:tailEnd type="none" w="med" len="med"/>
          </a:ln>
        </p:spPr>
      </p:sp>
      <p:sp>
        <p:nvSpPr>
          <p:cNvPr id="181254" name="直接连接符 912389"/>
          <p:cNvSpPr/>
          <p:nvPr/>
        </p:nvSpPr>
        <p:spPr>
          <a:xfrm flipV="1">
            <a:off x="6584950" y="2362200"/>
            <a:ext cx="2328863" cy="0"/>
          </a:xfrm>
          <a:prstGeom prst="line">
            <a:avLst/>
          </a:prstGeom>
          <a:ln w="9525" cap="flat" cmpd="sng">
            <a:solidFill>
              <a:schemeClr val="tx1"/>
            </a:solidFill>
            <a:prstDash val="solid"/>
            <a:headEnd type="none" w="med" len="med"/>
            <a:tailEnd type="none" w="med" len="med"/>
          </a:ln>
        </p:spPr>
      </p:sp>
      <p:grpSp>
        <p:nvGrpSpPr>
          <p:cNvPr id="181255" name="组合 912390"/>
          <p:cNvGrpSpPr/>
          <p:nvPr/>
        </p:nvGrpSpPr>
        <p:grpSpPr>
          <a:xfrm>
            <a:off x="6567488" y="1849438"/>
            <a:ext cx="2168525" cy="3155950"/>
            <a:chOff x="3262" y="973"/>
            <a:chExt cx="1366" cy="2258"/>
          </a:xfrm>
        </p:grpSpPr>
        <p:sp>
          <p:nvSpPr>
            <p:cNvPr id="181332" name="直接连接符 912391"/>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81333" name="直接连接符 912392"/>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81334" name="直接连接符 912393"/>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81335" name="直接连接符 912394"/>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81336" name="直接连接符 912395"/>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81337" name="直接连接符 912396"/>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81256" name="直接连接符 912397"/>
          <p:cNvSpPr/>
          <p:nvPr/>
        </p:nvSpPr>
        <p:spPr>
          <a:xfrm>
            <a:off x="6578600" y="2132013"/>
            <a:ext cx="103188" cy="1587"/>
          </a:xfrm>
          <a:prstGeom prst="line">
            <a:avLst/>
          </a:prstGeom>
          <a:ln w="19050" cap="flat" cmpd="sng">
            <a:solidFill>
              <a:schemeClr val="tx1"/>
            </a:solidFill>
            <a:prstDash val="solid"/>
            <a:headEnd type="none" w="med" len="med"/>
            <a:tailEnd type="none" w="med" len="med"/>
          </a:ln>
        </p:spPr>
      </p:sp>
      <p:sp>
        <p:nvSpPr>
          <p:cNvPr id="181257" name="文本框 912398"/>
          <p:cNvSpPr txBox="1"/>
          <p:nvPr/>
        </p:nvSpPr>
        <p:spPr>
          <a:xfrm>
            <a:off x="5954713" y="1985963"/>
            <a:ext cx="565150" cy="238125"/>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 S4</a:t>
            </a:r>
            <a:endParaRPr lang="en-US" altLang="zh-TW" sz="1000" dirty="0">
              <a:latin typeface="Arial" panose="020B0604020202020204" pitchFamily="34" charset="0"/>
            </a:endParaRPr>
          </a:p>
        </p:txBody>
      </p:sp>
      <p:sp>
        <p:nvSpPr>
          <p:cNvPr id="181258" name="矩形 912399"/>
          <p:cNvSpPr/>
          <p:nvPr/>
        </p:nvSpPr>
        <p:spPr>
          <a:xfrm>
            <a:off x="5962650" y="2205038"/>
            <a:ext cx="566738" cy="238125"/>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 S3</a:t>
            </a:r>
            <a:endParaRPr lang="en-US" altLang="zh-TW" sz="1000" dirty="0">
              <a:latin typeface="Arial" panose="020B0604020202020204" pitchFamily="34" charset="0"/>
            </a:endParaRPr>
          </a:p>
        </p:txBody>
      </p:sp>
      <p:grpSp>
        <p:nvGrpSpPr>
          <p:cNvPr id="181259" name="组合 912400"/>
          <p:cNvGrpSpPr/>
          <p:nvPr/>
        </p:nvGrpSpPr>
        <p:grpSpPr>
          <a:xfrm>
            <a:off x="6669088" y="2047875"/>
            <a:ext cx="2070100" cy="80963"/>
            <a:chOff x="2879" y="1297"/>
            <a:chExt cx="1204" cy="51"/>
          </a:xfrm>
        </p:grpSpPr>
        <p:sp>
          <p:nvSpPr>
            <p:cNvPr id="181327" name="矩形 912401"/>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1328" name="直接连接符 912402"/>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181329" name="直接连接符 912403"/>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181330" name="直接连接符 912404"/>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181331" name="直接连接符 912405"/>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grpSp>
        <p:nvGrpSpPr>
          <p:cNvPr id="181260" name="组合 912406"/>
          <p:cNvGrpSpPr/>
          <p:nvPr/>
        </p:nvGrpSpPr>
        <p:grpSpPr>
          <a:xfrm>
            <a:off x="7696200" y="2276475"/>
            <a:ext cx="939800" cy="80963"/>
            <a:chOff x="3973" y="1242"/>
            <a:chExt cx="592" cy="51"/>
          </a:xfrm>
        </p:grpSpPr>
        <p:sp>
          <p:nvSpPr>
            <p:cNvPr id="181323" name="矩形 912407"/>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1324" name="直接连接符 912408"/>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81325" name="直接连接符 912409"/>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81326" name="直接连接符 912410"/>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81261" name="直接连接符 912411"/>
          <p:cNvSpPr/>
          <p:nvPr/>
        </p:nvSpPr>
        <p:spPr>
          <a:xfrm>
            <a:off x="6572250" y="2355850"/>
            <a:ext cx="1141413" cy="0"/>
          </a:xfrm>
          <a:prstGeom prst="line">
            <a:avLst/>
          </a:prstGeom>
          <a:ln w="19050" cap="flat" cmpd="sng">
            <a:solidFill>
              <a:schemeClr val="tx1"/>
            </a:solidFill>
            <a:prstDash val="solid"/>
            <a:headEnd type="none" w="med" len="med"/>
            <a:tailEnd type="none" w="med" len="med"/>
          </a:ln>
        </p:spPr>
      </p:sp>
      <p:sp>
        <p:nvSpPr>
          <p:cNvPr id="181262" name="直接连接符 912412"/>
          <p:cNvSpPr/>
          <p:nvPr/>
        </p:nvSpPr>
        <p:spPr>
          <a:xfrm>
            <a:off x="6573838" y="3157538"/>
            <a:ext cx="2303462" cy="0"/>
          </a:xfrm>
          <a:prstGeom prst="line">
            <a:avLst/>
          </a:prstGeom>
          <a:ln w="9525" cap="flat" cmpd="sng">
            <a:solidFill>
              <a:schemeClr val="tx1"/>
            </a:solidFill>
            <a:prstDash val="solid"/>
            <a:headEnd type="none" w="med" len="med"/>
            <a:tailEnd type="none" w="med" len="med"/>
          </a:ln>
        </p:spPr>
      </p:sp>
      <p:grpSp>
        <p:nvGrpSpPr>
          <p:cNvPr id="181263" name="组合 912413"/>
          <p:cNvGrpSpPr/>
          <p:nvPr/>
        </p:nvGrpSpPr>
        <p:grpSpPr>
          <a:xfrm>
            <a:off x="6567488" y="2489200"/>
            <a:ext cx="1031875" cy="900113"/>
            <a:chOff x="2820" y="1883"/>
            <a:chExt cx="600" cy="567"/>
          </a:xfrm>
        </p:grpSpPr>
        <p:sp>
          <p:nvSpPr>
            <p:cNvPr id="181321" name="任意多边形 912414"/>
            <p:cNvSpPr/>
            <p:nvPr/>
          </p:nvSpPr>
          <p:spPr>
            <a:xfrm>
              <a:off x="2820" y="1883"/>
              <a:ext cx="492" cy="567"/>
            </a:xfrm>
            <a:custGeom>
              <a:avLst/>
              <a:gdLst/>
              <a:ahLst/>
              <a:cxnLst>
                <a:cxn ang="0">
                  <a:pos x="0" y="567"/>
                </a:cxn>
                <a:cxn ang="0">
                  <a:pos x="265" y="51"/>
                </a:cxn>
                <a:cxn ang="0">
                  <a:pos x="492" y="258"/>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1322" name="直接连接符 912415"/>
            <p:cNvSpPr/>
            <p:nvPr/>
          </p:nvSpPr>
          <p:spPr>
            <a:xfrm>
              <a:off x="3309" y="2142"/>
              <a:ext cx="111" cy="0"/>
            </a:xfrm>
            <a:prstGeom prst="line">
              <a:avLst/>
            </a:prstGeom>
            <a:ln w="31750" cap="flat" cmpd="sng">
              <a:solidFill>
                <a:srgbClr val="FF0000"/>
              </a:solidFill>
              <a:prstDash val="solid"/>
              <a:headEnd type="none" w="med" len="med"/>
              <a:tailEnd type="none" w="med" len="med"/>
            </a:ln>
          </p:spPr>
        </p:sp>
      </p:grpSp>
      <p:sp>
        <p:nvSpPr>
          <p:cNvPr id="181264" name="直接连接符 912416"/>
          <p:cNvSpPr/>
          <p:nvPr/>
        </p:nvSpPr>
        <p:spPr>
          <a:xfrm>
            <a:off x="8477250" y="3397250"/>
            <a:ext cx="158750" cy="0"/>
          </a:xfrm>
          <a:prstGeom prst="line">
            <a:avLst/>
          </a:prstGeom>
          <a:ln w="19050" cap="flat" cmpd="sng">
            <a:solidFill>
              <a:schemeClr val="tx2"/>
            </a:solidFill>
            <a:prstDash val="solid"/>
            <a:headEnd type="none" w="med" len="med"/>
            <a:tailEnd type="none" w="med" len="med"/>
          </a:ln>
        </p:spPr>
      </p:sp>
      <p:sp>
        <p:nvSpPr>
          <p:cNvPr id="181265" name="直接连接符 912417"/>
          <p:cNvSpPr/>
          <p:nvPr/>
        </p:nvSpPr>
        <p:spPr>
          <a:xfrm flipV="1">
            <a:off x="6561138" y="2890838"/>
            <a:ext cx="852487" cy="484187"/>
          </a:xfrm>
          <a:prstGeom prst="line">
            <a:avLst/>
          </a:prstGeom>
          <a:ln w="31750" cap="flat" cmpd="sng">
            <a:solidFill>
              <a:srgbClr val="800000"/>
            </a:solidFill>
            <a:prstDash val="solid"/>
            <a:headEnd type="none" w="sm" len="sm"/>
            <a:tailEnd type="none" w="sm" len="sm"/>
          </a:ln>
        </p:spPr>
      </p:sp>
      <p:sp>
        <p:nvSpPr>
          <p:cNvPr id="181266" name="直接连接符 912418"/>
          <p:cNvSpPr/>
          <p:nvPr/>
        </p:nvSpPr>
        <p:spPr>
          <a:xfrm>
            <a:off x="7593013" y="2887663"/>
            <a:ext cx="865187" cy="511175"/>
          </a:xfrm>
          <a:prstGeom prst="line">
            <a:avLst/>
          </a:prstGeom>
          <a:ln w="31750" cap="flat" cmpd="sng">
            <a:solidFill>
              <a:srgbClr val="993300"/>
            </a:solidFill>
            <a:prstDash val="solid"/>
            <a:headEnd type="none" w="sm" len="sm"/>
            <a:tailEnd type="none" w="sm" len="sm"/>
          </a:ln>
        </p:spPr>
      </p:sp>
      <p:sp>
        <p:nvSpPr>
          <p:cNvPr id="181267" name="文本框 912419"/>
          <p:cNvSpPr txBox="1"/>
          <p:nvPr/>
        </p:nvSpPr>
        <p:spPr>
          <a:xfrm>
            <a:off x="6162675" y="2890838"/>
            <a:ext cx="388938" cy="385762"/>
          </a:xfrm>
          <a:prstGeom prst="rect">
            <a:avLst/>
          </a:prstGeom>
          <a:noFill/>
          <a:ln w="19050">
            <a:noFill/>
          </a:ln>
        </p:spPr>
        <p:txBody>
          <a:bodyPr wrap="none" lIns="91429" tIns="45714" rIns="91429" bIns="45714">
            <a:spAutoFit/>
          </a:bodyPr>
          <a:lstStyle/>
          <a:p>
            <a:pPr eaLnBrk="1" hangingPunct="1"/>
            <a:r>
              <a:rPr lang="en-US" altLang="zh-TW" sz="2000" i="1" dirty="0">
                <a:solidFill>
                  <a:srgbClr val="993300"/>
                </a:solidFill>
                <a:latin typeface="Times New Roman" panose="02020603050405020304" pitchFamily="18" charset="0"/>
              </a:rPr>
              <a:t>i</a:t>
            </a:r>
            <a:r>
              <a:rPr lang="en-US" altLang="zh-TW" sz="2000" b="0" baseline="-25000" dirty="0">
                <a:solidFill>
                  <a:srgbClr val="993300"/>
                </a:solidFill>
                <a:latin typeface="Times New Roman" panose="02020603050405020304" pitchFamily="18" charset="0"/>
              </a:rPr>
              <a:t>m</a:t>
            </a:r>
            <a:endParaRPr lang="en-US" altLang="zh-TW" sz="2000" b="0" baseline="-25000" dirty="0">
              <a:solidFill>
                <a:srgbClr val="993300"/>
              </a:solidFill>
              <a:latin typeface="Arial" panose="020B0604020202020204" pitchFamily="34" charset="0"/>
            </a:endParaRPr>
          </a:p>
        </p:txBody>
      </p:sp>
      <p:sp>
        <p:nvSpPr>
          <p:cNvPr id="181268" name="直接连接符 912420"/>
          <p:cNvSpPr/>
          <p:nvPr/>
        </p:nvSpPr>
        <p:spPr>
          <a:xfrm>
            <a:off x="6586538" y="4303713"/>
            <a:ext cx="2339975" cy="0"/>
          </a:xfrm>
          <a:prstGeom prst="line">
            <a:avLst/>
          </a:prstGeom>
          <a:ln w="9525" cap="flat" cmpd="sng">
            <a:solidFill>
              <a:schemeClr val="tx1"/>
            </a:solidFill>
            <a:prstDash val="solid"/>
            <a:headEnd type="none" w="med" len="med"/>
            <a:tailEnd type="none" w="med" len="med"/>
          </a:ln>
        </p:spPr>
      </p:sp>
      <p:sp>
        <p:nvSpPr>
          <p:cNvPr id="181269" name="任意多边形 912421"/>
          <p:cNvSpPr/>
          <p:nvPr/>
        </p:nvSpPr>
        <p:spPr>
          <a:xfrm>
            <a:off x="6567488" y="3848100"/>
            <a:ext cx="838200" cy="455613"/>
          </a:xfrm>
          <a:custGeom>
            <a:avLst/>
            <a:gdLst/>
            <a:ahLst/>
            <a:cxnLst>
              <a:cxn ang="0">
                <a:pos x="0" y="455613"/>
              </a:cxn>
              <a:cxn ang="0">
                <a:pos x="533400" y="0"/>
              </a:cxn>
              <a:cxn ang="0">
                <a:pos x="838200" y="455613"/>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FF00FF">
                <a:alpha val="100000"/>
              </a:srgbClr>
            </a:solidFill>
            <a:prstDash val="solid"/>
            <a:round/>
            <a:headEnd type="none" w="med" len="med"/>
            <a:tailEnd type="none" w="med" len="med"/>
          </a:ln>
        </p:spPr>
        <p:txBody>
          <a:bodyPr/>
          <a:lstStyle/>
          <a:p>
            <a:endParaRPr lang="zh-CN" altLang="en-US"/>
          </a:p>
        </p:txBody>
      </p:sp>
      <p:sp>
        <p:nvSpPr>
          <p:cNvPr id="181270" name="直接连接符 912422"/>
          <p:cNvSpPr/>
          <p:nvPr/>
        </p:nvSpPr>
        <p:spPr>
          <a:xfrm>
            <a:off x="7413625" y="4303713"/>
            <a:ext cx="180975" cy="0"/>
          </a:xfrm>
          <a:prstGeom prst="line">
            <a:avLst/>
          </a:prstGeom>
          <a:ln w="28575" cap="flat" cmpd="sng">
            <a:solidFill>
              <a:srgbClr val="D60093"/>
            </a:solidFill>
            <a:prstDash val="solid"/>
            <a:headEnd type="none" w="med" len="med"/>
            <a:tailEnd type="none" w="med" len="med"/>
          </a:ln>
        </p:spPr>
      </p:sp>
      <p:sp>
        <p:nvSpPr>
          <p:cNvPr id="181271" name="直接连接符 912423"/>
          <p:cNvSpPr/>
          <p:nvPr/>
        </p:nvSpPr>
        <p:spPr>
          <a:xfrm>
            <a:off x="8458200" y="4303713"/>
            <a:ext cx="179388" cy="0"/>
          </a:xfrm>
          <a:prstGeom prst="line">
            <a:avLst/>
          </a:prstGeom>
          <a:ln w="28575" cap="flat" cmpd="sng">
            <a:solidFill>
              <a:srgbClr val="D60093"/>
            </a:solidFill>
            <a:prstDash val="solid"/>
            <a:headEnd type="none" w="med" len="med"/>
            <a:tailEnd type="none" w="med" len="med"/>
          </a:ln>
        </p:spPr>
      </p:sp>
      <p:sp>
        <p:nvSpPr>
          <p:cNvPr id="181272" name="任意多边形 912424"/>
          <p:cNvSpPr/>
          <p:nvPr/>
        </p:nvSpPr>
        <p:spPr>
          <a:xfrm flipV="1">
            <a:off x="7594600" y="2898775"/>
            <a:ext cx="892175" cy="914400"/>
          </a:xfrm>
          <a:custGeom>
            <a:avLst/>
            <a:gdLst/>
            <a:ahLst/>
            <a:cxnLst>
              <a:cxn ang="0">
                <a:pos x="0" y="914400"/>
              </a:cxn>
              <a:cxn ang="0">
                <a:pos x="479882" y="82414"/>
              </a:cxn>
              <a:cxn ang="0">
                <a:pos x="892175" y="415993"/>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1273" name="直接连接符 912425"/>
          <p:cNvSpPr/>
          <p:nvPr/>
        </p:nvSpPr>
        <p:spPr>
          <a:xfrm>
            <a:off x="6577013" y="4678363"/>
            <a:ext cx="2328862" cy="0"/>
          </a:xfrm>
          <a:prstGeom prst="line">
            <a:avLst/>
          </a:prstGeom>
          <a:ln w="12700" cap="flat" cmpd="sng">
            <a:solidFill>
              <a:schemeClr val="tx1"/>
            </a:solidFill>
            <a:prstDash val="solid"/>
            <a:headEnd type="none" w="med" len="med"/>
            <a:tailEnd type="none" w="med" len="med"/>
          </a:ln>
        </p:spPr>
      </p:sp>
      <p:grpSp>
        <p:nvGrpSpPr>
          <p:cNvPr id="181274" name="组合 912426"/>
          <p:cNvGrpSpPr/>
          <p:nvPr/>
        </p:nvGrpSpPr>
        <p:grpSpPr>
          <a:xfrm>
            <a:off x="6665913" y="4592638"/>
            <a:ext cx="1617662" cy="80962"/>
            <a:chOff x="2879" y="1297"/>
            <a:chExt cx="1204" cy="51"/>
          </a:xfrm>
        </p:grpSpPr>
        <p:sp>
          <p:nvSpPr>
            <p:cNvPr id="181316" name="矩形 912427"/>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1317" name="直接连接符 912428"/>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181318" name="直接连接符 912429"/>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181319" name="直接连接符 912430"/>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181320" name="直接连接符 912431"/>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sp>
        <p:nvSpPr>
          <p:cNvPr id="181275" name="直接连接符 912432"/>
          <p:cNvSpPr/>
          <p:nvPr/>
        </p:nvSpPr>
        <p:spPr>
          <a:xfrm flipH="1">
            <a:off x="7391400" y="1849438"/>
            <a:ext cx="14288" cy="3144837"/>
          </a:xfrm>
          <a:prstGeom prst="line">
            <a:avLst/>
          </a:prstGeom>
          <a:ln w="6350" cap="flat" cmpd="sng">
            <a:solidFill>
              <a:schemeClr val="tx1"/>
            </a:solidFill>
            <a:prstDash val="sysDot"/>
            <a:headEnd type="none" w="med" len="med"/>
            <a:tailEnd type="none" w="med" len="med"/>
          </a:ln>
        </p:spPr>
      </p:sp>
      <p:sp>
        <p:nvSpPr>
          <p:cNvPr id="181276" name="直接连接符 912433"/>
          <p:cNvSpPr/>
          <p:nvPr/>
        </p:nvSpPr>
        <p:spPr>
          <a:xfrm flipH="1">
            <a:off x="8437563" y="1857375"/>
            <a:ext cx="14287" cy="3159125"/>
          </a:xfrm>
          <a:prstGeom prst="line">
            <a:avLst/>
          </a:prstGeom>
          <a:ln w="6350" cap="flat" cmpd="sng">
            <a:solidFill>
              <a:schemeClr val="tx1"/>
            </a:solidFill>
            <a:prstDash val="sysDot"/>
            <a:headEnd type="none" w="med" len="med"/>
            <a:tailEnd type="none" w="med" len="med"/>
          </a:ln>
        </p:spPr>
      </p:sp>
      <p:sp>
        <p:nvSpPr>
          <p:cNvPr id="181277" name="矩形 912434"/>
          <p:cNvSpPr/>
          <p:nvPr/>
        </p:nvSpPr>
        <p:spPr>
          <a:xfrm>
            <a:off x="7723188" y="4606925"/>
            <a:ext cx="717550" cy="74613"/>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1278" name="直接连接符 912435"/>
          <p:cNvSpPr/>
          <p:nvPr/>
        </p:nvSpPr>
        <p:spPr>
          <a:xfrm flipV="1">
            <a:off x="7715250" y="4603750"/>
            <a:ext cx="0" cy="76200"/>
          </a:xfrm>
          <a:prstGeom prst="line">
            <a:avLst/>
          </a:prstGeom>
          <a:ln w="19050" cap="flat" cmpd="sng">
            <a:solidFill>
              <a:schemeClr val="tx1"/>
            </a:solidFill>
            <a:prstDash val="solid"/>
            <a:headEnd type="none" w="med" len="med"/>
            <a:tailEnd type="none" w="med" len="med"/>
          </a:ln>
        </p:spPr>
      </p:sp>
      <p:sp>
        <p:nvSpPr>
          <p:cNvPr id="181279" name="直接连接符 912436"/>
          <p:cNvSpPr/>
          <p:nvPr/>
        </p:nvSpPr>
        <p:spPr>
          <a:xfrm>
            <a:off x="7713663" y="4608513"/>
            <a:ext cx="735012" cy="0"/>
          </a:xfrm>
          <a:prstGeom prst="line">
            <a:avLst/>
          </a:prstGeom>
          <a:ln w="19050" cap="flat" cmpd="sng">
            <a:solidFill>
              <a:schemeClr val="tx1"/>
            </a:solidFill>
            <a:prstDash val="solid"/>
            <a:headEnd type="none" w="med" len="med"/>
            <a:tailEnd type="none" w="med" len="med"/>
          </a:ln>
        </p:spPr>
      </p:sp>
      <p:sp>
        <p:nvSpPr>
          <p:cNvPr id="181280" name="直接连接符 912437"/>
          <p:cNvSpPr/>
          <p:nvPr/>
        </p:nvSpPr>
        <p:spPr>
          <a:xfrm flipV="1">
            <a:off x="8443913" y="4600575"/>
            <a:ext cx="0" cy="76200"/>
          </a:xfrm>
          <a:prstGeom prst="line">
            <a:avLst/>
          </a:prstGeom>
          <a:ln w="19050" cap="flat" cmpd="sng">
            <a:solidFill>
              <a:schemeClr val="tx1"/>
            </a:solidFill>
            <a:prstDash val="solid"/>
            <a:headEnd type="none" w="med" len="med"/>
            <a:tailEnd type="none" w="med" len="med"/>
          </a:ln>
        </p:spPr>
      </p:sp>
      <p:sp>
        <p:nvSpPr>
          <p:cNvPr id="181281" name="矩形 912438"/>
          <p:cNvSpPr/>
          <p:nvPr/>
        </p:nvSpPr>
        <p:spPr>
          <a:xfrm>
            <a:off x="5848350" y="4484688"/>
            <a:ext cx="715963" cy="238125"/>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SR1,SR2</a:t>
            </a:r>
            <a:endParaRPr lang="en-US" altLang="zh-TW" sz="1000" dirty="0">
              <a:latin typeface="Arial" panose="020B0604020202020204" pitchFamily="34" charset="0"/>
            </a:endParaRPr>
          </a:p>
        </p:txBody>
      </p:sp>
      <p:sp>
        <p:nvSpPr>
          <p:cNvPr id="181282" name="任意多边形 912439"/>
          <p:cNvSpPr/>
          <p:nvPr/>
        </p:nvSpPr>
        <p:spPr>
          <a:xfrm>
            <a:off x="7608888" y="3848100"/>
            <a:ext cx="838200" cy="455613"/>
          </a:xfrm>
          <a:custGeom>
            <a:avLst/>
            <a:gdLst/>
            <a:ahLst/>
            <a:cxnLst>
              <a:cxn ang="0">
                <a:pos x="0" y="455613"/>
              </a:cxn>
              <a:cxn ang="0">
                <a:pos x="533400" y="0"/>
              </a:cxn>
              <a:cxn ang="0">
                <a:pos x="838200" y="455613"/>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D60093">
                <a:alpha val="100000"/>
              </a:srgbClr>
            </a:solidFill>
            <a:prstDash val="solid"/>
            <a:round/>
            <a:headEnd type="none" w="med" len="med"/>
            <a:tailEnd type="none" w="med" len="med"/>
          </a:ln>
        </p:spPr>
        <p:txBody>
          <a:bodyPr/>
          <a:lstStyle/>
          <a:p>
            <a:endParaRPr lang="zh-CN" altLang="en-US"/>
          </a:p>
        </p:txBody>
      </p:sp>
      <p:sp>
        <p:nvSpPr>
          <p:cNvPr id="181283" name="矩形 912440"/>
          <p:cNvSpPr/>
          <p:nvPr/>
        </p:nvSpPr>
        <p:spPr>
          <a:xfrm>
            <a:off x="1403350" y="51435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en-US" altLang="zh-CN" dirty="0">
                <a:solidFill>
                  <a:schemeClr val="tx2"/>
                </a:solidFill>
                <a:latin typeface="Arial" panose="020B0604020202020204" pitchFamily="34" charset="0"/>
                <a:ea typeface="宋体" panose="02010600030101010101" pitchFamily="2" charset="-122"/>
              </a:rPr>
              <a:t> </a:t>
            </a:r>
            <a:endParaRPr lang="en-US" altLang="zh-CN" dirty="0">
              <a:solidFill>
                <a:schemeClr val="tx2"/>
              </a:solidFill>
              <a:latin typeface="Arial" panose="020B0604020202020204" pitchFamily="34" charset="0"/>
              <a:ea typeface="宋体" panose="02010600030101010101" pitchFamily="2" charset="-122"/>
            </a:endParaRPr>
          </a:p>
        </p:txBody>
      </p:sp>
      <p:grpSp>
        <p:nvGrpSpPr>
          <p:cNvPr id="181284" name="组合 912441"/>
          <p:cNvGrpSpPr/>
          <p:nvPr/>
        </p:nvGrpSpPr>
        <p:grpSpPr>
          <a:xfrm>
            <a:off x="3181350" y="1162050"/>
            <a:ext cx="2525713" cy="357188"/>
            <a:chOff x="2050" y="731"/>
            <a:chExt cx="1960" cy="255"/>
          </a:xfrm>
        </p:grpSpPr>
        <p:sp>
          <p:nvSpPr>
            <p:cNvPr id="181314" name="圆角矩形 912442"/>
            <p:cNvSpPr/>
            <p:nvPr/>
          </p:nvSpPr>
          <p:spPr>
            <a:xfrm>
              <a:off x="2050" y="731"/>
              <a:ext cx="1960"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1315" name="文本框 912443"/>
            <p:cNvSpPr txBox="1"/>
            <p:nvPr/>
          </p:nvSpPr>
          <p:spPr>
            <a:xfrm>
              <a:off x="2116" y="753"/>
              <a:ext cx="1883"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定开通时间的方式</a:t>
              </a:r>
              <a:endParaRPr lang="zh-CN" altLang="en-US" sz="1400" dirty="0">
                <a:solidFill>
                  <a:schemeClr val="accent2"/>
                </a:solidFill>
                <a:latin typeface="Arial" panose="020B0604020202020204" pitchFamily="34" charset="0"/>
                <a:ea typeface="宋体" panose="02010600030101010101" pitchFamily="2" charset="-122"/>
              </a:endParaRPr>
            </a:p>
          </p:txBody>
        </p:sp>
      </p:grpSp>
      <p:grpSp>
        <p:nvGrpSpPr>
          <p:cNvPr id="181285" name="组合 912445"/>
          <p:cNvGrpSpPr/>
          <p:nvPr/>
        </p:nvGrpSpPr>
        <p:grpSpPr>
          <a:xfrm>
            <a:off x="6892925" y="4997450"/>
            <a:ext cx="1235075" cy="503256"/>
            <a:chOff x="4776" y="3568"/>
            <a:chExt cx="856" cy="359"/>
          </a:xfrm>
        </p:grpSpPr>
        <p:sp>
          <p:nvSpPr>
            <p:cNvPr id="181312" name="椭圆 912446"/>
            <p:cNvSpPr/>
            <p:nvPr/>
          </p:nvSpPr>
          <p:spPr>
            <a:xfrm>
              <a:off x="4800" y="3568"/>
              <a:ext cx="832" cy="336"/>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1313" name="文本框 912447"/>
            <p:cNvSpPr txBox="1"/>
            <p:nvPr/>
          </p:nvSpPr>
          <p:spPr>
            <a:xfrm>
              <a:off x="4776" y="3584"/>
              <a:ext cx="848" cy="343"/>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300" dirty="0">
                  <a:latin typeface="Arial" panose="020B0604020202020204" pitchFamily="34" charset="0"/>
                  <a:ea typeface="宋体" panose="02010600030101010101" pitchFamily="2" charset="-122"/>
                </a:rPr>
                <a:t>恒定的同步整流管开通时间</a:t>
              </a:r>
              <a:endParaRPr lang="en-US" altLang="zh-CN" sz="1300" b="0" dirty="0">
                <a:latin typeface="Arial" panose="020B0604020202020204" pitchFamily="34" charset="0"/>
                <a:ea typeface="宋体" panose="02010600030101010101" pitchFamily="2" charset="-122"/>
              </a:endParaRPr>
            </a:p>
          </p:txBody>
        </p:sp>
      </p:grpSp>
      <p:sp>
        <p:nvSpPr>
          <p:cNvPr id="181286" name="直接连接符 912448"/>
          <p:cNvSpPr/>
          <p:nvPr/>
        </p:nvSpPr>
        <p:spPr>
          <a:xfrm flipV="1">
            <a:off x="7573963" y="4762500"/>
            <a:ext cx="403225" cy="234950"/>
          </a:xfrm>
          <a:prstGeom prst="line">
            <a:avLst/>
          </a:prstGeom>
          <a:ln w="28575" cap="flat" cmpd="sng">
            <a:solidFill>
              <a:srgbClr val="FF0000"/>
            </a:solidFill>
            <a:prstDash val="solid"/>
            <a:headEnd type="none" w="med" len="med"/>
            <a:tailEnd type="triangle" w="med" len="med"/>
          </a:ln>
        </p:spPr>
      </p:sp>
      <p:sp>
        <p:nvSpPr>
          <p:cNvPr id="181287" name="直接连接符 912449"/>
          <p:cNvSpPr/>
          <p:nvPr/>
        </p:nvSpPr>
        <p:spPr>
          <a:xfrm flipH="1" flipV="1">
            <a:off x="7239000" y="4751388"/>
            <a:ext cx="346075" cy="246062"/>
          </a:xfrm>
          <a:prstGeom prst="line">
            <a:avLst/>
          </a:prstGeom>
          <a:ln w="28575" cap="flat" cmpd="sng">
            <a:solidFill>
              <a:srgbClr val="FF0000"/>
            </a:solidFill>
            <a:prstDash val="solid"/>
            <a:headEnd type="none" w="med" len="med"/>
            <a:tailEnd type="triangle" w="med" len="med"/>
          </a:ln>
        </p:spPr>
      </p:sp>
      <p:grpSp>
        <p:nvGrpSpPr>
          <p:cNvPr id="181288" name="组合 912450"/>
          <p:cNvGrpSpPr/>
          <p:nvPr/>
        </p:nvGrpSpPr>
        <p:grpSpPr>
          <a:xfrm>
            <a:off x="468313" y="2359025"/>
            <a:ext cx="5475287" cy="2085975"/>
            <a:chOff x="325" y="1684"/>
            <a:chExt cx="3793" cy="1489"/>
          </a:xfrm>
        </p:grpSpPr>
        <p:graphicFrame>
          <p:nvGraphicFramePr>
            <p:cNvPr id="181290" name="对象 912451"/>
            <p:cNvGraphicFramePr/>
            <p:nvPr/>
          </p:nvGraphicFramePr>
          <p:xfrm>
            <a:off x="325" y="1684"/>
            <a:ext cx="3793" cy="1489"/>
          </p:xfrm>
          <a:graphic>
            <a:graphicData uri="http://schemas.openxmlformats.org/presentationml/2006/ole">
              <mc:AlternateContent xmlns:mc="http://schemas.openxmlformats.org/markup-compatibility/2006">
                <mc:Choice xmlns:v="urn:schemas-microsoft-com:vml" Requires="v">
                  <p:oleObj spid="_x0000_s50184" name="" r:id="rId1" imgW="4855210" imgH="1852930" progId="Visio.Drawing.6">
                    <p:embed/>
                  </p:oleObj>
                </mc:Choice>
                <mc:Fallback>
                  <p:oleObj name="" r:id="rId1" imgW="4855210" imgH="1852930" progId="Visio.Drawing.6">
                    <p:embed/>
                    <p:pic>
                      <p:nvPicPr>
                        <p:cNvPr id="0" name="图片 3193"/>
                        <p:cNvPicPr/>
                        <p:nvPr/>
                      </p:nvPicPr>
                      <p:blipFill>
                        <a:blip r:embed="rId2"/>
                        <a:stretch>
                          <a:fillRect/>
                        </a:stretch>
                      </p:blipFill>
                      <p:spPr>
                        <a:xfrm>
                          <a:off x="325" y="1684"/>
                          <a:ext cx="3793" cy="1489"/>
                        </a:xfrm>
                        <a:prstGeom prst="rect">
                          <a:avLst/>
                        </a:prstGeom>
                        <a:noFill/>
                        <a:ln w="38100">
                          <a:noFill/>
                          <a:miter/>
                        </a:ln>
                      </p:spPr>
                    </p:pic>
                  </p:oleObj>
                </mc:Fallback>
              </mc:AlternateContent>
            </a:graphicData>
          </a:graphic>
        </p:graphicFrame>
        <p:sp>
          <p:nvSpPr>
            <p:cNvPr id="181291" name="直接连接符 912452"/>
            <p:cNvSpPr/>
            <p:nvPr/>
          </p:nvSpPr>
          <p:spPr>
            <a:xfrm flipH="1">
              <a:off x="3530" y="2395"/>
              <a:ext cx="215" cy="0"/>
            </a:xfrm>
            <a:prstGeom prst="line">
              <a:avLst/>
            </a:prstGeom>
            <a:ln w="25400" cap="flat" cmpd="sng">
              <a:solidFill>
                <a:schemeClr val="tx1"/>
              </a:solidFill>
              <a:prstDash val="solid"/>
              <a:headEnd type="triangle" w="med" len="med"/>
              <a:tailEnd type="none" w="med" len="med"/>
            </a:ln>
          </p:spPr>
        </p:sp>
        <p:sp>
          <p:nvSpPr>
            <p:cNvPr id="181292" name="矩形 912453"/>
            <p:cNvSpPr/>
            <p:nvPr/>
          </p:nvSpPr>
          <p:spPr>
            <a:xfrm>
              <a:off x="3074" y="2604"/>
              <a:ext cx="283"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SR2</a:t>
              </a:r>
              <a:endParaRPr lang="en-US" altLang="zh-TW" sz="900" dirty="0">
                <a:latin typeface="Arial" panose="020B0604020202020204" pitchFamily="34" charset="0"/>
              </a:endParaRPr>
            </a:p>
          </p:txBody>
        </p:sp>
        <p:sp>
          <p:nvSpPr>
            <p:cNvPr id="181293" name="矩形 912454"/>
            <p:cNvSpPr/>
            <p:nvPr/>
          </p:nvSpPr>
          <p:spPr>
            <a:xfrm>
              <a:off x="3106" y="2172"/>
              <a:ext cx="283"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SR1</a:t>
              </a:r>
              <a:endParaRPr lang="en-US" altLang="zh-TW" sz="900" dirty="0">
                <a:latin typeface="Arial" panose="020B0604020202020204" pitchFamily="34" charset="0"/>
              </a:endParaRPr>
            </a:p>
          </p:txBody>
        </p:sp>
        <p:sp>
          <p:nvSpPr>
            <p:cNvPr id="181294" name="矩形 912455"/>
            <p:cNvSpPr/>
            <p:nvPr/>
          </p:nvSpPr>
          <p:spPr>
            <a:xfrm>
              <a:off x="3494" y="2175"/>
              <a:ext cx="294"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REC</a:t>
              </a:r>
              <a:endParaRPr lang="en-US" altLang="zh-CN" sz="1100" baseline="-25000" dirty="0">
                <a:latin typeface="Times New Roman" panose="02020603050405020304" pitchFamily="18" charset="0"/>
                <a:ea typeface="宋体" panose="02010600030101010101" pitchFamily="2" charset="-122"/>
              </a:endParaRPr>
            </a:p>
          </p:txBody>
        </p:sp>
        <p:sp>
          <p:nvSpPr>
            <p:cNvPr id="181295" name="直接连接符 912456"/>
            <p:cNvSpPr/>
            <p:nvPr/>
          </p:nvSpPr>
          <p:spPr>
            <a:xfrm flipV="1">
              <a:off x="2956" y="2076"/>
              <a:ext cx="136" cy="0"/>
            </a:xfrm>
            <a:prstGeom prst="line">
              <a:avLst/>
            </a:prstGeom>
            <a:ln w="28575" cap="flat" cmpd="sng">
              <a:solidFill>
                <a:schemeClr val="tx1"/>
              </a:solidFill>
              <a:prstDash val="solid"/>
              <a:headEnd type="triangle" w="med" len="med"/>
              <a:tailEnd type="none" w="med" len="med"/>
            </a:ln>
          </p:spPr>
        </p:sp>
        <p:sp>
          <p:nvSpPr>
            <p:cNvPr id="181296" name="矩形 912457"/>
            <p:cNvSpPr/>
            <p:nvPr/>
          </p:nvSpPr>
          <p:spPr>
            <a:xfrm>
              <a:off x="2946" y="2099"/>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SEC1</a:t>
              </a:r>
              <a:endParaRPr lang="en-US" altLang="zh-CN" sz="1100" baseline="-25000" dirty="0">
                <a:latin typeface="Times New Roman" panose="02020603050405020304" pitchFamily="18" charset="0"/>
                <a:ea typeface="宋体" panose="02010600030101010101" pitchFamily="2" charset="-122"/>
              </a:endParaRPr>
            </a:p>
          </p:txBody>
        </p:sp>
        <p:sp>
          <p:nvSpPr>
            <p:cNvPr id="181297" name="矩形 912458"/>
            <p:cNvSpPr/>
            <p:nvPr/>
          </p:nvSpPr>
          <p:spPr>
            <a:xfrm>
              <a:off x="2906" y="2687"/>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SEC2</a:t>
              </a:r>
              <a:endParaRPr lang="en-US" altLang="zh-CN" sz="1100" baseline="-25000" dirty="0">
                <a:latin typeface="Times New Roman" panose="02020603050405020304" pitchFamily="18" charset="0"/>
                <a:ea typeface="宋体" panose="02010600030101010101" pitchFamily="2" charset="-122"/>
              </a:endParaRPr>
            </a:p>
          </p:txBody>
        </p:sp>
        <p:sp>
          <p:nvSpPr>
            <p:cNvPr id="181298" name="直接连接符 912459"/>
            <p:cNvSpPr/>
            <p:nvPr/>
          </p:nvSpPr>
          <p:spPr>
            <a:xfrm flipV="1">
              <a:off x="2928" y="2880"/>
              <a:ext cx="136" cy="0"/>
            </a:xfrm>
            <a:prstGeom prst="line">
              <a:avLst/>
            </a:prstGeom>
            <a:ln w="28575" cap="flat" cmpd="sng">
              <a:solidFill>
                <a:schemeClr val="tx1"/>
              </a:solidFill>
              <a:prstDash val="solid"/>
              <a:headEnd type="triangle" w="med" len="med"/>
              <a:tailEnd type="none" w="med" len="med"/>
            </a:ln>
          </p:spPr>
        </p:sp>
        <p:sp>
          <p:nvSpPr>
            <p:cNvPr id="181299" name="矩形 912460"/>
            <p:cNvSpPr/>
            <p:nvPr/>
          </p:nvSpPr>
          <p:spPr>
            <a:xfrm>
              <a:off x="574" y="1824"/>
              <a:ext cx="225"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S1</a:t>
              </a:r>
              <a:endParaRPr lang="en-US" altLang="zh-TW" sz="900" dirty="0">
                <a:latin typeface="Arial" panose="020B0604020202020204" pitchFamily="34" charset="0"/>
              </a:endParaRPr>
            </a:p>
          </p:txBody>
        </p:sp>
        <p:sp>
          <p:nvSpPr>
            <p:cNvPr id="181300" name="矩形 912461"/>
            <p:cNvSpPr/>
            <p:nvPr/>
          </p:nvSpPr>
          <p:spPr>
            <a:xfrm>
              <a:off x="1144" y="1836"/>
              <a:ext cx="225"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S2</a:t>
              </a:r>
              <a:endParaRPr lang="en-US" altLang="zh-TW" sz="900" dirty="0">
                <a:latin typeface="Arial" panose="020B0604020202020204" pitchFamily="34" charset="0"/>
              </a:endParaRPr>
            </a:p>
          </p:txBody>
        </p:sp>
        <p:sp>
          <p:nvSpPr>
            <p:cNvPr id="181301" name="矩形 912462"/>
            <p:cNvSpPr/>
            <p:nvPr/>
          </p:nvSpPr>
          <p:spPr>
            <a:xfrm>
              <a:off x="580" y="2814"/>
              <a:ext cx="225"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S3</a:t>
              </a:r>
              <a:endParaRPr lang="en-US" altLang="zh-TW" sz="900" dirty="0">
                <a:latin typeface="Arial" panose="020B0604020202020204" pitchFamily="34" charset="0"/>
              </a:endParaRPr>
            </a:p>
          </p:txBody>
        </p:sp>
        <p:sp>
          <p:nvSpPr>
            <p:cNvPr id="181302" name="矩形 912463"/>
            <p:cNvSpPr/>
            <p:nvPr/>
          </p:nvSpPr>
          <p:spPr>
            <a:xfrm>
              <a:off x="1144" y="2796"/>
              <a:ext cx="225" cy="160"/>
            </a:xfrm>
            <a:prstGeom prst="rect">
              <a:avLst/>
            </a:prstGeom>
            <a:solidFill>
              <a:schemeClr val="bg1"/>
            </a:solid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S4</a:t>
              </a:r>
              <a:endParaRPr lang="en-US" altLang="zh-TW" sz="900" dirty="0">
                <a:latin typeface="Arial" panose="020B0604020202020204" pitchFamily="34" charset="0"/>
              </a:endParaRPr>
            </a:p>
          </p:txBody>
        </p:sp>
        <p:sp>
          <p:nvSpPr>
            <p:cNvPr id="181303" name="矩形 912464"/>
            <p:cNvSpPr/>
            <p:nvPr/>
          </p:nvSpPr>
          <p:spPr>
            <a:xfrm>
              <a:off x="1662" y="2718"/>
              <a:ext cx="486" cy="22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1304" name="矩形 912465"/>
            <p:cNvSpPr/>
            <p:nvPr/>
          </p:nvSpPr>
          <p:spPr>
            <a:xfrm>
              <a:off x="1784" y="2363"/>
              <a:ext cx="212" cy="134"/>
            </a:xfrm>
            <a:prstGeom prst="rect">
              <a:avLst/>
            </a:prstGeom>
            <a:solidFill>
              <a:schemeClr val="bg1"/>
            </a:solidFill>
            <a:ln w="9525">
              <a:noFill/>
            </a:ln>
          </p:spPr>
          <p:txBody>
            <a:bodyPr lIns="0" tIns="0" rIns="82058"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Lm</a:t>
              </a:r>
              <a:endParaRPr lang="en-US" altLang="zh-CN" sz="1100" baseline="-25000" dirty="0">
                <a:latin typeface="Times New Roman" panose="02020603050405020304" pitchFamily="18" charset="0"/>
                <a:ea typeface="宋体" panose="02010600030101010101" pitchFamily="2" charset="-122"/>
              </a:endParaRPr>
            </a:p>
          </p:txBody>
        </p:sp>
        <p:sp>
          <p:nvSpPr>
            <p:cNvPr id="181305" name="矩形 912466"/>
            <p:cNvSpPr/>
            <p:nvPr/>
          </p:nvSpPr>
          <p:spPr>
            <a:xfrm>
              <a:off x="2336" y="1961"/>
              <a:ext cx="92" cy="192"/>
            </a:xfrm>
            <a:prstGeom prst="rect">
              <a:avLst/>
            </a:prstGeom>
            <a:solidFill>
              <a:schemeClr val="bg1"/>
            </a:solidFill>
            <a:ln w="9525">
              <a:noFill/>
            </a:ln>
          </p:spPr>
          <p:txBody>
            <a:bodyPr lIns="0" tIns="0" rIns="0" bIns="82058">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P</a:t>
              </a:r>
              <a:endParaRPr lang="en-US" altLang="zh-CN" sz="1100" baseline="-25000" dirty="0">
                <a:latin typeface="Times New Roman" panose="02020603050405020304" pitchFamily="18" charset="0"/>
                <a:ea typeface="宋体" panose="02010600030101010101" pitchFamily="2" charset="-122"/>
              </a:endParaRPr>
            </a:p>
          </p:txBody>
        </p:sp>
        <p:sp>
          <p:nvSpPr>
            <p:cNvPr id="181306" name="矩形 912467"/>
            <p:cNvSpPr/>
            <p:nvPr/>
          </p:nvSpPr>
          <p:spPr>
            <a:xfrm>
              <a:off x="1880" y="1979"/>
              <a:ext cx="212" cy="134"/>
            </a:xfrm>
            <a:prstGeom prst="rect">
              <a:avLst/>
            </a:prstGeom>
            <a:solidFill>
              <a:schemeClr val="bg1"/>
            </a:solidFill>
            <a:ln w="9525">
              <a:noFill/>
            </a:ln>
          </p:spPr>
          <p:txBody>
            <a:bodyPr lIns="0" tIns="0" rIns="82058"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Lr</a:t>
              </a:r>
              <a:endParaRPr lang="en-US" altLang="zh-CN" sz="1100" baseline="-25000" dirty="0">
                <a:latin typeface="Times New Roman" panose="02020603050405020304" pitchFamily="18" charset="0"/>
                <a:ea typeface="宋体" panose="02010600030101010101" pitchFamily="2" charset="-122"/>
              </a:endParaRPr>
            </a:p>
          </p:txBody>
        </p:sp>
        <p:sp>
          <p:nvSpPr>
            <p:cNvPr id="181307" name="直接连接符 912468"/>
            <p:cNvSpPr/>
            <p:nvPr/>
          </p:nvSpPr>
          <p:spPr>
            <a:xfrm>
              <a:off x="1854" y="2166"/>
              <a:ext cx="186" cy="0"/>
            </a:xfrm>
            <a:prstGeom prst="line">
              <a:avLst/>
            </a:prstGeom>
            <a:ln w="12700" cap="flat" cmpd="sng">
              <a:solidFill>
                <a:schemeClr val="tx1"/>
              </a:solidFill>
              <a:prstDash val="solid"/>
              <a:headEnd type="none" w="med" len="med"/>
              <a:tailEnd type="triangle" w="med" len="med"/>
            </a:ln>
          </p:spPr>
        </p:sp>
        <p:sp>
          <p:nvSpPr>
            <p:cNvPr id="181308" name="文本框 912469"/>
            <p:cNvSpPr txBox="1"/>
            <p:nvPr/>
          </p:nvSpPr>
          <p:spPr>
            <a:xfrm>
              <a:off x="1062" y="2292"/>
              <a:ext cx="270" cy="173"/>
            </a:xfrm>
            <a:prstGeom prst="rect">
              <a:avLst/>
            </a:prstGeom>
            <a:solidFill>
              <a:schemeClr val="bg1"/>
            </a:solidFill>
            <a:ln w="9525">
              <a:noFill/>
            </a:ln>
          </p:spPr>
          <p:txBody>
            <a:bodyPr lIns="82058" tIns="41029" rIns="82058"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Lr</a:t>
              </a:r>
              <a:endParaRPr lang="en-US" altLang="zh-CN" dirty="0">
                <a:latin typeface="Arial" panose="020B0604020202020204" pitchFamily="34" charset="0"/>
                <a:ea typeface="宋体" panose="02010600030101010101" pitchFamily="2" charset="-122"/>
              </a:endParaRPr>
            </a:p>
          </p:txBody>
        </p:sp>
        <p:sp>
          <p:nvSpPr>
            <p:cNvPr id="181309" name="文本框 912470"/>
            <p:cNvSpPr txBox="1"/>
            <p:nvPr/>
          </p:nvSpPr>
          <p:spPr>
            <a:xfrm>
              <a:off x="1566" y="2304"/>
              <a:ext cx="156" cy="173"/>
            </a:xfrm>
            <a:prstGeom prst="rect">
              <a:avLst/>
            </a:prstGeom>
            <a:solidFill>
              <a:schemeClr val="bg1"/>
            </a:solidFill>
            <a:ln w="9525">
              <a:noFill/>
            </a:ln>
          </p:spPr>
          <p:txBody>
            <a:bodyPr lIns="0" tIns="41029" rIns="0"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Cr</a:t>
              </a:r>
              <a:endParaRPr lang="en-US" altLang="zh-CN" dirty="0">
                <a:latin typeface="Arial" panose="020B0604020202020204" pitchFamily="34" charset="0"/>
                <a:ea typeface="宋体" panose="02010600030101010101" pitchFamily="2" charset="-122"/>
              </a:endParaRPr>
            </a:p>
          </p:txBody>
        </p:sp>
        <p:sp>
          <p:nvSpPr>
            <p:cNvPr id="181310" name="矩形 912471"/>
            <p:cNvSpPr/>
            <p:nvPr/>
          </p:nvSpPr>
          <p:spPr>
            <a:xfrm>
              <a:off x="1686" y="2034"/>
              <a:ext cx="138" cy="102"/>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1311" name="文本框 912472"/>
            <p:cNvSpPr txBox="1"/>
            <p:nvPr/>
          </p:nvSpPr>
          <p:spPr>
            <a:xfrm>
              <a:off x="2202" y="2376"/>
              <a:ext cx="240" cy="173"/>
            </a:xfrm>
            <a:prstGeom prst="rect">
              <a:avLst/>
            </a:prstGeom>
            <a:solidFill>
              <a:schemeClr val="bg1"/>
            </a:solidFill>
            <a:ln w="9525">
              <a:noFill/>
            </a:ln>
          </p:spPr>
          <p:txBody>
            <a:bodyPr lIns="82058" tIns="41029" rIns="0"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Lm</a:t>
              </a:r>
              <a:endParaRPr lang="en-US" altLang="zh-CN" dirty="0">
                <a:latin typeface="Arial" panose="020B0604020202020204" pitchFamily="34" charset="0"/>
                <a:ea typeface="宋体" panose="02010600030101010101" pitchFamily="2" charset="-122"/>
              </a:endParaRPr>
            </a:p>
          </p:txBody>
        </p:sp>
      </p:grpSp>
    </p:spTree>
  </p:cSld>
  <p:clrMapOvr>
    <a:masterClrMapping/>
  </p:clrMapOvr>
  <p:transition spd="med">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矩形 914433"/>
          <p:cNvSpPr/>
          <p:nvPr/>
        </p:nvSpPr>
        <p:spPr>
          <a:xfrm flipH="1">
            <a:off x="334963" y="4875213"/>
            <a:ext cx="5378450" cy="1024890"/>
          </a:xfrm>
          <a:prstGeom prst="rect">
            <a:avLst/>
          </a:prstGeom>
          <a:noFill/>
          <a:ln w="9525">
            <a:noFill/>
          </a:ln>
        </p:spPr>
        <p:txBody>
          <a:bodyPr lIns="91429" tIns="45714" rIns="91429" bIns="45714">
            <a:spAutoFit/>
          </a:bodyPr>
          <a:lstStyle/>
          <a:p>
            <a:pPr indent="205105" eaLnBrk="1" hangingPunct="1">
              <a:spcBef>
                <a:spcPct val="40000"/>
              </a:spcBef>
              <a:buClr>
                <a:srgbClr val="FF0000"/>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直接检测同步整流管电流</a:t>
            </a:r>
            <a:endParaRPr lang="zh-CN" altLang="en-US" dirty="0">
              <a:latin typeface="Arial" panose="020B0604020202020204" pitchFamily="34" charset="0"/>
              <a:ea typeface="宋体" panose="02010600030101010101" pitchFamily="2" charset="-122"/>
            </a:endParaRPr>
          </a:p>
          <a:p>
            <a:pPr lvl="1" indent="158750" eaLnBrk="1" hangingPunct="1">
              <a:spcBef>
                <a:spcPct val="40000"/>
              </a:spcBef>
              <a:buClr>
                <a:schemeClr val="hlink"/>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只适用于全桥整流</a:t>
            </a:r>
            <a:endParaRPr lang="zh-CN" altLang="en-US" dirty="0">
              <a:latin typeface="Arial" panose="020B0604020202020204" pitchFamily="34" charset="0"/>
              <a:ea typeface="宋体" panose="02010600030101010101" pitchFamily="2" charset="-122"/>
            </a:endParaRPr>
          </a:p>
          <a:p>
            <a:pPr marL="1035050" lvl="2" indent="243205" eaLnBrk="1" hangingPunct="1">
              <a:spcBef>
                <a:spcPct val="40000"/>
              </a:spcBef>
              <a:buClr>
                <a:schemeClr val="accent1"/>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例如</a:t>
            </a:r>
            <a:r>
              <a:rPr lang="en-US" altLang="zh-CN" dirty="0">
                <a:latin typeface="Arial" panose="020B0604020202020204" pitchFamily="34" charset="0"/>
              </a:rPr>
              <a:t>, 48V</a:t>
            </a:r>
            <a:r>
              <a:rPr lang="zh-CN" altLang="en-US" dirty="0">
                <a:latin typeface="Arial" panose="020B0604020202020204" pitchFamily="34" charset="0"/>
                <a:ea typeface="宋体" panose="02010600030101010101" pitchFamily="2" charset="-122"/>
              </a:rPr>
              <a:t>输出的通信应用</a:t>
            </a:r>
            <a:endParaRPr lang="zh-CN" altLang="en-US" dirty="0">
              <a:latin typeface="Arial" panose="020B0604020202020204" pitchFamily="34" charset="0"/>
              <a:ea typeface="宋体" panose="02010600030101010101" pitchFamily="2" charset="-122"/>
            </a:endParaRPr>
          </a:p>
        </p:txBody>
      </p:sp>
      <p:grpSp>
        <p:nvGrpSpPr>
          <p:cNvPr id="183300" name="组合 914435"/>
          <p:cNvGrpSpPr/>
          <p:nvPr/>
        </p:nvGrpSpPr>
        <p:grpSpPr>
          <a:xfrm>
            <a:off x="2343150" y="1023938"/>
            <a:ext cx="4887323" cy="357187"/>
            <a:chOff x="1382" y="731"/>
            <a:chExt cx="3386" cy="255"/>
          </a:xfrm>
        </p:grpSpPr>
        <p:sp>
          <p:nvSpPr>
            <p:cNvPr id="183423" name="圆角矩形 914436"/>
            <p:cNvSpPr/>
            <p:nvPr/>
          </p:nvSpPr>
          <p:spPr>
            <a:xfrm>
              <a:off x="1382" y="731"/>
              <a:ext cx="3376"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3424" name="文本框 914437"/>
            <p:cNvSpPr txBox="1"/>
            <p:nvPr/>
          </p:nvSpPr>
          <p:spPr>
            <a:xfrm>
              <a:off x="1411" y="765"/>
              <a:ext cx="3357"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探测电流过零点的方式</a:t>
              </a:r>
              <a:endParaRPr lang="zh-CN" altLang="en-US" sz="1400" dirty="0">
                <a:solidFill>
                  <a:schemeClr val="accent2"/>
                </a:solidFill>
                <a:latin typeface="Arial" panose="020B0604020202020204" pitchFamily="34" charset="0"/>
                <a:ea typeface="宋体" panose="02010600030101010101" pitchFamily="2" charset="-122"/>
              </a:endParaRPr>
            </a:p>
          </p:txBody>
        </p:sp>
      </p:grpSp>
      <p:grpSp>
        <p:nvGrpSpPr>
          <p:cNvPr id="183301" name="组合 914439"/>
          <p:cNvGrpSpPr/>
          <p:nvPr/>
        </p:nvGrpSpPr>
        <p:grpSpPr>
          <a:xfrm>
            <a:off x="1774825" y="1920875"/>
            <a:ext cx="2749550" cy="296863"/>
            <a:chOff x="1296" y="1019"/>
            <a:chExt cx="1905" cy="212"/>
          </a:xfrm>
        </p:grpSpPr>
        <p:sp>
          <p:nvSpPr>
            <p:cNvPr id="183421" name="矩形 914440"/>
            <p:cNvSpPr/>
            <p:nvPr/>
          </p:nvSpPr>
          <p:spPr>
            <a:xfrm>
              <a:off x="1307" y="1019"/>
              <a:ext cx="1883" cy="211"/>
            </a:xfrm>
            <a:prstGeom prst="rect">
              <a:avLst/>
            </a:prstGeom>
            <a:solidFill>
              <a:srgbClr val="FFCC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3422" name="文本框 914441"/>
            <p:cNvSpPr txBox="1"/>
            <p:nvPr/>
          </p:nvSpPr>
          <p:spPr>
            <a:xfrm>
              <a:off x="1296" y="1019"/>
              <a:ext cx="1905"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latin typeface="Arial" panose="020B0604020202020204" pitchFamily="34" charset="0"/>
                  <a:ea typeface="宋体" panose="02010600030101010101" pitchFamily="2" charset="-122"/>
                </a:rPr>
                <a:t>副边探测</a:t>
              </a:r>
              <a:endParaRPr lang="zh-CN" altLang="en-US" sz="1400" dirty="0">
                <a:latin typeface="Arial" panose="020B0604020202020204" pitchFamily="34" charset="0"/>
                <a:ea typeface="宋体" panose="02010600030101010101" pitchFamily="2" charset="-122"/>
              </a:endParaRPr>
            </a:p>
          </p:txBody>
        </p:sp>
      </p:grpSp>
      <p:sp>
        <p:nvSpPr>
          <p:cNvPr id="183302" name="矩形 914442"/>
          <p:cNvSpPr/>
          <p:nvPr/>
        </p:nvSpPr>
        <p:spPr>
          <a:xfrm>
            <a:off x="5551488" y="5780088"/>
            <a:ext cx="715962" cy="238125"/>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SR1,SR2</a:t>
            </a:r>
            <a:endParaRPr lang="en-US" altLang="zh-TW" sz="1000" dirty="0">
              <a:latin typeface="Arial" panose="020B0604020202020204" pitchFamily="34" charset="0"/>
            </a:endParaRPr>
          </a:p>
        </p:txBody>
      </p:sp>
      <p:grpSp>
        <p:nvGrpSpPr>
          <p:cNvPr id="183303" name="组合 914443"/>
          <p:cNvGrpSpPr/>
          <p:nvPr/>
        </p:nvGrpSpPr>
        <p:grpSpPr>
          <a:xfrm>
            <a:off x="373063" y="2455863"/>
            <a:ext cx="5322887" cy="2066925"/>
            <a:chOff x="259" y="1753"/>
            <a:chExt cx="3688" cy="1476"/>
          </a:xfrm>
        </p:grpSpPr>
        <p:sp>
          <p:nvSpPr>
            <p:cNvPr id="183375" name="矩形 914444"/>
            <p:cNvSpPr/>
            <p:nvPr/>
          </p:nvSpPr>
          <p:spPr>
            <a:xfrm>
              <a:off x="1353" y="2447"/>
              <a:ext cx="125" cy="115"/>
            </a:xfrm>
            <a:prstGeom prst="rect">
              <a:avLst/>
            </a:prstGeom>
            <a:solidFill>
              <a:schemeClr val="bg1"/>
            </a:solidFill>
            <a:ln w="19050">
              <a:noFill/>
            </a:ln>
          </p:spPr>
          <p:txBody>
            <a:bodyPr lIns="0" tIns="0" rIns="0" bIns="0">
              <a:spAutoFit/>
            </a:bodyPr>
            <a:lstStyle/>
            <a:p>
              <a:pPr eaLnBrk="1" hangingPunct="1"/>
              <a:r>
                <a:rPr lang="en-US" altLang="zh-TW" sz="1100" dirty="0">
                  <a:latin typeface="Arial" panose="020B0604020202020204" pitchFamily="34" charset="0"/>
                </a:rPr>
                <a:t>Cr</a:t>
              </a:r>
              <a:endParaRPr lang="en-US" altLang="zh-TW" sz="1100" baseline="-25000" dirty="0">
                <a:latin typeface="Arial" panose="020B0604020202020204" pitchFamily="34" charset="0"/>
              </a:endParaRPr>
            </a:p>
          </p:txBody>
        </p:sp>
        <p:graphicFrame>
          <p:nvGraphicFramePr>
            <p:cNvPr id="183376" name="对象 914445"/>
            <p:cNvGraphicFramePr/>
            <p:nvPr/>
          </p:nvGraphicFramePr>
          <p:xfrm>
            <a:off x="259" y="1880"/>
            <a:ext cx="3688" cy="1306"/>
          </p:xfrm>
          <a:graphic>
            <a:graphicData uri="http://schemas.openxmlformats.org/presentationml/2006/ole">
              <mc:AlternateContent xmlns:mc="http://schemas.openxmlformats.org/markup-compatibility/2006">
                <mc:Choice xmlns:v="urn:schemas-microsoft-com:vml" Requires="v">
                  <p:oleObj spid="_x0000_s51208" name="" r:id="rId1" imgW="5220970" imgH="1850390" progId="Visio.Drawing.6">
                    <p:embed/>
                  </p:oleObj>
                </mc:Choice>
                <mc:Fallback>
                  <p:oleObj name="" r:id="rId1" imgW="5220970" imgH="1850390" progId="Visio.Drawing.6">
                    <p:embed/>
                    <p:pic>
                      <p:nvPicPr>
                        <p:cNvPr id="0" name="图片 3194"/>
                        <p:cNvPicPr/>
                        <p:nvPr/>
                      </p:nvPicPr>
                      <p:blipFill>
                        <a:blip r:embed="rId2"/>
                        <a:stretch>
                          <a:fillRect/>
                        </a:stretch>
                      </p:blipFill>
                      <p:spPr>
                        <a:xfrm>
                          <a:off x="259" y="1880"/>
                          <a:ext cx="3688" cy="1306"/>
                        </a:xfrm>
                        <a:prstGeom prst="rect">
                          <a:avLst/>
                        </a:prstGeom>
                        <a:noFill/>
                        <a:ln w="38100">
                          <a:noFill/>
                          <a:miter/>
                        </a:ln>
                      </p:spPr>
                    </p:pic>
                  </p:oleObj>
                </mc:Fallback>
              </mc:AlternateContent>
            </a:graphicData>
          </a:graphic>
        </p:graphicFrame>
        <p:grpSp>
          <p:nvGrpSpPr>
            <p:cNvPr id="183377" name="组合 914446"/>
            <p:cNvGrpSpPr/>
            <p:nvPr/>
          </p:nvGrpSpPr>
          <p:grpSpPr>
            <a:xfrm>
              <a:off x="2270" y="2796"/>
              <a:ext cx="508" cy="433"/>
              <a:chOff x="2330" y="2580"/>
              <a:chExt cx="508" cy="433"/>
            </a:xfrm>
          </p:grpSpPr>
          <p:sp>
            <p:nvSpPr>
              <p:cNvPr id="183411" name="任意多边形 914447"/>
              <p:cNvSpPr/>
              <p:nvPr/>
            </p:nvSpPr>
            <p:spPr>
              <a:xfrm>
                <a:off x="2516" y="2580"/>
                <a:ext cx="138" cy="83"/>
              </a:xfrm>
              <a:custGeom>
                <a:avLst/>
                <a:gdLst/>
                <a:ahLst/>
                <a:cxnLst>
                  <a:cxn ang="0">
                    <a:pos x="0" y="0"/>
                  </a:cxn>
                  <a:cxn ang="0">
                    <a:pos x="68" y="82"/>
                  </a:cxn>
                  <a:cxn ang="0">
                    <a:pos x="138" y="7"/>
                  </a:cxn>
                </a:cxnLst>
                <a:rect l="0" t="0" r="0" b="0"/>
                <a:pathLst>
                  <a:path w="212" h="97">
                    <a:moveTo>
                      <a:pt x="0" y="0"/>
                    </a:moveTo>
                    <a:cubicBezTo>
                      <a:pt x="34" y="47"/>
                      <a:pt x="69" y="95"/>
                      <a:pt x="104" y="96"/>
                    </a:cubicBezTo>
                    <a:cubicBezTo>
                      <a:pt x="139" y="97"/>
                      <a:pt x="194" y="23"/>
                      <a:pt x="212" y="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3412" name="直接连接符 914448"/>
              <p:cNvSpPr/>
              <p:nvPr/>
            </p:nvSpPr>
            <p:spPr>
              <a:xfrm>
                <a:off x="2477" y="2702"/>
                <a:ext cx="207" cy="1"/>
              </a:xfrm>
              <a:prstGeom prst="line">
                <a:avLst/>
              </a:prstGeom>
              <a:ln w="25400" cap="flat" cmpd="sng">
                <a:solidFill>
                  <a:schemeClr val="tx1"/>
                </a:solidFill>
                <a:prstDash val="solid"/>
                <a:headEnd type="none" w="med" len="med"/>
                <a:tailEnd type="none" w="med" len="med"/>
              </a:ln>
            </p:spPr>
          </p:sp>
          <p:grpSp>
            <p:nvGrpSpPr>
              <p:cNvPr id="183413" name="组合 914449"/>
              <p:cNvGrpSpPr/>
              <p:nvPr/>
            </p:nvGrpSpPr>
            <p:grpSpPr>
              <a:xfrm>
                <a:off x="2470" y="2743"/>
                <a:ext cx="240" cy="68"/>
                <a:chOff x="2470" y="2719"/>
                <a:chExt cx="240" cy="68"/>
              </a:xfrm>
            </p:grpSpPr>
            <p:sp>
              <p:nvSpPr>
                <p:cNvPr id="183418" name="任意多边形 914450"/>
                <p:cNvSpPr/>
                <p:nvPr/>
              </p:nvSpPr>
              <p:spPr>
                <a:xfrm rot="5449762" flipH="1">
                  <a:off x="2475" y="2711"/>
                  <a:ext cx="65" cy="78"/>
                </a:xfrm>
                <a:custGeom>
                  <a:avLst/>
                  <a:gdLst/>
                  <a:ahLst/>
                  <a:cxnLst>
                    <a:cxn ang="0">
                      <a:pos x="0" y="0"/>
                    </a:cxn>
                    <a:cxn ang="0">
                      <a:pos x="65" y="39"/>
                    </a:cxn>
                    <a:cxn ang="0">
                      <a:pos x="0" y="78"/>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3419" name="任意多边形 914451"/>
                <p:cNvSpPr/>
                <p:nvPr/>
              </p:nvSpPr>
              <p:spPr>
                <a:xfrm rot="5449762" flipH="1">
                  <a:off x="2559" y="2714"/>
                  <a:ext cx="65" cy="78"/>
                </a:xfrm>
                <a:custGeom>
                  <a:avLst/>
                  <a:gdLst/>
                  <a:ahLst/>
                  <a:cxnLst>
                    <a:cxn ang="0">
                      <a:pos x="0" y="0"/>
                    </a:cxn>
                    <a:cxn ang="0">
                      <a:pos x="65" y="39"/>
                    </a:cxn>
                    <a:cxn ang="0">
                      <a:pos x="0" y="78"/>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3420" name="任意多边形 914452"/>
                <p:cNvSpPr/>
                <p:nvPr/>
              </p:nvSpPr>
              <p:spPr>
                <a:xfrm rot="5449762" flipH="1">
                  <a:off x="2637" y="2714"/>
                  <a:ext cx="65" cy="78"/>
                </a:xfrm>
                <a:custGeom>
                  <a:avLst/>
                  <a:gdLst/>
                  <a:ahLst/>
                  <a:cxnLst>
                    <a:cxn ang="0">
                      <a:pos x="0" y="0"/>
                    </a:cxn>
                    <a:cxn ang="0">
                      <a:pos x="65" y="39"/>
                    </a:cxn>
                    <a:cxn ang="0">
                      <a:pos x="0" y="78"/>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183414" name="直接连接符 914453"/>
              <p:cNvSpPr/>
              <p:nvPr/>
            </p:nvSpPr>
            <p:spPr>
              <a:xfrm>
                <a:off x="2472" y="2804"/>
                <a:ext cx="0" cy="96"/>
              </a:xfrm>
              <a:prstGeom prst="line">
                <a:avLst/>
              </a:prstGeom>
              <a:ln w="28575" cap="flat" cmpd="sng">
                <a:solidFill>
                  <a:srgbClr val="FF0000"/>
                </a:solidFill>
                <a:prstDash val="solid"/>
                <a:headEnd type="none" w="med" len="med"/>
                <a:tailEnd type="none" w="med" len="med"/>
              </a:ln>
            </p:spPr>
          </p:sp>
          <p:sp>
            <p:nvSpPr>
              <p:cNvPr id="183415" name="直接连接符 914454"/>
              <p:cNvSpPr/>
              <p:nvPr/>
            </p:nvSpPr>
            <p:spPr>
              <a:xfrm>
                <a:off x="2710" y="2804"/>
                <a:ext cx="0" cy="96"/>
              </a:xfrm>
              <a:prstGeom prst="line">
                <a:avLst/>
              </a:prstGeom>
              <a:ln w="28575" cap="flat" cmpd="sng">
                <a:solidFill>
                  <a:srgbClr val="FF0000"/>
                </a:solidFill>
                <a:prstDash val="solid"/>
                <a:headEnd type="none" w="med" len="med"/>
                <a:tailEnd type="none" w="med" len="med"/>
              </a:ln>
            </p:spPr>
          </p:sp>
          <p:sp>
            <p:nvSpPr>
              <p:cNvPr id="183416" name="文本框 914455"/>
              <p:cNvSpPr txBox="1"/>
              <p:nvPr/>
            </p:nvSpPr>
            <p:spPr>
              <a:xfrm>
                <a:off x="2601" y="2870"/>
                <a:ext cx="237"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CS1</a:t>
                </a:r>
                <a:endParaRPr lang="en-US" altLang="zh-CN" sz="700" dirty="0">
                  <a:latin typeface="Times New Roman" panose="02020603050405020304" pitchFamily="18" charset="0"/>
                  <a:ea typeface="宋体" panose="02010600030101010101" pitchFamily="2" charset="-122"/>
                </a:endParaRPr>
              </a:p>
            </p:txBody>
          </p:sp>
          <p:sp>
            <p:nvSpPr>
              <p:cNvPr id="183417" name="文本框 914456"/>
              <p:cNvSpPr txBox="1"/>
              <p:nvPr/>
            </p:nvSpPr>
            <p:spPr>
              <a:xfrm>
                <a:off x="2330" y="2878"/>
                <a:ext cx="282"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COM</a:t>
                </a:r>
                <a:endParaRPr lang="en-US" altLang="zh-CN" sz="700" dirty="0">
                  <a:latin typeface="Times New Roman" panose="02020603050405020304" pitchFamily="18" charset="0"/>
                  <a:ea typeface="宋体" panose="02010600030101010101" pitchFamily="2" charset="-122"/>
                </a:endParaRPr>
              </a:p>
            </p:txBody>
          </p:sp>
        </p:grpSp>
        <p:sp>
          <p:nvSpPr>
            <p:cNvPr id="183378" name="矩形 914457"/>
            <p:cNvSpPr/>
            <p:nvPr/>
          </p:nvSpPr>
          <p:spPr>
            <a:xfrm>
              <a:off x="2602" y="2064"/>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SR1</a:t>
              </a:r>
              <a:endParaRPr lang="en-US" altLang="zh-TW" sz="900" dirty="0">
                <a:latin typeface="Arial" panose="020B0604020202020204" pitchFamily="34" charset="0"/>
              </a:endParaRPr>
            </a:p>
          </p:txBody>
        </p:sp>
        <p:sp>
          <p:nvSpPr>
            <p:cNvPr id="183379" name="矩形 914458"/>
            <p:cNvSpPr/>
            <p:nvPr/>
          </p:nvSpPr>
          <p:spPr>
            <a:xfrm>
              <a:off x="3058" y="2992"/>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SR3</a:t>
              </a:r>
              <a:endParaRPr lang="en-US" altLang="zh-TW" sz="900" dirty="0">
                <a:latin typeface="Arial" panose="020B0604020202020204" pitchFamily="34" charset="0"/>
              </a:endParaRPr>
            </a:p>
          </p:txBody>
        </p:sp>
        <p:sp>
          <p:nvSpPr>
            <p:cNvPr id="183380" name="矩形 914459"/>
            <p:cNvSpPr/>
            <p:nvPr/>
          </p:nvSpPr>
          <p:spPr>
            <a:xfrm>
              <a:off x="2610" y="2856"/>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SR4</a:t>
              </a:r>
              <a:endParaRPr lang="en-US" altLang="zh-TW" sz="900" dirty="0">
                <a:latin typeface="Arial" panose="020B0604020202020204" pitchFamily="34" charset="0"/>
              </a:endParaRPr>
            </a:p>
          </p:txBody>
        </p:sp>
        <p:sp>
          <p:nvSpPr>
            <p:cNvPr id="183381" name="矩形 914460"/>
            <p:cNvSpPr/>
            <p:nvPr/>
          </p:nvSpPr>
          <p:spPr>
            <a:xfrm>
              <a:off x="3046" y="2224"/>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SR2</a:t>
              </a:r>
              <a:endParaRPr lang="en-US" altLang="zh-TW" sz="900" dirty="0">
                <a:latin typeface="Arial" panose="020B0604020202020204" pitchFamily="34" charset="0"/>
              </a:endParaRPr>
            </a:p>
          </p:txBody>
        </p:sp>
        <p:sp>
          <p:nvSpPr>
            <p:cNvPr id="183382" name="矩形 914461"/>
            <p:cNvSpPr/>
            <p:nvPr/>
          </p:nvSpPr>
          <p:spPr>
            <a:xfrm>
              <a:off x="2124" y="2158"/>
              <a:ext cx="192"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383" name="矩形 914462"/>
            <p:cNvSpPr/>
            <p:nvPr/>
          </p:nvSpPr>
          <p:spPr>
            <a:xfrm>
              <a:off x="1738" y="2143"/>
              <a:ext cx="198"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P</a:t>
              </a:r>
              <a:endParaRPr lang="en-US" altLang="zh-CN" sz="1100" baseline="-25000" dirty="0">
                <a:latin typeface="Times New Roman" panose="02020603050405020304" pitchFamily="18" charset="0"/>
                <a:ea typeface="宋体" panose="02010600030101010101" pitchFamily="2" charset="-122"/>
              </a:endParaRPr>
            </a:p>
          </p:txBody>
        </p:sp>
        <p:sp>
          <p:nvSpPr>
            <p:cNvPr id="183384" name="矩形 914463"/>
            <p:cNvSpPr/>
            <p:nvPr/>
          </p:nvSpPr>
          <p:spPr>
            <a:xfrm>
              <a:off x="534" y="2030"/>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Q1</a:t>
              </a:r>
              <a:endParaRPr lang="en-US" altLang="zh-TW" sz="900" dirty="0">
                <a:latin typeface="Arial" panose="020B0604020202020204" pitchFamily="34" charset="0"/>
              </a:endParaRPr>
            </a:p>
          </p:txBody>
        </p:sp>
        <p:sp>
          <p:nvSpPr>
            <p:cNvPr id="183385" name="矩形 914464"/>
            <p:cNvSpPr/>
            <p:nvPr/>
          </p:nvSpPr>
          <p:spPr>
            <a:xfrm>
              <a:off x="1054" y="2030"/>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Q2</a:t>
              </a:r>
              <a:endParaRPr lang="en-US" altLang="zh-TW" sz="900" dirty="0">
                <a:latin typeface="Arial" panose="020B0604020202020204" pitchFamily="34" charset="0"/>
              </a:endParaRPr>
            </a:p>
          </p:txBody>
        </p:sp>
        <p:sp>
          <p:nvSpPr>
            <p:cNvPr id="183386" name="矩形 914465"/>
            <p:cNvSpPr/>
            <p:nvPr/>
          </p:nvSpPr>
          <p:spPr>
            <a:xfrm>
              <a:off x="548" y="2906"/>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Q3</a:t>
              </a:r>
              <a:endParaRPr lang="en-US" altLang="zh-TW" sz="900" dirty="0">
                <a:latin typeface="Arial" panose="020B0604020202020204" pitchFamily="34" charset="0"/>
              </a:endParaRPr>
            </a:p>
          </p:txBody>
        </p:sp>
        <p:sp>
          <p:nvSpPr>
            <p:cNvPr id="183387" name="矩形 914466"/>
            <p:cNvSpPr/>
            <p:nvPr/>
          </p:nvSpPr>
          <p:spPr>
            <a:xfrm>
              <a:off x="1046" y="2914"/>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Q4</a:t>
              </a:r>
              <a:endParaRPr lang="en-US" altLang="zh-TW" sz="900" dirty="0">
                <a:latin typeface="Arial" panose="020B0604020202020204" pitchFamily="34" charset="0"/>
              </a:endParaRPr>
            </a:p>
          </p:txBody>
        </p:sp>
        <p:sp>
          <p:nvSpPr>
            <p:cNvPr id="183388" name="矩形 914467"/>
            <p:cNvSpPr/>
            <p:nvPr/>
          </p:nvSpPr>
          <p:spPr>
            <a:xfrm>
              <a:off x="952" y="2418"/>
              <a:ext cx="203" cy="173"/>
            </a:xfrm>
            <a:prstGeom prst="rect">
              <a:avLst/>
            </a:prstGeom>
            <a:solidFill>
              <a:schemeClr val="bg1"/>
            </a:solidFill>
            <a:ln w="19050">
              <a:noFill/>
            </a:ln>
          </p:spPr>
          <p:txBody>
            <a:bodyPr lIns="0" tIns="0" rIns="82058" bIns="82058">
              <a:spAutoFit/>
            </a:bodyPr>
            <a:lstStyle/>
            <a:p>
              <a:pPr eaLnBrk="1" hangingPunct="1"/>
              <a:r>
                <a:rPr lang="en-US" altLang="zh-TW" sz="1100" dirty="0">
                  <a:latin typeface="Arial" panose="020B0604020202020204" pitchFamily="34" charset="0"/>
                </a:rPr>
                <a:t>Lr</a:t>
              </a:r>
              <a:endParaRPr lang="en-US" altLang="zh-TW" sz="1100" baseline="-25000" dirty="0">
                <a:latin typeface="Arial" panose="020B0604020202020204" pitchFamily="34" charset="0"/>
              </a:endParaRPr>
            </a:p>
          </p:txBody>
        </p:sp>
        <p:sp>
          <p:nvSpPr>
            <p:cNvPr id="183389" name="矩形 914468"/>
            <p:cNvSpPr/>
            <p:nvPr/>
          </p:nvSpPr>
          <p:spPr>
            <a:xfrm>
              <a:off x="1640" y="2966"/>
              <a:ext cx="212" cy="156"/>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390" name="矩形 914469"/>
            <p:cNvSpPr/>
            <p:nvPr/>
          </p:nvSpPr>
          <p:spPr>
            <a:xfrm>
              <a:off x="1628" y="2490"/>
              <a:ext cx="192" cy="184"/>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391" name="矩形 914470"/>
            <p:cNvSpPr/>
            <p:nvPr/>
          </p:nvSpPr>
          <p:spPr>
            <a:xfrm>
              <a:off x="1493" y="2420"/>
              <a:ext cx="255"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Lm</a:t>
              </a:r>
              <a:endParaRPr lang="en-US" altLang="zh-CN" sz="1100" baseline="-25000" dirty="0">
                <a:latin typeface="Times New Roman" panose="02020603050405020304" pitchFamily="18" charset="0"/>
                <a:ea typeface="宋体" panose="02010600030101010101" pitchFamily="2" charset="-122"/>
              </a:endParaRPr>
            </a:p>
          </p:txBody>
        </p:sp>
        <p:sp>
          <p:nvSpPr>
            <p:cNvPr id="183392" name="矩形 914471"/>
            <p:cNvSpPr/>
            <p:nvPr/>
          </p:nvSpPr>
          <p:spPr>
            <a:xfrm>
              <a:off x="1770" y="2532"/>
              <a:ext cx="200" cy="86"/>
            </a:xfrm>
            <a:prstGeom prst="rect">
              <a:avLst/>
            </a:prstGeom>
            <a:solidFill>
              <a:schemeClr val="bg1"/>
            </a:solidFill>
            <a:ln w="19050">
              <a:noFill/>
            </a:ln>
          </p:spPr>
          <p:txBody>
            <a:bodyPr lIns="82058" tIns="0" rIns="0" bIns="0">
              <a:spAutoFit/>
            </a:bodyPr>
            <a:lstStyle/>
            <a:p>
              <a:pPr eaLnBrk="1" hangingPunct="1"/>
              <a:r>
                <a:rPr lang="en-US" altLang="zh-TW" sz="800" dirty="0">
                  <a:latin typeface="Arial" panose="020B0604020202020204" pitchFamily="34" charset="0"/>
                </a:rPr>
                <a:t>Lm</a:t>
              </a:r>
              <a:endParaRPr lang="en-US" altLang="zh-TW" sz="1100" baseline="-25000" dirty="0">
                <a:latin typeface="Arial" panose="020B0604020202020204" pitchFamily="34" charset="0"/>
              </a:endParaRPr>
            </a:p>
          </p:txBody>
        </p:sp>
        <p:sp>
          <p:nvSpPr>
            <p:cNvPr id="183393" name="直接连接符 914472"/>
            <p:cNvSpPr/>
            <p:nvPr/>
          </p:nvSpPr>
          <p:spPr>
            <a:xfrm flipH="1">
              <a:off x="3390" y="2020"/>
              <a:ext cx="195" cy="0"/>
            </a:xfrm>
            <a:prstGeom prst="line">
              <a:avLst/>
            </a:prstGeom>
            <a:ln w="19050" cap="flat" cmpd="sng">
              <a:solidFill>
                <a:schemeClr val="tx1"/>
              </a:solidFill>
              <a:prstDash val="solid"/>
              <a:headEnd type="triangle" w="med" len="med"/>
              <a:tailEnd type="none" w="med" len="med"/>
            </a:ln>
          </p:spPr>
        </p:sp>
        <p:sp>
          <p:nvSpPr>
            <p:cNvPr id="183394" name="矩形 914473"/>
            <p:cNvSpPr/>
            <p:nvPr/>
          </p:nvSpPr>
          <p:spPr>
            <a:xfrm>
              <a:off x="3316" y="1753"/>
              <a:ext cx="294"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REC</a:t>
              </a:r>
              <a:endParaRPr lang="en-US" altLang="zh-CN" sz="1100" baseline="-25000" dirty="0">
                <a:latin typeface="Times New Roman" panose="02020603050405020304" pitchFamily="18" charset="0"/>
                <a:ea typeface="宋体" panose="02010600030101010101" pitchFamily="2" charset="-122"/>
              </a:endParaRPr>
            </a:p>
          </p:txBody>
        </p:sp>
        <p:sp>
          <p:nvSpPr>
            <p:cNvPr id="183395" name="矩形 914474"/>
            <p:cNvSpPr/>
            <p:nvPr/>
          </p:nvSpPr>
          <p:spPr>
            <a:xfrm>
              <a:off x="3701" y="2348"/>
              <a:ext cx="126" cy="132"/>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396" name="矩形 914475"/>
            <p:cNvSpPr/>
            <p:nvPr/>
          </p:nvSpPr>
          <p:spPr>
            <a:xfrm>
              <a:off x="3643" y="2296"/>
              <a:ext cx="237"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V</a:t>
              </a:r>
              <a:r>
                <a:rPr lang="en-US" altLang="zh-TW" sz="1300" baseline="-25000" dirty="0">
                  <a:latin typeface="Arial" panose="020B0604020202020204" pitchFamily="34" charset="0"/>
                </a:rPr>
                <a:t>O</a:t>
              </a:r>
              <a:endParaRPr lang="en-US" altLang="zh-TW" sz="1300" baseline="-25000" dirty="0">
                <a:latin typeface="Arial" panose="020B0604020202020204" pitchFamily="34" charset="0"/>
              </a:endParaRPr>
            </a:p>
          </p:txBody>
        </p:sp>
        <p:sp>
          <p:nvSpPr>
            <p:cNvPr id="183397" name="直接连接符 914476"/>
            <p:cNvSpPr/>
            <p:nvPr/>
          </p:nvSpPr>
          <p:spPr>
            <a:xfrm flipH="1">
              <a:off x="2514" y="2416"/>
              <a:ext cx="195" cy="0"/>
            </a:xfrm>
            <a:prstGeom prst="line">
              <a:avLst/>
            </a:prstGeom>
            <a:ln w="19050" cap="flat" cmpd="sng">
              <a:solidFill>
                <a:schemeClr val="tx1"/>
              </a:solidFill>
              <a:prstDash val="solid"/>
              <a:headEnd type="triangle" w="med" len="med"/>
              <a:tailEnd type="none" w="med" len="med"/>
            </a:ln>
          </p:spPr>
        </p:sp>
        <p:sp>
          <p:nvSpPr>
            <p:cNvPr id="183398" name="矩形 914477"/>
            <p:cNvSpPr/>
            <p:nvPr/>
          </p:nvSpPr>
          <p:spPr>
            <a:xfrm>
              <a:off x="2452" y="2155"/>
              <a:ext cx="284"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a:t>
              </a:r>
              <a:endParaRPr lang="en-US" altLang="zh-CN" sz="1100" baseline="-25000" dirty="0">
                <a:latin typeface="Times New Roman" panose="02020603050405020304" pitchFamily="18" charset="0"/>
                <a:ea typeface="宋体" panose="02010600030101010101" pitchFamily="2" charset="-122"/>
              </a:endParaRPr>
            </a:p>
          </p:txBody>
        </p:sp>
        <p:grpSp>
          <p:nvGrpSpPr>
            <p:cNvPr id="183399" name="组合 914478"/>
            <p:cNvGrpSpPr/>
            <p:nvPr/>
          </p:nvGrpSpPr>
          <p:grpSpPr>
            <a:xfrm>
              <a:off x="1739" y="2405"/>
              <a:ext cx="68" cy="316"/>
              <a:chOff x="2003" y="2185"/>
              <a:chExt cx="68" cy="316"/>
            </a:xfrm>
          </p:grpSpPr>
          <p:sp>
            <p:nvSpPr>
              <p:cNvPr id="183408" name="任意多边形 914479"/>
              <p:cNvSpPr/>
              <p:nvPr/>
            </p:nvSpPr>
            <p:spPr>
              <a:xfrm>
                <a:off x="2003" y="2185"/>
                <a:ext cx="66" cy="106"/>
              </a:xfrm>
              <a:custGeom>
                <a:avLst/>
                <a:gdLst/>
                <a:ahLst/>
                <a:cxnLst>
                  <a:cxn ang="0">
                    <a:pos x="0" y="1"/>
                  </a:cxn>
                  <a:cxn ang="0">
                    <a:pos x="10" y="0"/>
                  </a:cxn>
                  <a:cxn ang="0">
                    <a:pos x="66" y="53"/>
                  </a:cxn>
                  <a:cxn ang="0">
                    <a:pos x="10" y="106"/>
                  </a:cxn>
                  <a:cxn ang="0">
                    <a:pos x="2" y="105"/>
                  </a:cxn>
                  <a:cxn ang="0">
                    <a:pos x="0" y="1"/>
                  </a:cxn>
                  <a:cxn ang="0">
                    <a:pos x="10" y="0"/>
                  </a:cxn>
                  <a:cxn ang="0">
                    <a:pos x="66" y="53"/>
                  </a:cxn>
                  <a:cxn ang="0">
                    <a:pos x="10" y="106"/>
                  </a:cxn>
                  <a:cxn ang="0">
                    <a:pos x="2" y="105"/>
                  </a:cxn>
                  <a:cxn ang="0">
                    <a:pos x="10" y="53"/>
                  </a:cxn>
                </a:cxnLst>
                <a:rect l="0" t="0" r="0" b="0"/>
                <a:pathLst>
                  <a:path w="25323" h="43200" fill="none">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path>
                  <a:path w="25323" h="43200" stroke="0">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lnTo>
                      <a:pt x="3723" y="21600"/>
                    </a:lnTo>
                    <a:lnTo>
                      <a:pt x="0" y="323"/>
                    </a:ln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3409" name="任意多边形 914480"/>
              <p:cNvSpPr/>
              <p:nvPr/>
            </p:nvSpPr>
            <p:spPr>
              <a:xfrm>
                <a:off x="2005" y="2291"/>
                <a:ext cx="66" cy="106"/>
              </a:xfrm>
              <a:custGeom>
                <a:avLst/>
                <a:gdLst/>
                <a:ahLst/>
                <a:cxnLst>
                  <a:cxn ang="0">
                    <a:pos x="0" y="1"/>
                  </a:cxn>
                  <a:cxn ang="0">
                    <a:pos x="10" y="0"/>
                  </a:cxn>
                  <a:cxn ang="0">
                    <a:pos x="66" y="53"/>
                  </a:cxn>
                  <a:cxn ang="0">
                    <a:pos x="10" y="106"/>
                  </a:cxn>
                  <a:cxn ang="0">
                    <a:pos x="2" y="105"/>
                  </a:cxn>
                  <a:cxn ang="0">
                    <a:pos x="0" y="1"/>
                  </a:cxn>
                  <a:cxn ang="0">
                    <a:pos x="10" y="0"/>
                  </a:cxn>
                  <a:cxn ang="0">
                    <a:pos x="66" y="53"/>
                  </a:cxn>
                  <a:cxn ang="0">
                    <a:pos x="10" y="106"/>
                  </a:cxn>
                  <a:cxn ang="0">
                    <a:pos x="2" y="105"/>
                  </a:cxn>
                  <a:cxn ang="0">
                    <a:pos x="10" y="53"/>
                  </a:cxn>
                </a:cxnLst>
                <a:rect l="0" t="0" r="0" b="0"/>
                <a:pathLst>
                  <a:path w="25323" h="43200" fill="none">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path>
                  <a:path w="25323" h="43200" stroke="0">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lnTo>
                      <a:pt x="3723" y="21600"/>
                    </a:lnTo>
                    <a:lnTo>
                      <a:pt x="0" y="323"/>
                    </a:ln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3410" name="任意多边形 914481"/>
              <p:cNvSpPr/>
              <p:nvPr/>
            </p:nvSpPr>
            <p:spPr>
              <a:xfrm>
                <a:off x="2003" y="2395"/>
                <a:ext cx="66" cy="106"/>
              </a:xfrm>
              <a:custGeom>
                <a:avLst/>
                <a:gdLst/>
                <a:ahLst/>
                <a:cxnLst>
                  <a:cxn ang="0">
                    <a:pos x="0" y="1"/>
                  </a:cxn>
                  <a:cxn ang="0">
                    <a:pos x="10" y="0"/>
                  </a:cxn>
                  <a:cxn ang="0">
                    <a:pos x="66" y="53"/>
                  </a:cxn>
                  <a:cxn ang="0">
                    <a:pos x="10" y="106"/>
                  </a:cxn>
                  <a:cxn ang="0">
                    <a:pos x="2" y="105"/>
                  </a:cxn>
                  <a:cxn ang="0">
                    <a:pos x="0" y="1"/>
                  </a:cxn>
                  <a:cxn ang="0">
                    <a:pos x="10" y="0"/>
                  </a:cxn>
                  <a:cxn ang="0">
                    <a:pos x="66" y="53"/>
                  </a:cxn>
                  <a:cxn ang="0">
                    <a:pos x="10" y="106"/>
                  </a:cxn>
                  <a:cxn ang="0">
                    <a:pos x="2" y="105"/>
                  </a:cxn>
                  <a:cxn ang="0">
                    <a:pos x="10" y="53"/>
                  </a:cxn>
                </a:cxnLst>
                <a:rect l="0" t="0" r="0" b="0"/>
                <a:pathLst>
                  <a:path w="25323" h="43200" fill="none">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path>
                  <a:path w="25323" h="43200" stroke="0">
                    <a:moveTo>
                      <a:pt x="0" y="323"/>
                    </a:moveTo>
                    <a:cubicBezTo>
                      <a:pt x="1207" y="110"/>
                      <a:pt x="2452" y="0"/>
                      <a:pt x="3723" y="0"/>
                    </a:cubicBezTo>
                    <a:cubicBezTo>
                      <a:pt x="15652" y="0"/>
                      <a:pt x="25323" y="9671"/>
                      <a:pt x="25323" y="21600"/>
                    </a:cubicBezTo>
                    <a:cubicBezTo>
                      <a:pt x="25323" y="33529"/>
                      <a:pt x="15652" y="43200"/>
                      <a:pt x="3723" y="43200"/>
                    </a:cubicBezTo>
                    <a:cubicBezTo>
                      <a:pt x="2670" y="43200"/>
                      <a:pt x="1635" y="43125"/>
                      <a:pt x="629" y="42980"/>
                    </a:cubicBezTo>
                    <a:lnTo>
                      <a:pt x="3723" y="21600"/>
                    </a:lnTo>
                    <a:lnTo>
                      <a:pt x="0" y="323"/>
                    </a:ln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83400" name="直接连接符 914482"/>
            <p:cNvSpPr/>
            <p:nvPr/>
          </p:nvSpPr>
          <p:spPr>
            <a:xfrm>
              <a:off x="1743" y="2359"/>
              <a:ext cx="0" cy="48"/>
            </a:xfrm>
            <a:prstGeom prst="line">
              <a:avLst/>
            </a:prstGeom>
            <a:ln w="19050" cap="flat" cmpd="sng">
              <a:solidFill>
                <a:schemeClr val="tx1"/>
              </a:solidFill>
              <a:prstDash val="solid"/>
              <a:headEnd type="none" w="med" len="med"/>
              <a:tailEnd type="none" w="med" len="med"/>
            </a:ln>
          </p:spPr>
        </p:sp>
        <p:sp>
          <p:nvSpPr>
            <p:cNvPr id="183401" name="直接连接符 914483"/>
            <p:cNvSpPr/>
            <p:nvPr/>
          </p:nvSpPr>
          <p:spPr>
            <a:xfrm>
              <a:off x="1746" y="2719"/>
              <a:ext cx="0" cy="45"/>
            </a:xfrm>
            <a:prstGeom prst="line">
              <a:avLst/>
            </a:prstGeom>
            <a:ln w="19050" cap="flat" cmpd="sng">
              <a:solidFill>
                <a:schemeClr val="tx1"/>
              </a:solidFill>
              <a:prstDash val="solid"/>
              <a:headEnd type="none" w="med" len="med"/>
              <a:tailEnd type="none" w="med" len="med"/>
            </a:ln>
          </p:spPr>
        </p:sp>
        <p:sp>
          <p:nvSpPr>
            <p:cNvPr id="183402" name="矩形 914484"/>
            <p:cNvSpPr/>
            <p:nvPr/>
          </p:nvSpPr>
          <p:spPr>
            <a:xfrm>
              <a:off x="1590" y="2785"/>
              <a:ext cx="294" cy="216"/>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403" name="矩形 914485"/>
            <p:cNvSpPr/>
            <p:nvPr/>
          </p:nvSpPr>
          <p:spPr>
            <a:xfrm>
              <a:off x="1488" y="2167"/>
              <a:ext cx="135" cy="114"/>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3404" name="矩形 914486"/>
            <p:cNvSpPr/>
            <p:nvPr/>
          </p:nvSpPr>
          <p:spPr>
            <a:xfrm>
              <a:off x="1567" y="2156"/>
              <a:ext cx="102" cy="166"/>
            </a:xfrm>
            <a:prstGeom prst="rect">
              <a:avLst/>
            </a:prstGeom>
            <a:solidFill>
              <a:schemeClr val="bg1"/>
            </a:solidFill>
            <a:ln w="9525">
              <a:noFill/>
            </a:ln>
          </p:spPr>
          <p:txBody>
            <a:bodyPr wrap="none" lIns="0" tIns="0" rIns="0"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Lr</a:t>
              </a:r>
              <a:endParaRPr lang="en-US" altLang="zh-CN" sz="1100" baseline="-25000" dirty="0">
                <a:latin typeface="Times New Roman" panose="02020603050405020304" pitchFamily="18" charset="0"/>
                <a:ea typeface="宋体" panose="02010600030101010101" pitchFamily="2" charset="-122"/>
              </a:endParaRPr>
            </a:p>
          </p:txBody>
        </p:sp>
        <p:sp>
          <p:nvSpPr>
            <p:cNvPr id="183405" name="直接连接符 914487"/>
            <p:cNvSpPr/>
            <p:nvPr/>
          </p:nvSpPr>
          <p:spPr>
            <a:xfrm>
              <a:off x="1698" y="2485"/>
              <a:ext cx="0" cy="177"/>
            </a:xfrm>
            <a:prstGeom prst="line">
              <a:avLst/>
            </a:prstGeom>
            <a:ln w="12700" cap="flat" cmpd="sng">
              <a:solidFill>
                <a:schemeClr val="tx1"/>
              </a:solidFill>
              <a:prstDash val="solid"/>
              <a:headEnd type="none" w="med" len="med"/>
              <a:tailEnd type="triangle" w="med" len="med"/>
            </a:ln>
          </p:spPr>
        </p:sp>
        <p:sp>
          <p:nvSpPr>
            <p:cNvPr id="183406" name="直接连接符 914488"/>
            <p:cNvSpPr/>
            <p:nvPr/>
          </p:nvSpPr>
          <p:spPr>
            <a:xfrm>
              <a:off x="1776" y="2326"/>
              <a:ext cx="180" cy="0"/>
            </a:xfrm>
            <a:prstGeom prst="line">
              <a:avLst/>
            </a:prstGeom>
            <a:ln w="12700" cap="flat" cmpd="sng">
              <a:solidFill>
                <a:schemeClr val="tx1"/>
              </a:solidFill>
              <a:prstDash val="solid"/>
              <a:headEnd type="none" w="med" len="med"/>
              <a:tailEnd type="triangle" w="med" len="med"/>
            </a:ln>
          </p:spPr>
        </p:sp>
        <p:sp>
          <p:nvSpPr>
            <p:cNvPr id="183407" name="直接连接符 914489"/>
            <p:cNvSpPr/>
            <p:nvPr/>
          </p:nvSpPr>
          <p:spPr>
            <a:xfrm>
              <a:off x="1524" y="2326"/>
              <a:ext cx="180" cy="0"/>
            </a:xfrm>
            <a:prstGeom prst="line">
              <a:avLst/>
            </a:prstGeom>
            <a:ln w="12700" cap="flat" cmpd="sng">
              <a:solidFill>
                <a:schemeClr val="tx1"/>
              </a:solidFill>
              <a:prstDash val="solid"/>
              <a:headEnd type="none" w="med" len="med"/>
              <a:tailEnd type="triangle" w="med" len="med"/>
            </a:ln>
          </p:spPr>
        </p:sp>
      </p:grpSp>
      <p:grpSp>
        <p:nvGrpSpPr>
          <p:cNvPr id="183304" name="组合 914490"/>
          <p:cNvGrpSpPr/>
          <p:nvPr/>
        </p:nvGrpSpPr>
        <p:grpSpPr>
          <a:xfrm>
            <a:off x="5719763" y="1728788"/>
            <a:ext cx="2909887" cy="4324350"/>
            <a:chOff x="3963" y="1234"/>
            <a:chExt cx="2017" cy="3087"/>
          </a:xfrm>
        </p:grpSpPr>
        <p:sp>
          <p:nvSpPr>
            <p:cNvPr id="183306" name="矩形 914491"/>
            <p:cNvSpPr/>
            <p:nvPr/>
          </p:nvSpPr>
          <p:spPr>
            <a:xfrm>
              <a:off x="4001" y="3031"/>
              <a:ext cx="304"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latin typeface="Times New Roman" panose="02020603050405020304" pitchFamily="18" charset="0"/>
                  <a:ea typeface="宋体" panose="02010600030101010101" pitchFamily="2" charset="-122"/>
                </a:rPr>
                <a:t>i</a:t>
              </a:r>
              <a:r>
                <a:rPr lang="en-US" altLang="zh-CN" sz="1300" baseline="-25000" dirty="0">
                  <a:latin typeface="Times New Roman" panose="02020603050405020304" pitchFamily="18" charset="0"/>
                  <a:ea typeface="宋体" panose="02010600030101010101" pitchFamily="2" charset="-122"/>
                </a:rPr>
                <a:t>SEC</a:t>
              </a:r>
              <a:endParaRPr lang="en-US" altLang="zh-CN" sz="1300" baseline="-25000" dirty="0">
                <a:latin typeface="Times New Roman" panose="02020603050405020304" pitchFamily="18" charset="0"/>
                <a:ea typeface="宋体" panose="02010600030101010101" pitchFamily="2" charset="-122"/>
              </a:endParaRPr>
            </a:p>
          </p:txBody>
        </p:sp>
        <p:sp>
          <p:nvSpPr>
            <p:cNvPr id="183307" name="矩形 914492"/>
            <p:cNvSpPr/>
            <p:nvPr/>
          </p:nvSpPr>
          <p:spPr>
            <a:xfrm>
              <a:off x="4053" y="1769"/>
              <a:ext cx="252" cy="218"/>
            </a:xfrm>
            <a:prstGeom prst="rect">
              <a:avLst/>
            </a:prstGeom>
            <a:noFill/>
            <a:ln w="19050">
              <a:noFill/>
            </a:ln>
          </p:spPr>
          <p:txBody>
            <a:bodyPr wrap="none" lIns="91429" tIns="45714" rIns="91429" bIns="45714">
              <a:spAutoFit/>
            </a:bodyPr>
            <a:lstStyle/>
            <a:p>
              <a:pPr eaLnBrk="1" hangingPunct="1"/>
              <a:r>
                <a:rPr lang="en-US" altLang="zh-TW" sz="1400" i="1" dirty="0">
                  <a:solidFill>
                    <a:srgbClr val="FF3300"/>
                  </a:solidFill>
                  <a:latin typeface="Arial" panose="020B0604020202020204" pitchFamily="34" charset="0"/>
                </a:rPr>
                <a:t>i</a:t>
              </a:r>
              <a:r>
                <a:rPr lang="en-US" altLang="zh-TW" sz="1400" baseline="-25000" dirty="0">
                  <a:solidFill>
                    <a:srgbClr val="FF3300"/>
                  </a:solidFill>
                  <a:latin typeface="Arial" panose="020B0604020202020204" pitchFamily="34" charset="0"/>
                </a:rPr>
                <a:t>Lr</a:t>
              </a:r>
              <a:endParaRPr lang="en-US" altLang="zh-TW" sz="1400" baseline="-25000" dirty="0">
                <a:solidFill>
                  <a:srgbClr val="FF3300"/>
                </a:solidFill>
                <a:latin typeface="Arial" panose="020B0604020202020204" pitchFamily="34" charset="0"/>
              </a:endParaRPr>
            </a:p>
          </p:txBody>
        </p:sp>
        <p:sp>
          <p:nvSpPr>
            <p:cNvPr id="183308" name="直接连接符 914493"/>
            <p:cNvSpPr/>
            <p:nvPr/>
          </p:nvSpPr>
          <p:spPr>
            <a:xfrm>
              <a:off x="4350" y="1436"/>
              <a:ext cx="1622" cy="0"/>
            </a:xfrm>
            <a:prstGeom prst="line">
              <a:avLst/>
            </a:prstGeom>
            <a:ln w="9525" cap="flat" cmpd="sng">
              <a:solidFill>
                <a:schemeClr val="tx1"/>
              </a:solidFill>
              <a:prstDash val="solid"/>
              <a:headEnd type="none" w="med" len="med"/>
              <a:tailEnd type="none" w="med" len="med"/>
            </a:ln>
          </p:spPr>
        </p:sp>
        <p:sp>
          <p:nvSpPr>
            <p:cNvPr id="183309" name="直接连接符 914494"/>
            <p:cNvSpPr/>
            <p:nvPr/>
          </p:nvSpPr>
          <p:spPr>
            <a:xfrm flipV="1">
              <a:off x="4358" y="1600"/>
              <a:ext cx="1614" cy="0"/>
            </a:xfrm>
            <a:prstGeom prst="line">
              <a:avLst/>
            </a:prstGeom>
            <a:ln w="9525" cap="flat" cmpd="sng">
              <a:solidFill>
                <a:schemeClr val="tx1"/>
              </a:solidFill>
              <a:prstDash val="solid"/>
              <a:headEnd type="none" w="med" len="med"/>
              <a:tailEnd type="none" w="med" len="med"/>
            </a:ln>
          </p:spPr>
        </p:sp>
        <p:grpSp>
          <p:nvGrpSpPr>
            <p:cNvPr id="183310" name="组合 914495"/>
            <p:cNvGrpSpPr/>
            <p:nvPr/>
          </p:nvGrpSpPr>
          <p:grpSpPr>
            <a:xfrm>
              <a:off x="4346" y="1234"/>
              <a:ext cx="1502" cy="3087"/>
              <a:chOff x="3262" y="973"/>
              <a:chExt cx="1366" cy="2258"/>
            </a:xfrm>
          </p:grpSpPr>
          <p:sp>
            <p:nvSpPr>
              <p:cNvPr id="183369" name="直接连接符 914496"/>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83370" name="直接连接符 914497"/>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83371" name="直接连接符 914498"/>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83372" name="直接连接符 914499"/>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83373" name="直接连接符 914500"/>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83374" name="直接连接符 914501"/>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83311" name="直接连接符 914502"/>
            <p:cNvSpPr/>
            <p:nvPr/>
          </p:nvSpPr>
          <p:spPr>
            <a:xfrm>
              <a:off x="4353" y="1436"/>
              <a:ext cx="72" cy="1"/>
            </a:xfrm>
            <a:prstGeom prst="line">
              <a:avLst/>
            </a:prstGeom>
            <a:ln w="19050" cap="flat" cmpd="sng">
              <a:solidFill>
                <a:schemeClr val="tx1"/>
              </a:solidFill>
              <a:prstDash val="solid"/>
              <a:headEnd type="none" w="med" len="med"/>
              <a:tailEnd type="none" w="med" len="med"/>
            </a:ln>
          </p:spPr>
        </p:sp>
        <p:sp>
          <p:nvSpPr>
            <p:cNvPr id="183312" name="文本框 914503"/>
            <p:cNvSpPr txBox="1"/>
            <p:nvPr/>
          </p:nvSpPr>
          <p:spPr>
            <a:xfrm>
              <a:off x="3965" y="1308"/>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S1,S4</a:t>
              </a:r>
              <a:endParaRPr lang="en-US" altLang="zh-TW" sz="1000" dirty="0">
                <a:latin typeface="Arial" panose="020B0604020202020204" pitchFamily="34" charset="0"/>
              </a:endParaRPr>
            </a:p>
          </p:txBody>
        </p:sp>
        <p:sp>
          <p:nvSpPr>
            <p:cNvPr id="183313" name="矩形 914504"/>
            <p:cNvSpPr/>
            <p:nvPr/>
          </p:nvSpPr>
          <p:spPr>
            <a:xfrm>
              <a:off x="3963" y="1472"/>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S2,S3</a:t>
              </a:r>
              <a:endParaRPr lang="en-US" altLang="zh-TW" sz="1000" dirty="0">
                <a:latin typeface="Arial" panose="020B0604020202020204" pitchFamily="34" charset="0"/>
              </a:endParaRPr>
            </a:p>
          </p:txBody>
        </p:sp>
        <p:grpSp>
          <p:nvGrpSpPr>
            <p:cNvPr id="183314" name="组合 914505"/>
            <p:cNvGrpSpPr/>
            <p:nvPr/>
          </p:nvGrpSpPr>
          <p:grpSpPr>
            <a:xfrm>
              <a:off x="4416" y="1376"/>
              <a:ext cx="1435" cy="58"/>
              <a:chOff x="2879" y="1297"/>
              <a:chExt cx="1204" cy="51"/>
            </a:xfrm>
          </p:grpSpPr>
          <p:sp>
            <p:nvSpPr>
              <p:cNvPr id="183364" name="矩形 914506"/>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3365" name="直接连接符 914507"/>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183366" name="直接连接符 914508"/>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183367" name="直接连接符 914509"/>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183368" name="直接连接符 914510"/>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grpSp>
          <p:nvGrpSpPr>
            <p:cNvPr id="183315" name="组合 914511"/>
            <p:cNvGrpSpPr/>
            <p:nvPr/>
          </p:nvGrpSpPr>
          <p:grpSpPr>
            <a:xfrm>
              <a:off x="5128" y="1539"/>
              <a:ext cx="651" cy="58"/>
              <a:chOff x="3973" y="1242"/>
              <a:chExt cx="592" cy="51"/>
            </a:xfrm>
          </p:grpSpPr>
          <p:sp>
            <p:nvSpPr>
              <p:cNvPr id="183360" name="矩形 914512"/>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3361" name="直接连接符 914513"/>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83362" name="直接连接符 914514"/>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83363" name="直接连接符 914515"/>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83316" name="直接连接符 914516"/>
            <p:cNvSpPr/>
            <p:nvPr/>
          </p:nvSpPr>
          <p:spPr>
            <a:xfrm>
              <a:off x="4349" y="1596"/>
              <a:ext cx="791" cy="0"/>
            </a:xfrm>
            <a:prstGeom prst="line">
              <a:avLst/>
            </a:prstGeom>
            <a:ln w="19050" cap="flat" cmpd="sng">
              <a:solidFill>
                <a:schemeClr val="tx1"/>
              </a:solidFill>
              <a:prstDash val="solid"/>
              <a:headEnd type="none" w="med" len="med"/>
              <a:tailEnd type="none" w="med" len="med"/>
            </a:ln>
          </p:spPr>
        </p:sp>
        <p:sp>
          <p:nvSpPr>
            <p:cNvPr id="183317" name="直接连接符 914517"/>
            <p:cNvSpPr/>
            <p:nvPr/>
          </p:nvSpPr>
          <p:spPr>
            <a:xfrm>
              <a:off x="4350" y="2168"/>
              <a:ext cx="1596" cy="0"/>
            </a:xfrm>
            <a:prstGeom prst="line">
              <a:avLst/>
            </a:prstGeom>
            <a:ln w="9525" cap="flat" cmpd="sng">
              <a:solidFill>
                <a:schemeClr val="tx1"/>
              </a:solidFill>
              <a:prstDash val="solid"/>
              <a:headEnd type="none" w="med" len="med"/>
              <a:tailEnd type="none" w="med" len="med"/>
            </a:ln>
          </p:spPr>
        </p:sp>
        <p:grpSp>
          <p:nvGrpSpPr>
            <p:cNvPr id="183318" name="组合 914518"/>
            <p:cNvGrpSpPr/>
            <p:nvPr/>
          </p:nvGrpSpPr>
          <p:grpSpPr>
            <a:xfrm>
              <a:off x="4346" y="1691"/>
              <a:ext cx="715" cy="643"/>
              <a:chOff x="2820" y="1883"/>
              <a:chExt cx="600" cy="567"/>
            </a:xfrm>
          </p:grpSpPr>
          <p:sp>
            <p:nvSpPr>
              <p:cNvPr id="183358" name="任意多边形 914519"/>
              <p:cNvSpPr/>
              <p:nvPr/>
            </p:nvSpPr>
            <p:spPr>
              <a:xfrm>
                <a:off x="2820" y="1883"/>
                <a:ext cx="492" cy="567"/>
              </a:xfrm>
              <a:custGeom>
                <a:avLst/>
                <a:gdLst/>
                <a:ahLst/>
                <a:cxnLst>
                  <a:cxn ang="0">
                    <a:pos x="0" y="567"/>
                  </a:cxn>
                  <a:cxn ang="0">
                    <a:pos x="265" y="51"/>
                  </a:cxn>
                  <a:cxn ang="0">
                    <a:pos x="492" y="258"/>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3359" name="直接连接符 914520"/>
              <p:cNvSpPr/>
              <p:nvPr/>
            </p:nvSpPr>
            <p:spPr>
              <a:xfrm>
                <a:off x="3309" y="2142"/>
                <a:ext cx="111" cy="0"/>
              </a:xfrm>
              <a:prstGeom prst="line">
                <a:avLst/>
              </a:prstGeom>
              <a:ln w="31750" cap="flat" cmpd="sng">
                <a:solidFill>
                  <a:srgbClr val="FF0000"/>
                </a:solidFill>
                <a:prstDash val="solid"/>
                <a:headEnd type="none" w="med" len="med"/>
                <a:tailEnd type="none" w="med" len="med"/>
              </a:ln>
            </p:spPr>
          </p:sp>
        </p:grpSp>
        <p:sp>
          <p:nvSpPr>
            <p:cNvPr id="183319" name="直接连接符 914521"/>
            <p:cNvSpPr/>
            <p:nvPr/>
          </p:nvSpPr>
          <p:spPr>
            <a:xfrm>
              <a:off x="5669" y="2339"/>
              <a:ext cx="110" cy="0"/>
            </a:xfrm>
            <a:prstGeom prst="line">
              <a:avLst/>
            </a:prstGeom>
            <a:ln w="19050" cap="flat" cmpd="sng">
              <a:solidFill>
                <a:schemeClr val="tx2"/>
              </a:solidFill>
              <a:prstDash val="solid"/>
              <a:headEnd type="none" w="med" len="med"/>
              <a:tailEnd type="none" w="med" len="med"/>
            </a:ln>
          </p:spPr>
        </p:sp>
        <p:sp>
          <p:nvSpPr>
            <p:cNvPr id="183320" name="直接连接符 914522"/>
            <p:cNvSpPr/>
            <p:nvPr/>
          </p:nvSpPr>
          <p:spPr>
            <a:xfrm flipV="1">
              <a:off x="4341" y="1978"/>
              <a:ext cx="591" cy="345"/>
            </a:xfrm>
            <a:prstGeom prst="line">
              <a:avLst/>
            </a:prstGeom>
            <a:ln w="31750" cap="flat" cmpd="sng">
              <a:solidFill>
                <a:srgbClr val="800000"/>
              </a:solidFill>
              <a:prstDash val="solid"/>
              <a:headEnd type="none" w="sm" len="sm"/>
              <a:tailEnd type="none" w="sm" len="sm"/>
            </a:ln>
          </p:spPr>
        </p:sp>
        <p:sp>
          <p:nvSpPr>
            <p:cNvPr id="183321" name="直接连接符 914523"/>
            <p:cNvSpPr/>
            <p:nvPr/>
          </p:nvSpPr>
          <p:spPr>
            <a:xfrm>
              <a:off x="5056" y="1975"/>
              <a:ext cx="600" cy="366"/>
            </a:xfrm>
            <a:prstGeom prst="line">
              <a:avLst/>
            </a:prstGeom>
            <a:ln w="31750" cap="flat" cmpd="sng">
              <a:solidFill>
                <a:srgbClr val="993300"/>
              </a:solidFill>
              <a:prstDash val="solid"/>
              <a:headEnd type="none" w="sm" len="sm"/>
              <a:tailEnd type="none" w="sm" len="sm"/>
            </a:ln>
          </p:spPr>
        </p:sp>
        <p:sp>
          <p:nvSpPr>
            <p:cNvPr id="183322" name="文本框 914524"/>
            <p:cNvSpPr txBox="1"/>
            <p:nvPr/>
          </p:nvSpPr>
          <p:spPr>
            <a:xfrm>
              <a:off x="4065" y="1978"/>
              <a:ext cx="343" cy="275"/>
            </a:xfrm>
            <a:prstGeom prst="rect">
              <a:avLst/>
            </a:prstGeom>
            <a:noFill/>
            <a:ln w="19050">
              <a:noFill/>
            </a:ln>
          </p:spPr>
          <p:txBody>
            <a:bodyPr wrap="none" lIns="91429" tIns="45714" rIns="91429" bIns="45714">
              <a:spAutoFit/>
            </a:bodyPr>
            <a:lstStyle/>
            <a:p>
              <a:pPr eaLnBrk="1" hangingPunct="1"/>
              <a:r>
                <a:rPr lang="en-US" altLang="zh-TW" sz="2000" i="1" dirty="0">
                  <a:solidFill>
                    <a:srgbClr val="993300"/>
                  </a:solidFill>
                  <a:latin typeface="Times New Roman" panose="02020603050405020304" pitchFamily="18" charset="0"/>
                </a:rPr>
                <a:t>i</a:t>
              </a:r>
              <a:r>
                <a:rPr lang="en-US" altLang="zh-TW" sz="2000" i="1" baseline="-25000" dirty="0">
                  <a:solidFill>
                    <a:srgbClr val="993300"/>
                  </a:solidFill>
                  <a:latin typeface="Times New Roman" panose="02020603050405020304" pitchFamily="18" charset="0"/>
                </a:rPr>
                <a:t>L</a:t>
              </a:r>
              <a:r>
                <a:rPr lang="en-US" altLang="zh-TW" sz="2000" b="0" baseline="-25000" dirty="0">
                  <a:solidFill>
                    <a:srgbClr val="993300"/>
                  </a:solidFill>
                  <a:latin typeface="Times New Roman" panose="02020603050405020304" pitchFamily="18" charset="0"/>
                </a:rPr>
                <a:t>m</a:t>
              </a:r>
              <a:endParaRPr lang="en-US" altLang="zh-TW" sz="2000" b="0" baseline="-25000" dirty="0">
                <a:solidFill>
                  <a:srgbClr val="993300"/>
                </a:solidFill>
                <a:latin typeface="Arial" panose="020B0604020202020204" pitchFamily="34" charset="0"/>
              </a:endParaRPr>
            </a:p>
          </p:txBody>
        </p:sp>
        <p:sp>
          <p:nvSpPr>
            <p:cNvPr id="183323" name="任意多边形 914525"/>
            <p:cNvSpPr/>
            <p:nvPr/>
          </p:nvSpPr>
          <p:spPr>
            <a:xfrm flipV="1">
              <a:off x="5057" y="1984"/>
              <a:ext cx="619" cy="652"/>
            </a:xfrm>
            <a:custGeom>
              <a:avLst/>
              <a:gdLst/>
              <a:ahLst/>
              <a:cxnLst>
                <a:cxn ang="0">
                  <a:pos x="0" y="652"/>
                </a:cxn>
                <a:cxn ang="0">
                  <a:pos x="333" y="59"/>
                </a:cxn>
                <a:cxn ang="0">
                  <a:pos x="619" y="297"/>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3324" name="直接连接符 914526"/>
            <p:cNvSpPr/>
            <p:nvPr/>
          </p:nvSpPr>
          <p:spPr>
            <a:xfrm>
              <a:off x="4352" y="4265"/>
              <a:ext cx="1614" cy="0"/>
            </a:xfrm>
            <a:prstGeom prst="line">
              <a:avLst/>
            </a:prstGeom>
            <a:ln w="12700" cap="flat" cmpd="sng">
              <a:solidFill>
                <a:schemeClr val="tx1"/>
              </a:solidFill>
              <a:prstDash val="solid"/>
              <a:headEnd type="none" w="med" len="med"/>
              <a:tailEnd type="none" w="med" len="med"/>
            </a:ln>
          </p:spPr>
        </p:sp>
        <p:sp>
          <p:nvSpPr>
            <p:cNvPr id="183325" name="矩形 914527"/>
            <p:cNvSpPr/>
            <p:nvPr/>
          </p:nvSpPr>
          <p:spPr>
            <a:xfrm>
              <a:off x="4388" y="4183"/>
              <a:ext cx="531" cy="83"/>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3326" name="直接连接符 914528"/>
            <p:cNvSpPr/>
            <p:nvPr/>
          </p:nvSpPr>
          <p:spPr>
            <a:xfrm flipV="1">
              <a:off x="4381" y="4180"/>
              <a:ext cx="0" cy="84"/>
            </a:xfrm>
            <a:prstGeom prst="line">
              <a:avLst/>
            </a:prstGeom>
            <a:ln w="19050" cap="flat" cmpd="sng">
              <a:solidFill>
                <a:schemeClr val="tx1"/>
              </a:solidFill>
              <a:prstDash val="solid"/>
              <a:headEnd type="none" w="med" len="med"/>
              <a:tailEnd type="none" w="med" len="med"/>
            </a:ln>
          </p:spPr>
        </p:sp>
        <p:sp>
          <p:nvSpPr>
            <p:cNvPr id="183327" name="直接连接符 914529"/>
            <p:cNvSpPr/>
            <p:nvPr/>
          </p:nvSpPr>
          <p:spPr>
            <a:xfrm>
              <a:off x="4380" y="4185"/>
              <a:ext cx="541" cy="0"/>
            </a:xfrm>
            <a:prstGeom prst="line">
              <a:avLst/>
            </a:prstGeom>
            <a:ln w="19050" cap="flat" cmpd="sng">
              <a:solidFill>
                <a:schemeClr val="tx1"/>
              </a:solidFill>
              <a:prstDash val="solid"/>
              <a:headEnd type="none" w="med" len="med"/>
              <a:tailEnd type="none" w="med" len="med"/>
            </a:ln>
          </p:spPr>
        </p:sp>
        <p:sp>
          <p:nvSpPr>
            <p:cNvPr id="183328" name="直接连接符 914530"/>
            <p:cNvSpPr/>
            <p:nvPr/>
          </p:nvSpPr>
          <p:spPr>
            <a:xfrm>
              <a:off x="4919" y="4259"/>
              <a:ext cx="743" cy="0"/>
            </a:xfrm>
            <a:prstGeom prst="line">
              <a:avLst/>
            </a:prstGeom>
            <a:ln w="19050" cap="flat" cmpd="sng">
              <a:solidFill>
                <a:schemeClr val="tx1"/>
              </a:solidFill>
              <a:prstDash val="solid"/>
              <a:headEnd type="none" w="med" len="med"/>
              <a:tailEnd type="none" w="med" len="med"/>
            </a:ln>
          </p:spPr>
        </p:sp>
        <p:sp>
          <p:nvSpPr>
            <p:cNvPr id="183329" name="直接连接符 914531"/>
            <p:cNvSpPr/>
            <p:nvPr/>
          </p:nvSpPr>
          <p:spPr>
            <a:xfrm flipV="1">
              <a:off x="4925" y="4176"/>
              <a:ext cx="0" cy="84"/>
            </a:xfrm>
            <a:prstGeom prst="line">
              <a:avLst/>
            </a:prstGeom>
            <a:ln w="19050" cap="flat" cmpd="sng">
              <a:solidFill>
                <a:schemeClr val="tx1"/>
              </a:solidFill>
              <a:prstDash val="solid"/>
              <a:headEnd type="none" w="med" len="med"/>
              <a:tailEnd type="none" w="med" len="med"/>
            </a:ln>
          </p:spPr>
        </p:sp>
        <p:sp>
          <p:nvSpPr>
            <p:cNvPr id="183330" name="直接连接符 914532"/>
            <p:cNvSpPr/>
            <p:nvPr/>
          </p:nvSpPr>
          <p:spPr>
            <a:xfrm>
              <a:off x="4927" y="1234"/>
              <a:ext cx="0" cy="3051"/>
            </a:xfrm>
            <a:prstGeom prst="line">
              <a:avLst/>
            </a:prstGeom>
            <a:ln w="6350" cap="flat" cmpd="sng">
              <a:solidFill>
                <a:schemeClr val="tx1"/>
              </a:solidFill>
              <a:prstDash val="sysDot"/>
              <a:headEnd type="none" w="med" len="med"/>
              <a:tailEnd type="none" w="med" len="med"/>
            </a:ln>
          </p:spPr>
        </p:sp>
        <p:sp>
          <p:nvSpPr>
            <p:cNvPr id="183331" name="直接连接符 914533"/>
            <p:cNvSpPr/>
            <p:nvPr/>
          </p:nvSpPr>
          <p:spPr>
            <a:xfrm flipH="1">
              <a:off x="5645" y="1240"/>
              <a:ext cx="6" cy="3074"/>
            </a:xfrm>
            <a:prstGeom prst="line">
              <a:avLst/>
            </a:prstGeom>
            <a:ln w="6350" cap="flat" cmpd="sng">
              <a:solidFill>
                <a:schemeClr val="tx1"/>
              </a:solidFill>
              <a:prstDash val="sysDot"/>
              <a:headEnd type="none" w="med" len="med"/>
              <a:tailEnd type="none" w="med" len="med"/>
            </a:ln>
          </p:spPr>
        </p:sp>
        <p:sp>
          <p:nvSpPr>
            <p:cNvPr id="183332" name="矩形 914534"/>
            <p:cNvSpPr/>
            <p:nvPr/>
          </p:nvSpPr>
          <p:spPr>
            <a:xfrm>
              <a:off x="5109" y="4172"/>
              <a:ext cx="533" cy="9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3333" name="直接连接符 914535"/>
            <p:cNvSpPr/>
            <p:nvPr/>
          </p:nvSpPr>
          <p:spPr>
            <a:xfrm flipV="1">
              <a:off x="5106" y="4180"/>
              <a:ext cx="0" cy="86"/>
            </a:xfrm>
            <a:prstGeom prst="line">
              <a:avLst/>
            </a:prstGeom>
            <a:ln w="19050" cap="flat" cmpd="sng">
              <a:solidFill>
                <a:schemeClr val="tx1"/>
              </a:solidFill>
              <a:prstDash val="solid"/>
              <a:headEnd type="none" w="med" len="med"/>
              <a:tailEnd type="none" w="med" len="med"/>
            </a:ln>
          </p:spPr>
        </p:sp>
        <p:sp>
          <p:nvSpPr>
            <p:cNvPr id="183334" name="直接连接符 914536"/>
            <p:cNvSpPr/>
            <p:nvPr/>
          </p:nvSpPr>
          <p:spPr>
            <a:xfrm>
              <a:off x="5104" y="4180"/>
              <a:ext cx="545" cy="0"/>
            </a:xfrm>
            <a:prstGeom prst="line">
              <a:avLst/>
            </a:prstGeom>
            <a:ln w="19050" cap="flat" cmpd="sng">
              <a:solidFill>
                <a:schemeClr val="tx1"/>
              </a:solidFill>
              <a:prstDash val="solid"/>
              <a:headEnd type="none" w="med" len="med"/>
              <a:tailEnd type="none" w="med" len="med"/>
            </a:ln>
          </p:spPr>
        </p:sp>
        <p:sp>
          <p:nvSpPr>
            <p:cNvPr id="183335" name="直接连接符 914537"/>
            <p:cNvSpPr/>
            <p:nvPr/>
          </p:nvSpPr>
          <p:spPr>
            <a:xfrm flipV="1">
              <a:off x="5646" y="4180"/>
              <a:ext cx="3" cy="84"/>
            </a:xfrm>
            <a:prstGeom prst="line">
              <a:avLst/>
            </a:prstGeom>
            <a:ln w="19050" cap="flat" cmpd="sng">
              <a:solidFill>
                <a:schemeClr val="tx1"/>
              </a:solidFill>
              <a:prstDash val="solid"/>
              <a:headEnd type="none" w="med" len="med"/>
              <a:tailEnd type="none" w="med" len="med"/>
            </a:ln>
          </p:spPr>
        </p:sp>
        <p:grpSp>
          <p:nvGrpSpPr>
            <p:cNvPr id="183336" name="组合 914538"/>
            <p:cNvGrpSpPr/>
            <p:nvPr/>
          </p:nvGrpSpPr>
          <p:grpSpPr>
            <a:xfrm>
              <a:off x="4103" y="2490"/>
              <a:ext cx="1877" cy="643"/>
              <a:chOff x="3736" y="2952"/>
              <a:chExt cx="1707" cy="568"/>
            </a:xfrm>
          </p:grpSpPr>
          <p:grpSp>
            <p:nvGrpSpPr>
              <p:cNvPr id="183351" name="组合 914539"/>
              <p:cNvGrpSpPr/>
              <p:nvPr/>
            </p:nvGrpSpPr>
            <p:grpSpPr>
              <a:xfrm>
                <a:off x="3957" y="2952"/>
                <a:ext cx="1486" cy="568"/>
                <a:chOff x="3254" y="2576"/>
                <a:chExt cx="1486" cy="568"/>
              </a:xfrm>
            </p:grpSpPr>
            <p:sp>
              <p:nvSpPr>
                <p:cNvPr id="183353" name="直接连接符 914540"/>
                <p:cNvSpPr/>
                <p:nvPr/>
              </p:nvSpPr>
              <p:spPr>
                <a:xfrm>
                  <a:off x="3266" y="2863"/>
                  <a:ext cx="1474" cy="0"/>
                </a:xfrm>
                <a:prstGeom prst="line">
                  <a:avLst/>
                </a:prstGeom>
                <a:ln w="9525" cap="flat" cmpd="sng">
                  <a:solidFill>
                    <a:schemeClr val="tx1"/>
                  </a:solidFill>
                  <a:prstDash val="solid"/>
                  <a:headEnd type="none" w="med" len="med"/>
                  <a:tailEnd type="none" w="med" len="med"/>
                </a:ln>
              </p:spPr>
            </p:sp>
            <p:sp>
              <p:nvSpPr>
                <p:cNvPr id="183354" name="任意多边形 914541"/>
                <p:cNvSpPr/>
                <p:nvPr/>
              </p:nvSpPr>
              <p:spPr>
                <a:xfrm>
                  <a:off x="3254" y="257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3355" name="任意多边形 914542"/>
                <p:cNvSpPr/>
                <p:nvPr/>
              </p:nvSpPr>
              <p:spPr>
                <a:xfrm flipV="1">
                  <a:off x="3910" y="285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3356" name="直接连接符 914543"/>
                <p:cNvSpPr/>
                <p:nvPr/>
              </p:nvSpPr>
              <p:spPr>
                <a:xfrm>
                  <a:off x="3787" y="2863"/>
                  <a:ext cx="114" cy="0"/>
                </a:xfrm>
                <a:prstGeom prst="line">
                  <a:avLst/>
                </a:prstGeom>
                <a:ln w="28575" cap="flat" cmpd="sng">
                  <a:solidFill>
                    <a:srgbClr val="0000FF"/>
                  </a:solidFill>
                  <a:prstDash val="solid"/>
                  <a:headEnd type="none" w="med" len="med"/>
                  <a:tailEnd type="none" w="med" len="med"/>
                </a:ln>
              </p:spPr>
            </p:sp>
            <p:sp>
              <p:nvSpPr>
                <p:cNvPr id="183357" name="直接连接符 914544"/>
                <p:cNvSpPr/>
                <p:nvPr/>
              </p:nvSpPr>
              <p:spPr>
                <a:xfrm>
                  <a:off x="4445" y="2863"/>
                  <a:ext cx="113" cy="0"/>
                </a:xfrm>
                <a:prstGeom prst="line">
                  <a:avLst/>
                </a:prstGeom>
                <a:ln w="28575" cap="flat" cmpd="sng">
                  <a:solidFill>
                    <a:srgbClr val="0000FF"/>
                  </a:solidFill>
                  <a:prstDash val="solid"/>
                  <a:headEnd type="none" w="med" len="med"/>
                  <a:tailEnd type="none" w="med" len="med"/>
                </a:ln>
              </p:spPr>
            </p:sp>
          </p:grpSp>
          <p:sp>
            <p:nvSpPr>
              <p:cNvPr id="183352" name="矩形 914545"/>
              <p:cNvSpPr/>
              <p:nvPr/>
            </p:nvSpPr>
            <p:spPr>
              <a:xfrm>
                <a:off x="3736" y="3024"/>
                <a:ext cx="194" cy="193"/>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grpSp>
        <p:sp>
          <p:nvSpPr>
            <p:cNvPr id="183337" name="直接连接符 914546"/>
            <p:cNvSpPr/>
            <p:nvPr/>
          </p:nvSpPr>
          <p:spPr>
            <a:xfrm>
              <a:off x="4356" y="3296"/>
              <a:ext cx="1621" cy="0"/>
            </a:xfrm>
            <a:prstGeom prst="line">
              <a:avLst/>
            </a:prstGeom>
            <a:ln w="9525" cap="flat" cmpd="sng">
              <a:solidFill>
                <a:schemeClr val="tx1"/>
              </a:solidFill>
              <a:prstDash val="solid"/>
              <a:headEnd type="none" w="med" len="med"/>
              <a:tailEnd type="none" w="med" len="med"/>
            </a:ln>
          </p:spPr>
        </p:sp>
        <p:sp>
          <p:nvSpPr>
            <p:cNvPr id="183338" name="任意多边形 914547"/>
            <p:cNvSpPr/>
            <p:nvPr/>
          </p:nvSpPr>
          <p:spPr>
            <a:xfrm>
              <a:off x="4343" y="2971"/>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3339" name="任意多边形 914548"/>
            <p:cNvSpPr/>
            <p:nvPr/>
          </p:nvSpPr>
          <p:spPr>
            <a:xfrm flipV="1">
              <a:off x="5064" y="3288"/>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3340" name="直接连接符 914549"/>
            <p:cNvSpPr/>
            <p:nvPr/>
          </p:nvSpPr>
          <p:spPr>
            <a:xfrm>
              <a:off x="4929" y="3296"/>
              <a:ext cx="125" cy="0"/>
            </a:xfrm>
            <a:prstGeom prst="line">
              <a:avLst/>
            </a:prstGeom>
            <a:ln w="28575" cap="flat" cmpd="sng">
              <a:solidFill>
                <a:schemeClr val="tx1"/>
              </a:solidFill>
              <a:prstDash val="solid"/>
              <a:headEnd type="none" w="med" len="med"/>
              <a:tailEnd type="none" w="med" len="med"/>
            </a:ln>
          </p:spPr>
        </p:sp>
        <p:sp>
          <p:nvSpPr>
            <p:cNvPr id="183341" name="直接连接符 914550"/>
            <p:cNvSpPr/>
            <p:nvPr/>
          </p:nvSpPr>
          <p:spPr>
            <a:xfrm>
              <a:off x="5653" y="3296"/>
              <a:ext cx="124" cy="0"/>
            </a:xfrm>
            <a:prstGeom prst="line">
              <a:avLst/>
            </a:prstGeom>
            <a:ln w="28575" cap="flat" cmpd="sng">
              <a:solidFill>
                <a:schemeClr val="tx1"/>
              </a:solidFill>
              <a:prstDash val="solid"/>
              <a:headEnd type="none" w="med" len="med"/>
              <a:tailEnd type="none" w="med" len="med"/>
            </a:ln>
          </p:spPr>
        </p:sp>
        <p:sp>
          <p:nvSpPr>
            <p:cNvPr id="183342" name="矩形 914551"/>
            <p:cNvSpPr/>
            <p:nvPr/>
          </p:nvSpPr>
          <p:spPr>
            <a:xfrm>
              <a:off x="3998" y="3732"/>
              <a:ext cx="316"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REC</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3343" name="直接连接符 914552"/>
            <p:cNvSpPr/>
            <p:nvPr/>
          </p:nvSpPr>
          <p:spPr>
            <a:xfrm>
              <a:off x="4353" y="3997"/>
              <a:ext cx="1621" cy="0"/>
            </a:xfrm>
            <a:prstGeom prst="line">
              <a:avLst/>
            </a:prstGeom>
            <a:ln w="9525" cap="flat" cmpd="sng">
              <a:solidFill>
                <a:schemeClr val="tx1"/>
              </a:solidFill>
              <a:prstDash val="solid"/>
              <a:headEnd type="none" w="med" len="med"/>
              <a:tailEnd type="none" w="med" len="med"/>
            </a:ln>
          </p:spPr>
        </p:sp>
        <p:sp>
          <p:nvSpPr>
            <p:cNvPr id="183344" name="任意多边形 914553"/>
            <p:cNvSpPr/>
            <p:nvPr/>
          </p:nvSpPr>
          <p:spPr>
            <a:xfrm>
              <a:off x="4340" y="3672"/>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FF3399">
                  <a:alpha val="100000"/>
                </a:srgbClr>
              </a:solidFill>
              <a:prstDash val="solid"/>
              <a:round/>
              <a:headEnd type="none" w="med" len="med"/>
              <a:tailEnd type="none" w="med" len="med"/>
            </a:ln>
          </p:spPr>
          <p:txBody>
            <a:bodyPr/>
            <a:lstStyle/>
            <a:p>
              <a:endParaRPr lang="zh-CN" altLang="en-US"/>
            </a:p>
          </p:txBody>
        </p:sp>
        <p:sp>
          <p:nvSpPr>
            <p:cNvPr id="183345" name="直接连接符 914554"/>
            <p:cNvSpPr/>
            <p:nvPr/>
          </p:nvSpPr>
          <p:spPr>
            <a:xfrm>
              <a:off x="4932" y="3997"/>
              <a:ext cx="125" cy="0"/>
            </a:xfrm>
            <a:prstGeom prst="line">
              <a:avLst/>
            </a:prstGeom>
            <a:ln w="28575" cap="flat" cmpd="sng">
              <a:solidFill>
                <a:srgbClr val="FF3399"/>
              </a:solidFill>
              <a:prstDash val="solid"/>
              <a:headEnd type="none" w="med" len="med"/>
              <a:tailEnd type="none" w="med" len="med"/>
            </a:ln>
          </p:spPr>
        </p:sp>
        <p:sp>
          <p:nvSpPr>
            <p:cNvPr id="183346" name="直接连接符 914555"/>
            <p:cNvSpPr/>
            <p:nvPr/>
          </p:nvSpPr>
          <p:spPr>
            <a:xfrm>
              <a:off x="5650" y="3997"/>
              <a:ext cx="124" cy="0"/>
            </a:xfrm>
            <a:prstGeom prst="line">
              <a:avLst/>
            </a:prstGeom>
            <a:ln w="28575" cap="flat" cmpd="sng">
              <a:solidFill>
                <a:srgbClr val="FF3399"/>
              </a:solidFill>
              <a:prstDash val="solid"/>
              <a:headEnd type="none" w="med" len="med"/>
              <a:tailEnd type="none" w="med" len="med"/>
            </a:ln>
          </p:spPr>
        </p:sp>
        <p:sp>
          <p:nvSpPr>
            <p:cNvPr id="183347" name="任意多边形 914556"/>
            <p:cNvSpPr/>
            <p:nvPr/>
          </p:nvSpPr>
          <p:spPr>
            <a:xfrm>
              <a:off x="5068" y="3670"/>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FF3399">
                  <a:alpha val="100000"/>
                </a:srgbClr>
              </a:solidFill>
              <a:prstDash val="solid"/>
              <a:round/>
              <a:headEnd type="none" w="med" len="med"/>
              <a:tailEnd type="none" w="med" len="med"/>
            </a:ln>
          </p:spPr>
          <p:txBody>
            <a:bodyPr/>
            <a:lstStyle/>
            <a:p>
              <a:endParaRPr lang="zh-CN" altLang="en-US"/>
            </a:p>
          </p:txBody>
        </p:sp>
        <p:sp>
          <p:nvSpPr>
            <p:cNvPr id="183348" name="矩形 914557"/>
            <p:cNvSpPr/>
            <p:nvPr/>
          </p:nvSpPr>
          <p:spPr>
            <a:xfrm>
              <a:off x="5231" y="3773"/>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SEC2</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3349" name="矩形 914558"/>
            <p:cNvSpPr/>
            <p:nvPr/>
          </p:nvSpPr>
          <p:spPr>
            <a:xfrm>
              <a:off x="4513" y="3759"/>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SEC2</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3350" name="直接连接符 914559"/>
            <p:cNvSpPr/>
            <p:nvPr/>
          </p:nvSpPr>
          <p:spPr>
            <a:xfrm>
              <a:off x="4345" y="4265"/>
              <a:ext cx="1621" cy="0"/>
            </a:xfrm>
            <a:prstGeom prst="line">
              <a:avLst/>
            </a:prstGeom>
            <a:ln w="9525" cap="flat" cmpd="sng">
              <a:solidFill>
                <a:schemeClr val="tx1"/>
              </a:solidFill>
              <a:prstDash val="solid"/>
              <a:headEnd type="none" w="med" len="med"/>
              <a:tailEnd type="none" w="med" len="med"/>
            </a:ln>
          </p:spPr>
        </p:sp>
      </p:grpSp>
      <p:sp>
        <p:nvSpPr>
          <p:cNvPr id="2" name="矩形 912440"/>
          <p:cNvSpPr/>
          <p:nvPr/>
        </p:nvSpPr>
        <p:spPr>
          <a:xfrm>
            <a:off x="1402080" y="5568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4434"/>
                                        </p:tgtEl>
                                        <p:attrNameLst>
                                          <p:attrName>style.visibility</p:attrName>
                                        </p:attrNameLst>
                                      </p:cBhvr>
                                      <p:to>
                                        <p:strVal val="visible"/>
                                      </p:to>
                                    </p:set>
                                    <p:animEffect transition="in" filter="fade">
                                      <p:cBhvr>
                                        <p:cTn id="7" dur="1000"/>
                                        <p:tgtEl>
                                          <p:spTgt spid="914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矩形 916481"/>
          <p:cNvSpPr/>
          <p:nvPr/>
        </p:nvSpPr>
        <p:spPr>
          <a:xfrm flipH="1">
            <a:off x="530225" y="4951413"/>
            <a:ext cx="5059363" cy="668020"/>
          </a:xfrm>
          <a:prstGeom prst="rect">
            <a:avLst/>
          </a:prstGeom>
          <a:noFill/>
          <a:ln w="9525">
            <a:noFill/>
          </a:ln>
        </p:spPr>
        <p:txBody>
          <a:bodyPr lIns="91429" tIns="45714" rIns="91429" bIns="45714">
            <a:spAutoFit/>
          </a:bodyPr>
          <a:lstStyle/>
          <a:p>
            <a:pPr indent="205105" eaLnBrk="1" hangingPunct="1">
              <a:spcBef>
                <a:spcPct val="35000"/>
              </a:spcBef>
              <a:buClr>
                <a:srgbClr val="FF0000"/>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利用中心抽头变压器直接检测同步整流管电流</a:t>
            </a:r>
            <a:r>
              <a:rPr lang="en-US" altLang="zh-CN" dirty="0">
                <a:latin typeface="Arial" panose="020B0604020202020204" pitchFamily="34" charset="0"/>
              </a:rPr>
              <a:t> </a:t>
            </a:r>
            <a:endParaRPr lang="en-US" altLang="zh-CN" dirty="0">
              <a:latin typeface="Arial" panose="020B0604020202020204" pitchFamily="34" charset="0"/>
            </a:endParaRPr>
          </a:p>
          <a:p>
            <a:pPr lvl="1" indent="158750" eaLnBrk="1" hangingPunct="1">
              <a:spcBef>
                <a:spcPct val="35000"/>
              </a:spcBef>
              <a:buClr>
                <a:schemeClr val="hlink"/>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需要两个传感器</a:t>
            </a:r>
            <a:r>
              <a:rPr lang="en-US" altLang="zh-CN" dirty="0">
                <a:latin typeface="Arial" panose="020B0604020202020204" pitchFamily="34" charset="0"/>
              </a:rPr>
              <a:t> (</a:t>
            </a:r>
            <a:r>
              <a:rPr lang="zh-CN" altLang="en-US" dirty="0">
                <a:latin typeface="Arial" panose="020B0604020202020204" pitchFamily="34" charset="0"/>
                <a:ea typeface="宋体" panose="02010600030101010101" pitchFamily="2" charset="-122"/>
              </a:rPr>
              <a:t>电流互感器</a:t>
            </a:r>
            <a:r>
              <a:rPr lang="en-US" altLang="zh-CN" dirty="0">
                <a:latin typeface="Arial" panose="020B0604020202020204" pitchFamily="34" charset="0"/>
              </a:rPr>
              <a:t>)</a:t>
            </a:r>
            <a:endParaRPr lang="en-US" altLang="zh-CN" dirty="0">
              <a:latin typeface="Arial" panose="020B0604020202020204" pitchFamily="34" charset="0"/>
            </a:endParaRPr>
          </a:p>
        </p:txBody>
      </p:sp>
      <p:grpSp>
        <p:nvGrpSpPr>
          <p:cNvPr id="185348" name="组合 916483"/>
          <p:cNvGrpSpPr/>
          <p:nvPr/>
        </p:nvGrpSpPr>
        <p:grpSpPr>
          <a:xfrm>
            <a:off x="2343150" y="1023938"/>
            <a:ext cx="4872889" cy="357187"/>
            <a:chOff x="1382" y="731"/>
            <a:chExt cx="3376" cy="255"/>
          </a:xfrm>
        </p:grpSpPr>
        <p:sp>
          <p:nvSpPr>
            <p:cNvPr id="185461" name="圆角矩形 916484"/>
            <p:cNvSpPr/>
            <p:nvPr/>
          </p:nvSpPr>
          <p:spPr>
            <a:xfrm>
              <a:off x="1382" y="731"/>
              <a:ext cx="3376"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5462" name="文本框 916485"/>
            <p:cNvSpPr txBox="1"/>
            <p:nvPr/>
          </p:nvSpPr>
          <p:spPr>
            <a:xfrm>
              <a:off x="1411" y="765"/>
              <a:ext cx="3338"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探测电流过零点的方式</a:t>
              </a:r>
              <a:endParaRPr lang="zh-CN" altLang="en-US" sz="1400" dirty="0">
                <a:solidFill>
                  <a:schemeClr val="accent2"/>
                </a:solidFill>
                <a:latin typeface="Arial" panose="020B0604020202020204" pitchFamily="34" charset="0"/>
                <a:ea typeface="宋体" panose="02010600030101010101" pitchFamily="2" charset="-122"/>
              </a:endParaRPr>
            </a:p>
          </p:txBody>
        </p:sp>
      </p:grpSp>
      <p:grpSp>
        <p:nvGrpSpPr>
          <p:cNvPr id="185349" name="组合 916487"/>
          <p:cNvGrpSpPr/>
          <p:nvPr/>
        </p:nvGrpSpPr>
        <p:grpSpPr>
          <a:xfrm>
            <a:off x="1774825" y="1612900"/>
            <a:ext cx="2749550" cy="296863"/>
            <a:chOff x="1296" y="1019"/>
            <a:chExt cx="1905" cy="212"/>
          </a:xfrm>
        </p:grpSpPr>
        <p:sp>
          <p:nvSpPr>
            <p:cNvPr id="185459" name="矩形 916488"/>
            <p:cNvSpPr/>
            <p:nvPr/>
          </p:nvSpPr>
          <p:spPr>
            <a:xfrm>
              <a:off x="1307" y="1019"/>
              <a:ext cx="1883" cy="211"/>
            </a:xfrm>
            <a:prstGeom prst="rect">
              <a:avLst/>
            </a:prstGeom>
            <a:solidFill>
              <a:srgbClr val="FFCC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5460" name="文本框 916489"/>
            <p:cNvSpPr txBox="1"/>
            <p:nvPr/>
          </p:nvSpPr>
          <p:spPr>
            <a:xfrm>
              <a:off x="1296" y="1019"/>
              <a:ext cx="1905"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latin typeface="Arial" panose="020B0604020202020204" pitchFamily="34" charset="0"/>
                  <a:ea typeface="宋体" panose="02010600030101010101" pitchFamily="2" charset="-122"/>
                </a:rPr>
                <a:t>副边探测</a:t>
              </a:r>
              <a:endParaRPr lang="zh-CN" altLang="en-US" sz="1400" dirty="0">
                <a:latin typeface="Arial" panose="020B0604020202020204" pitchFamily="34" charset="0"/>
                <a:ea typeface="宋体" panose="02010600030101010101" pitchFamily="2" charset="-122"/>
              </a:endParaRPr>
            </a:p>
          </p:txBody>
        </p:sp>
      </p:grpSp>
      <p:grpSp>
        <p:nvGrpSpPr>
          <p:cNvPr id="185350" name="组合 916490"/>
          <p:cNvGrpSpPr/>
          <p:nvPr/>
        </p:nvGrpSpPr>
        <p:grpSpPr>
          <a:xfrm>
            <a:off x="5673725" y="2049463"/>
            <a:ext cx="3078163" cy="3852862"/>
            <a:chOff x="3909" y="1331"/>
            <a:chExt cx="2133" cy="2751"/>
          </a:xfrm>
        </p:grpSpPr>
        <p:sp>
          <p:nvSpPr>
            <p:cNvPr id="185396" name="矩形 916491"/>
            <p:cNvSpPr/>
            <p:nvPr/>
          </p:nvSpPr>
          <p:spPr>
            <a:xfrm>
              <a:off x="3909" y="3840"/>
              <a:ext cx="496"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SR1,SR2</a:t>
              </a:r>
              <a:endParaRPr lang="en-US" altLang="zh-TW" sz="1000" dirty="0">
                <a:latin typeface="Arial" panose="020B0604020202020204" pitchFamily="34" charset="0"/>
              </a:endParaRPr>
            </a:p>
          </p:txBody>
        </p:sp>
        <p:sp>
          <p:nvSpPr>
            <p:cNvPr id="185397" name="矩形 916492"/>
            <p:cNvSpPr/>
            <p:nvPr/>
          </p:nvSpPr>
          <p:spPr>
            <a:xfrm>
              <a:off x="4133" y="3487"/>
              <a:ext cx="316"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REC</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5398" name="矩形 916493"/>
            <p:cNvSpPr/>
            <p:nvPr/>
          </p:nvSpPr>
          <p:spPr>
            <a:xfrm>
              <a:off x="4115" y="1866"/>
              <a:ext cx="252" cy="218"/>
            </a:xfrm>
            <a:prstGeom prst="rect">
              <a:avLst/>
            </a:prstGeom>
            <a:noFill/>
            <a:ln w="19050">
              <a:noFill/>
            </a:ln>
          </p:spPr>
          <p:txBody>
            <a:bodyPr wrap="none" lIns="91429" tIns="45714" rIns="91429" bIns="45714">
              <a:spAutoFit/>
            </a:bodyPr>
            <a:lstStyle/>
            <a:p>
              <a:pPr eaLnBrk="1" hangingPunct="1"/>
              <a:r>
                <a:rPr lang="en-US" altLang="zh-TW" sz="1400" i="1" dirty="0">
                  <a:solidFill>
                    <a:srgbClr val="FF3300"/>
                  </a:solidFill>
                  <a:latin typeface="Arial" panose="020B0604020202020204" pitchFamily="34" charset="0"/>
                </a:rPr>
                <a:t>i</a:t>
              </a:r>
              <a:r>
                <a:rPr lang="en-US" altLang="zh-TW" sz="1400" baseline="-25000" dirty="0">
                  <a:solidFill>
                    <a:srgbClr val="FF3300"/>
                  </a:solidFill>
                  <a:latin typeface="Arial" panose="020B0604020202020204" pitchFamily="34" charset="0"/>
                </a:rPr>
                <a:t>Lr</a:t>
              </a:r>
              <a:endParaRPr lang="en-US" altLang="zh-TW" sz="1400" baseline="-25000" dirty="0">
                <a:solidFill>
                  <a:srgbClr val="FF3300"/>
                </a:solidFill>
                <a:latin typeface="Arial" panose="020B0604020202020204" pitchFamily="34" charset="0"/>
              </a:endParaRPr>
            </a:p>
          </p:txBody>
        </p:sp>
        <p:sp>
          <p:nvSpPr>
            <p:cNvPr id="185399" name="直接连接符 916494"/>
            <p:cNvSpPr/>
            <p:nvPr/>
          </p:nvSpPr>
          <p:spPr>
            <a:xfrm>
              <a:off x="4412" y="1533"/>
              <a:ext cx="1622" cy="0"/>
            </a:xfrm>
            <a:prstGeom prst="line">
              <a:avLst/>
            </a:prstGeom>
            <a:ln w="9525" cap="flat" cmpd="sng">
              <a:solidFill>
                <a:schemeClr val="tx1"/>
              </a:solidFill>
              <a:prstDash val="solid"/>
              <a:headEnd type="none" w="med" len="med"/>
              <a:tailEnd type="none" w="med" len="med"/>
            </a:ln>
          </p:spPr>
        </p:sp>
        <p:sp>
          <p:nvSpPr>
            <p:cNvPr id="185400" name="直接连接符 916495"/>
            <p:cNvSpPr/>
            <p:nvPr/>
          </p:nvSpPr>
          <p:spPr>
            <a:xfrm flipV="1">
              <a:off x="4420" y="1697"/>
              <a:ext cx="1614" cy="0"/>
            </a:xfrm>
            <a:prstGeom prst="line">
              <a:avLst/>
            </a:prstGeom>
            <a:ln w="9525" cap="flat" cmpd="sng">
              <a:solidFill>
                <a:schemeClr val="tx1"/>
              </a:solidFill>
              <a:prstDash val="solid"/>
              <a:headEnd type="none" w="med" len="med"/>
              <a:tailEnd type="none" w="med" len="med"/>
            </a:ln>
          </p:spPr>
        </p:sp>
        <p:grpSp>
          <p:nvGrpSpPr>
            <p:cNvPr id="185401" name="组合 916496"/>
            <p:cNvGrpSpPr/>
            <p:nvPr/>
          </p:nvGrpSpPr>
          <p:grpSpPr>
            <a:xfrm>
              <a:off x="4408" y="1331"/>
              <a:ext cx="1502" cy="2751"/>
              <a:chOff x="3262" y="973"/>
              <a:chExt cx="1366" cy="2258"/>
            </a:xfrm>
          </p:grpSpPr>
          <p:sp>
            <p:nvSpPr>
              <p:cNvPr id="185453" name="直接连接符 916497"/>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85454" name="直接连接符 916498"/>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85455" name="直接连接符 916499"/>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85456" name="直接连接符 916500"/>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85457" name="直接连接符 916501"/>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85458" name="直接连接符 916502"/>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85402" name="直接连接符 916503"/>
            <p:cNvSpPr/>
            <p:nvPr/>
          </p:nvSpPr>
          <p:spPr>
            <a:xfrm>
              <a:off x="4415" y="1533"/>
              <a:ext cx="72" cy="1"/>
            </a:xfrm>
            <a:prstGeom prst="line">
              <a:avLst/>
            </a:prstGeom>
            <a:ln w="19050" cap="flat" cmpd="sng">
              <a:solidFill>
                <a:schemeClr val="tx1"/>
              </a:solidFill>
              <a:prstDash val="solid"/>
              <a:headEnd type="none" w="med" len="med"/>
              <a:tailEnd type="none" w="med" len="med"/>
            </a:ln>
          </p:spPr>
        </p:sp>
        <p:sp>
          <p:nvSpPr>
            <p:cNvPr id="185403" name="文本框 916504"/>
            <p:cNvSpPr txBox="1"/>
            <p:nvPr/>
          </p:nvSpPr>
          <p:spPr>
            <a:xfrm>
              <a:off x="4027" y="1405"/>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S1,S4</a:t>
              </a:r>
              <a:endParaRPr lang="en-US" altLang="zh-TW" sz="1000" dirty="0">
                <a:latin typeface="Arial" panose="020B0604020202020204" pitchFamily="34" charset="0"/>
              </a:endParaRPr>
            </a:p>
          </p:txBody>
        </p:sp>
        <p:sp>
          <p:nvSpPr>
            <p:cNvPr id="185404" name="矩形 916505"/>
            <p:cNvSpPr/>
            <p:nvPr/>
          </p:nvSpPr>
          <p:spPr>
            <a:xfrm>
              <a:off x="4025" y="1569"/>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S2,S3</a:t>
              </a:r>
              <a:endParaRPr lang="en-US" altLang="zh-TW" sz="1000" dirty="0">
                <a:latin typeface="Arial" panose="020B0604020202020204" pitchFamily="34" charset="0"/>
              </a:endParaRPr>
            </a:p>
          </p:txBody>
        </p:sp>
        <p:grpSp>
          <p:nvGrpSpPr>
            <p:cNvPr id="185405" name="组合 916506"/>
            <p:cNvGrpSpPr/>
            <p:nvPr/>
          </p:nvGrpSpPr>
          <p:grpSpPr>
            <a:xfrm>
              <a:off x="4478" y="1473"/>
              <a:ext cx="1435" cy="58"/>
              <a:chOff x="2879" y="1297"/>
              <a:chExt cx="1204" cy="51"/>
            </a:xfrm>
          </p:grpSpPr>
          <p:sp>
            <p:nvSpPr>
              <p:cNvPr id="185448" name="矩形 916507"/>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5449" name="直接连接符 916508"/>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185450" name="直接连接符 916509"/>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185451" name="直接连接符 916510"/>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185452" name="直接连接符 916511"/>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grpSp>
          <p:nvGrpSpPr>
            <p:cNvPr id="185406" name="组合 916512"/>
            <p:cNvGrpSpPr/>
            <p:nvPr/>
          </p:nvGrpSpPr>
          <p:grpSpPr>
            <a:xfrm>
              <a:off x="5190" y="1636"/>
              <a:ext cx="651" cy="58"/>
              <a:chOff x="3973" y="1242"/>
              <a:chExt cx="592" cy="51"/>
            </a:xfrm>
          </p:grpSpPr>
          <p:sp>
            <p:nvSpPr>
              <p:cNvPr id="185444" name="矩形 916513"/>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5445" name="直接连接符 916514"/>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85446" name="直接连接符 916515"/>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85447" name="直接连接符 916516"/>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85407" name="直接连接符 916517"/>
            <p:cNvSpPr/>
            <p:nvPr/>
          </p:nvSpPr>
          <p:spPr>
            <a:xfrm>
              <a:off x="4411" y="1693"/>
              <a:ext cx="791" cy="0"/>
            </a:xfrm>
            <a:prstGeom prst="line">
              <a:avLst/>
            </a:prstGeom>
            <a:ln w="19050" cap="flat" cmpd="sng">
              <a:solidFill>
                <a:schemeClr val="tx1"/>
              </a:solidFill>
              <a:prstDash val="solid"/>
              <a:headEnd type="none" w="med" len="med"/>
              <a:tailEnd type="none" w="med" len="med"/>
            </a:ln>
          </p:spPr>
        </p:sp>
        <p:sp>
          <p:nvSpPr>
            <p:cNvPr id="185408" name="直接连接符 916518"/>
            <p:cNvSpPr/>
            <p:nvPr/>
          </p:nvSpPr>
          <p:spPr>
            <a:xfrm>
              <a:off x="4412" y="2265"/>
              <a:ext cx="1596" cy="0"/>
            </a:xfrm>
            <a:prstGeom prst="line">
              <a:avLst/>
            </a:prstGeom>
            <a:ln w="9525" cap="flat" cmpd="sng">
              <a:solidFill>
                <a:schemeClr val="tx1"/>
              </a:solidFill>
              <a:prstDash val="solid"/>
              <a:headEnd type="none" w="med" len="med"/>
              <a:tailEnd type="none" w="med" len="med"/>
            </a:ln>
          </p:spPr>
        </p:sp>
        <p:grpSp>
          <p:nvGrpSpPr>
            <p:cNvPr id="185409" name="组合 916519"/>
            <p:cNvGrpSpPr/>
            <p:nvPr/>
          </p:nvGrpSpPr>
          <p:grpSpPr>
            <a:xfrm>
              <a:off x="4408" y="1788"/>
              <a:ext cx="715" cy="643"/>
              <a:chOff x="2820" y="1883"/>
              <a:chExt cx="600" cy="567"/>
            </a:xfrm>
          </p:grpSpPr>
          <p:sp>
            <p:nvSpPr>
              <p:cNvPr id="185442" name="任意多边形 916520"/>
              <p:cNvSpPr/>
              <p:nvPr/>
            </p:nvSpPr>
            <p:spPr>
              <a:xfrm>
                <a:off x="2820" y="1883"/>
                <a:ext cx="492" cy="567"/>
              </a:xfrm>
              <a:custGeom>
                <a:avLst/>
                <a:gdLst/>
                <a:ahLst/>
                <a:cxnLst>
                  <a:cxn ang="0">
                    <a:pos x="0" y="567"/>
                  </a:cxn>
                  <a:cxn ang="0">
                    <a:pos x="265" y="51"/>
                  </a:cxn>
                  <a:cxn ang="0">
                    <a:pos x="492" y="258"/>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443" name="直接连接符 916521"/>
              <p:cNvSpPr/>
              <p:nvPr/>
            </p:nvSpPr>
            <p:spPr>
              <a:xfrm>
                <a:off x="3309" y="2142"/>
                <a:ext cx="111" cy="0"/>
              </a:xfrm>
              <a:prstGeom prst="line">
                <a:avLst/>
              </a:prstGeom>
              <a:ln w="31750" cap="flat" cmpd="sng">
                <a:solidFill>
                  <a:srgbClr val="FF0000"/>
                </a:solidFill>
                <a:prstDash val="solid"/>
                <a:headEnd type="none" w="med" len="med"/>
                <a:tailEnd type="none" w="med" len="med"/>
              </a:ln>
            </p:spPr>
          </p:sp>
        </p:grpSp>
        <p:sp>
          <p:nvSpPr>
            <p:cNvPr id="185410" name="直接连接符 916522"/>
            <p:cNvSpPr/>
            <p:nvPr/>
          </p:nvSpPr>
          <p:spPr>
            <a:xfrm>
              <a:off x="5731" y="2436"/>
              <a:ext cx="110" cy="0"/>
            </a:xfrm>
            <a:prstGeom prst="line">
              <a:avLst/>
            </a:prstGeom>
            <a:ln w="19050" cap="flat" cmpd="sng">
              <a:solidFill>
                <a:schemeClr val="tx2"/>
              </a:solidFill>
              <a:prstDash val="solid"/>
              <a:headEnd type="none" w="med" len="med"/>
              <a:tailEnd type="none" w="med" len="med"/>
            </a:ln>
          </p:spPr>
        </p:sp>
        <p:sp>
          <p:nvSpPr>
            <p:cNvPr id="185411" name="直接连接符 916523"/>
            <p:cNvSpPr/>
            <p:nvPr/>
          </p:nvSpPr>
          <p:spPr>
            <a:xfrm flipV="1">
              <a:off x="4403" y="2075"/>
              <a:ext cx="591" cy="345"/>
            </a:xfrm>
            <a:prstGeom prst="line">
              <a:avLst/>
            </a:prstGeom>
            <a:ln w="31750" cap="flat" cmpd="sng">
              <a:solidFill>
                <a:srgbClr val="800000"/>
              </a:solidFill>
              <a:prstDash val="solid"/>
              <a:headEnd type="none" w="sm" len="sm"/>
              <a:tailEnd type="none" w="sm" len="sm"/>
            </a:ln>
          </p:spPr>
        </p:sp>
        <p:sp>
          <p:nvSpPr>
            <p:cNvPr id="185412" name="直接连接符 916524"/>
            <p:cNvSpPr/>
            <p:nvPr/>
          </p:nvSpPr>
          <p:spPr>
            <a:xfrm>
              <a:off x="5118" y="2072"/>
              <a:ext cx="600" cy="366"/>
            </a:xfrm>
            <a:prstGeom prst="line">
              <a:avLst/>
            </a:prstGeom>
            <a:ln w="31750" cap="flat" cmpd="sng">
              <a:solidFill>
                <a:srgbClr val="993300"/>
              </a:solidFill>
              <a:prstDash val="solid"/>
              <a:headEnd type="none" w="sm" len="sm"/>
              <a:tailEnd type="none" w="sm" len="sm"/>
            </a:ln>
          </p:spPr>
        </p:sp>
        <p:sp>
          <p:nvSpPr>
            <p:cNvPr id="185413" name="文本框 916525"/>
            <p:cNvSpPr txBox="1"/>
            <p:nvPr/>
          </p:nvSpPr>
          <p:spPr>
            <a:xfrm>
              <a:off x="4127" y="2075"/>
              <a:ext cx="343" cy="275"/>
            </a:xfrm>
            <a:prstGeom prst="rect">
              <a:avLst/>
            </a:prstGeom>
            <a:noFill/>
            <a:ln w="19050">
              <a:noFill/>
            </a:ln>
          </p:spPr>
          <p:txBody>
            <a:bodyPr wrap="none" lIns="91429" tIns="45714" rIns="91429" bIns="45714">
              <a:spAutoFit/>
            </a:bodyPr>
            <a:lstStyle/>
            <a:p>
              <a:pPr eaLnBrk="1" hangingPunct="1"/>
              <a:r>
                <a:rPr lang="en-US" altLang="zh-TW" sz="2000" i="1" dirty="0">
                  <a:solidFill>
                    <a:srgbClr val="993300"/>
                  </a:solidFill>
                  <a:latin typeface="Times New Roman" panose="02020603050405020304" pitchFamily="18" charset="0"/>
                </a:rPr>
                <a:t>i</a:t>
              </a:r>
              <a:r>
                <a:rPr lang="en-US" altLang="zh-TW" sz="2000" i="1" baseline="-25000" dirty="0">
                  <a:solidFill>
                    <a:srgbClr val="993300"/>
                  </a:solidFill>
                  <a:latin typeface="Times New Roman" panose="02020603050405020304" pitchFamily="18" charset="0"/>
                </a:rPr>
                <a:t>L</a:t>
              </a:r>
              <a:r>
                <a:rPr lang="en-US" altLang="zh-TW" sz="2000" b="0" baseline="-25000" dirty="0">
                  <a:solidFill>
                    <a:srgbClr val="993300"/>
                  </a:solidFill>
                  <a:latin typeface="Times New Roman" panose="02020603050405020304" pitchFamily="18" charset="0"/>
                </a:rPr>
                <a:t>m</a:t>
              </a:r>
              <a:endParaRPr lang="en-US" altLang="zh-TW" sz="2000" b="0" baseline="-25000" dirty="0">
                <a:solidFill>
                  <a:srgbClr val="993300"/>
                </a:solidFill>
                <a:latin typeface="Arial" panose="020B0604020202020204" pitchFamily="34" charset="0"/>
              </a:endParaRPr>
            </a:p>
          </p:txBody>
        </p:sp>
        <p:sp>
          <p:nvSpPr>
            <p:cNvPr id="185414" name="直接连接符 916526"/>
            <p:cNvSpPr/>
            <p:nvPr/>
          </p:nvSpPr>
          <p:spPr>
            <a:xfrm>
              <a:off x="4421" y="3710"/>
              <a:ext cx="1621" cy="0"/>
            </a:xfrm>
            <a:prstGeom prst="line">
              <a:avLst/>
            </a:prstGeom>
            <a:ln w="9525" cap="flat" cmpd="sng">
              <a:solidFill>
                <a:schemeClr val="tx1"/>
              </a:solidFill>
              <a:prstDash val="solid"/>
              <a:headEnd type="none" w="med" len="med"/>
              <a:tailEnd type="none" w="med" len="med"/>
            </a:ln>
          </p:spPr>
        </p:sp>
        <p:sp>
          <p:nvSpPr>
            <p:cNvPr id="185415" name="任意多边形 916527"/>
            <p:cNvSpPr/>
            <p:nvPr/>
          </p:nvSpPr>
          <p:spPr>
            <a:xfrm>
              <a:off x="4408" y="3385"/>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FF00FF">
                  <a:alpha val="100000"/>
                </a:srgbClr>
              </a:solidFill>
              <a:prstDash val="solid"/>
              <a:round/>
              <a:headEnd type="none" w="med" len="med"/>
              <a:tailEnd type="none" w="med" len="med"/>
            </a:ln>
          </p:spPr>
          <p:txBody>
            <a:bodyPr/>
            <a:lstStyle/>
            <a:p>
              <a:endParaRPr lang="zh-CN" altLang="en-US"/>
            </a:p>
          </p:txBody>
        </p:sp>
        <p:sp>
          <p:nvSpPr>
            <p:cNvPr id="185416" name="直接连接符 916528"/>
            <p:cNvSpPr/>
            <p:nvPr/>
          </p:nvSpPr>
          <p:spPr>
            <a:xfrm>
              <a:off x="4994" y="3710"/>
              <a:ext cx="125" cy="0"/>
            </a:xfrm>
            <a:prstGeom prst="line">
              <a:avLst/>
            </a:prstGeom>
            <a:ln w="28575" cap="flat" cmpd="sng">
              <a:solidFill>
                <a:srgbClr val="D60093"/>
              </a:solidFill>
              <a:prstDash val="solid"/>
              <a:headEnd type="none" w="med" len="med"/>
              <a:tailEnd type="none" w="med" len="med"/>
            </a:ln>
          </p:spPr>
        </p:sp>
        <p:sp>
          <p:nvSpPr>
            <p:cNvPr id="185417" name="直接连接符 916529"/>
            <p:cNvSpPr/>
            <p:nvPr/>
          </p:nvSpPr>
          <p:spPr>
            <a:xfrm>
              <a:off x="5718" y="3710"/>
              <a:ext cx="124" cy="0"/>
            </a:xfrm>
            <a:prstGeom prst="line">
              <a:avLst/>
            </a:prstGeom>
            <a:ln w="28575" cap="flat" cmpd="sng">
              <a:solidFill>
                <a:srgbClr val="D60093"/>
              </a:solidFill>
              <a:prstDash val="solid"/>
              <a:headEnd type="none" w="med" len="med"/>
              <a:tailEnd type="none" w="med" len="med"/>
            </a:ln>
          </p:spPr>
        </p:sp>
        <p:sp>
          <p:nvSpPr>
            <p:cNvPr id="185418" name="任意多边形 916530"/>
            <p:cNvSpPr/>
            <p:nvPr/>
          </p:nvSpPr>
          <p:spPr>
            <a:xfrm flipV="1">
              <a:off x="5119" y="2081"/>
              <a:ext cx="619" cy="652"/>
            </a:xfrm>
            <a:custGeom>
              <a:avLst/>
              <a:gdLst/>
              <a:ahLst/>
              <a:cxnLst>
                <a:cxn ang="0">
                  <a:pos x="0" y="652"/>
                </a:cxn>
                <a:cxn ang="0">
                  <a:pos x="333" y="59"/>
                </a:cxn>
                <a:cxn ang="0">
                  <a:pos x="619" y="297"/>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419" name="直接连接符 916531"/>
            <p:cNvSpPr/>
            <p:nvPr/>
          </p:nvSpPr>
          <p:spPr>
            <a:xfrm>
              <a:off x="4414" y="3978"/>
              <a:ext cx="1614" cy="0"/>
            </a:xfrm>
            <a:prstGeom prst="line">
              <a:avLst/>
            </a:prstGeom>
            <a:ln w="12700" cap="flat" cmpd="sng">
              <a:solidFill>
                <a:schemeClr val="tx1"/>
              </a:solidFill>
              <a:prstDash val="solid"/>
              <a:headEnd type="none" w="med" len="med"/>
              <a:tailEnd type="none" w="med" len="med"/>
            </a:ln>
          </p:spPr>
        </p:sp>
        <p:sp>
          <p:nvSpPr>
            <p:cNvPr id="185420" name="矩形 916532"/>
            <p:cNvSpPr/>
            <p:nvPr/>
          </p:nvSpPr>
          <p:spPr>
            <a:xfrm>
              <a:off x="4450" y="3896"/>
              <a:ext cx="531" cy="83"/>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5421" name="直接连接符 916533"/>
            <p:cNvSpPr/>
            <p:nvPr/>
          </p:nvSpPr>
          <p:spPr>
            <a:xfrm flipV="1">
              <a:off x="4443" y="3893"/>
              <a:ext cx="0" cy="84"/>
            </a:xfrm>
            <a:prstGeom prst="line">
              <a:avLst/>
            </a:prstGeom>
            <a:ln w="19050" cap="flat" cmpd="sng">
              <a:solidFill>
                <a:schemeClr val="tx1"/>
              </a:solidFill>
              <a:prstDash val="solid"/>
              <a:headEnd type="none" w="med" len="med"/>
              <a:tailEnd type="none" w="med" len="med"/>
            </a:ln>
          </p:spPr>
        </p:sp>
        <p:sp>
          <p:nvSpPr>
            <p:cNvPr id="185422" name="直接连接符 916534"/>
            <p:cNvSpPr/>
            <p:nvPr/>
          </p:nvSpPr>
          <p:spPr>
            <a:xfrm>
              <a:off x="4442" y="3898"/>
              <a:ext cx="541" cy="0"/>
            </a:xfrm>
            <a:prstGeom prst="line">
              <a:avLst/>
            </a:prstGeom>
            <a:ln w="19050" cap="flat" cmpd="sng">
              <a:solidFill>
                <a:schemeClr val="tx1"/>
              </a:solidFill>
              <a:prstDash val="solid"/>
              <a:headEnd type="none" w="med" len="med"/>
              <a:tailEnd type="none" w="med" len="med"/>
            </a:ln>
          </p:spPr>
        </p:sp>
        <p:sp>
          <p:nvSpPr>
            <p:cNvPr id="185423" name="直接连接符 916535"/>
            <p:cNvSpPr/>
            <p:nvPr/>
          </p:nvSpPr>
          <p:spPr>
            <a:xfrm>
              <a:off x="4981" y="3972"/>
              <a:ext cx="743" cy="0"/>
            </a:xfrm>
            <a:prstGeom prst="line">
              <a:avLst/>
            </a:prstGeom>
            <a:ln w="19050" cap="flat" cmpd="sng">
              <a:solidFill>
                <a:schemeClr val="tx1"/>
              </a:solidFill>
              <a:prstDash val="solid"/>
              <a:headEnd type="none" w="med" len="med"/>
              <a:tailEnd type="none" w="med" len="med"/>
            </a:ln>
          </p:spPr>
        </p:sp>
        <p:sp>
          <p:nvSpPr>
            <p:cNvPr id="185424" name="直接连接符 916536"/>
            <p:cNvSpPr/>
            <p:nvPr/>
          </p:nvSpPr>
          <p:spPr>
            <a:xfrm flipV="1">
              <a:off x="4987" y="3889"/>
              <a:ext cx="0" cy="84"/>
            </a:xfrm>
            <a:prstGeom prst="line">
              <a:avLst/>
            </a:prstGeom>
            <a:ln w="19050" cap="flat" cmpd="sng">
              <a:solidFill>
                <a:schemeClr val="tx1"/>
              </a:solidFill>
              <a:prstDash val="solid"/>
              <a:headEnd type="none" w="med" len="med"/>
              <a:tailEnd type="none" w="med" len="med"/>
            </a:ln>
          </p:spPr>
        </p:sp>
        <p:sp>
          <p:nvSpPr>
            <p:cNvPr id="185425" name="直接连接符 916537"/>
            <p:cNvSpPr/>
            <p:nvPr/>
          </p:nvSpPr>
          <p:spPr>
            <a:xfrm>
              <a:off x="4989" y="1331"/>
              <a:ext cx="0" cy="2733"/>
            </a:xfrm>
            <a:prstGeom prst="line">
              <a:avLst/>
            </a:prstGeom>
            <a:ln w="6350" cap="flat" cmpd="sng">
              <a:solidFill>
                <a:schemeClr val="tx1"/>
              </a:solidFill>
              <a:prstDash val="sysDot"/>
              <a:headEnd type="none" w="med" len="med"/>
              <a:tailEnd type="none" w="med" len="med"/>
            </a:ln>
          </p:spPr>
        </p:sp>
        <p:sp>
          <p:nvSpPr>
            <p:cNvPr id="185426" name="直接连接符 916538"/>
            <p:cNvSpPr/>
            <p:nvPr/>
          </p:nvSpPr>
          <p:spPr>
            <a:xfrm>
              <a:off x="5713" y="1337"/>
              <a:ext cx="0" cy="2732"/>
            </a:xfrm>
            <a:prstGeom prst="line">
              <a:avLst/>
            </a:prstGeom>
            <a:ln w="6350" cap="flat" cmpd="sng">
              <a:solidFill>
                <a:schemeClr val="tx1"/>
              </a:solidFill>
              <a:prstDash val="sysDot"/>
              <a:headEnd type="none" w="med" len="med"/>
              <a:tailEnd type="none" w="med" len="med"/>
            </a:ln>
          </p:spPr>
        </p:sp>
        <p:sp>
          <p:nvSpPr>
            <p:cNvPr id="185427" name="矩形 916539"/>
            <p:cNvSpPr/>
            <p:nvPr/>
          </p:nvSpPr>
          <p:spPr>
            <a:xfrm>
              <a:off x="5171" y="3885"/>
              <a:ext cx="533" cy="9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5428" name="直接连接符 916540"/>
            <p:cNvSpPr/>
            <p:nvPr/>
          </p:nvSpPr>
          <p:spPr>
            <a:xfrm flipV="1">
              <a:off x="5168" y="3893"/>
              <a:ext cx="0" cy="86"/>
            </a:xfrm>
            <a:prstGeom prst="line">
              <a:avLst/>
            </a:prstGeom>
            <a:ln w="19050" cap="flat" cmpd="sng">
              <a:solidFill>
                <a:schemeClr val="tx1"/>
              </a:solidFill>
              <a:prstDash val="solid"/>
              <a:headEnd type="none" w="med" len="med"/>
              <a:tailEnd type="none" w="med" len="med"/>
            </a:ln>
          </p:spPr>
        </p:sp>
        <p:sp>
          <p:nvSpPr>
            <p:cNvPr id="185429" name="直接连接符 916541"/>
            <p:cNvSpPr/>
            <p:nvPr/>
          </p:nvSpPr>
          <p:spPr>
            <a:xfrm>
              <a:off x="5166" y="3893"/>
              <a:ext cx="545" cy="0"/>
            </a:xfrm>
            <a:prstGeom prst="line">
              <a:avLst/>
            </a:prstGeom>
            <a:ln w="19050" cap="flat" cmpd="sng">
              <a:solidFill>
                <a:schemeClr val="tx1"/>
              </a:solidFill>
              <a:prstDash val="solid"/>
              <a:headEnd type="none" w="med" len="med"/>
              <a:tailEnd type="none" w="med" len="med"/>
            </a:ln>
          </p:spPr>
        </p:sp>
        <p:sp>
          <p:nvSpPr>
            <p:cNvPr id="185430" name="直接连接符 916542"/>
            <p:cNvSpPr/>
            <p:nvPr/>
          </p:nvSpPr>
          <p:spPr>
            <a:xfrm flipV="1">
              <a:off x="5708" y="3893"/>
              <a:ext cx="3" cy="84"/>
            </a:xfrm>
            <a:prstGeom prst="line">
              <a:avLst/>
            </a:prstGeom>
            <a:ln w="19050" cap="flat" cmpd="sng">
              <a:solidFill>
                <a:schemeClr val="tx1"/>
              </a:solidFill>
              <a:prstDash val="solid"/>
              <a:headEnd type="none" w="med" len="med"/>
              <a:tailEnd type="none" w="med" len="med"/>
            </a:ln>
          </p:spPr>
        </p:sp>
        <p:sp>
          <p:nvSpPr>
            <p:cNvPr id="185431" name="任意多边形 916543"/>
            <p:cNvSpPr/>
            <p:nvPr/>
          </p:nvSpPr>
          <p:spPr>
            <a:xfrm>
              <a:off x="5129" y="3385"/>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D60093">
                  <a:alpha val="100000"/>
                </a:srgbClr>
              </a:solidFill>
              <a:prstDash val="solid"/>
              <a:round/>
              <a:headEnd type="none" w="med" len="med"/>
              <a:tailEnd type="none" w="med" len="med"/>
            </a:ln>
          </p:spPr>
          <p:txBody>
            <a:bodyPr/>
            <a:lstStyle/>
            <a:p>
              <a:endParaRPr lang="zh-CN" altLang="en-US"/>
            </a:p>
          </p:txBody>
        </p:sp>
        <p:grpSp>
          <p:nvGrpSpPr>
            <p:cNvPr id="185432" name="组合 916544"/>
            <p:cNvGrpSpPr/>
            <p:nvPr/>
          </p:nvGrpSpPr>
          <p:grpSpPr>
            <a:xfrm>
              <a:off x="4165" y="2631"/>
              <a:ext cx="1877" cy="643"/>
              <a:chOff x="3736" y="2952"/>
              <a:chExt cx="1707" cy="568"/>
            </a:xfrm>
          </p:grpSpPr>
          <p:grpSp>
            <p:nvGrpSpPr>
              <p:cNvPr id="185435" name="组合 916545"/>
              <p:cNvGrpSpPr/>
              <p:nvPr/>
            </p:nvGrpSpPr>
            <p:grpSpPr>
              <a:xfrm>
                <a:off x="3957" y="2952"/>
                <a:ext cx="1486" cy="568"/>
                <a:chOff x="3254" y="2576"/>
                <a:chExt cx="1486" cy="568"/>
              </a:xfrm>
            </p:grpSpPr>
            <p:sp>
              <p:nvSpPr>
                <p:cNvPr id="185437" name="直接连接符 916546"/>
                <p:cNvSpPr/>
                <p:nvPr/>
              </p:nvSpPr>
              <p:spPr>
                <a:xfrm>
                  <a:off x="3266" y="2863"/>
                  <a:ext cx="1474" cy="0"/>
                </a:xfrm>
                <a:prstGeom prst="line">
                  <a:avLst/>
                </a:prstGeom>
                <a:ln w="9525" cap="flat" cmpd="sng">
                  <a:solidFill>
                    <a:schemeClr val="tx1"/>
                  </a:solidFill>
                  <a:prstDash val="solid"/>
                  <a:headEnd type="none" w="med" len="med"/>
                  <a:tailEnd type="none" w="med" len="med"/>
                </a:ln>
              </p:spPr>
            </p:sp>
            <p:sp>
              <p:nvSpPr>
                <p:cNvPr id="185438" name="任意多边形 916547"/>
                <p:cNvSpPr/>
                <p:nvPr/>
              </p:nvSpPr>
              <p:spPr>
                <a:xfrm>
                  <a:off x="3254" y="257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5439" name="任意多边形 916548"/>
                <p:cNvSpPr/>
                <p:nvPr/>
              </p:nvSpPr>
              <p:spPr>
                <a:xfrm flipV="1">
                  <a:off x="3910" y="285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5440" name="直接连接符 916549"/>
                <p:cNvSpPr/>
                <p:nvPr/>
              </p:nvSpPr>
              <p:spPr>
                <a:xfrm>
                  <a:off x="3787" y="2863"/>
                  <a:ext cx="114" cy="0"/>
                </a:xfrm>
                <a:prstGeom prst="line">
                  <a:avLst/>
                </a:prstGeom>
                <a:ln w="28575" cap="flat" cmpd="sng">
                  <a:solidFill>
                    <a:srgbClr val="0000FF"/>
                  </a:solidFill>
                  <a:prstDash val="solid"/>
                  <a:headEnd type="none" w="med" len="med"/>
                  <a:tailEnd type="none" w="med" len="med"/>
                </a:ln>
              </p:spPr>
            </p:sp>
            <p:sp>
              <p:nvSpPr>
                <p:cNvPr id="185441" name="直接连接符 916550"/>
                <p:cNvSpPr/>
                <p:nvPr/>
              </p:nvSpPr>
              <p:spPr>
                <a:xfrm>
                  <a:off x="4445" y="2863"/>
                  <a:ext cx="113" cy="0"/>
                </a:xfrm>
                <a:prstGeom prst="line">
                  <a:avLst/>
                </a:prstGeom>
                <a:ln w="28575" cap="flat" cmpd="sng">
                  <a:solidFill>
                    <a:srgbClr val="0000FF"/>
                  </a:solidFill>
                  <a:prstDash val="solid"/>
                  <a:headEnd type="none" w="med" len="med"/>
                  <a:tailEnd type="none" w="med" len="med"/>
                </a:ln>
              </p:spPr>
            </p:sp>
          </p:grpSp>
          <p:sp>
            <p:nvSpPr>
              <p:cNvPr id="185436" name="矩形 916551"/>
              <p:cNvSpPr/>
              <p:nvPr/>
            </p:nvSpPr>
            <p:spPr>
              <a:xfrm>
                <a:off x="3736" y="3024"/>
                <a:ext cx="194" cy="193"/>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grpSp>
        <p:sp>
          <p:nvSpPr>
            <p:cNvPr id="185433" name="矩形 916552"/>
            <p:cNvSpPr/>
            <p:nvPr/>
          </p:nvSpPr>
          <p:spPr>
            <a:xfrm>
              <a:off x="4581" y="3455"/>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SEC1</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5434" name="矩形 916553"/>
            <p:cNvSpPr/>
            <p:nvPr/>
          </p:nvSpPr>
          <p:spPr>
            <a:xfrm>
              <a:off x="5297" y="3443"/>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SEC2</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grpSp>
      <p:grpSp>
        <p:nvGrpSpPr>
          <p:cNvPr id="185351" name="组合 916554"/>
          <p:cNvGrpSpPr/>
          <p:nvPr/>
        </p:nvGrpSpPr>
        <p:grpSpPr>
          <a:xfrm>
            <a:off x="277813" y="2227263"/>
            <a:ext cx="5475287" cy="2514600"/>
            <a:chOff x="193" y="1590"/>
            <a:chExt cx="3793" cy="1795"/>
          </a:xfrm>
        </p:grpSpPr>
        <p:graphicFrame>
          <p:nvGraphicFramePr>
            <p:cNvPr id="185353" name="对象 916555"/>
            <p:cNvGraphicFramePr/>
            <p:nvPr/>
          </p:nvGraphicFramePr>
          <p:xfrm>
            <a:off x="193" y="1714"/>
            <a:ext cx="3793" cy="1489"/>
          </p:xfrm>
          <a:graphic>
            <a:graphicData uri="http://schemas.openxmlformats.org/presentationml/2006/ole">
              <mc:AlternateContent xmlns:mc="http://schemas.openxmlformats.org/markup-compatibility/2006">
                <mc:Choice xmlns:v="urn:schemas-microsoft-com:vml" Requires="v">
                  <p:oleObj spid="_x0000_s52232" name="" r:id="rId1" imgW="4855210" imgH="1852930" progId="Visio.Drawing.6">
                    <p:embed/>
                  </p:oleObj>
                </mc:Choice>
                <mc:Fallback>
                  <p:oleObj name="" r:id="rId1" imgW="4855210" imgH="1852930" progId="Visio.Drawing.6">
                    <p:embed/>
                    <p:pic>
                      <p:nvPicPr>
                        <p:cNvPr id="0" name="图片 3195"/>
                        <p:cNvPicPr/>
                        <p:nvPr/>
                      </p:nvPicPr>
                      <p:blipFill>
                        <a:blip r:embed="rId2"/>
                        <a:stretch>
                          <a:fillRect/>
                        </a:stretch>
                      </p:blipFill>
                      <p:spPr>
                        <a:xfrm>
                          <a:off x="193" y="1714"/>
                          <a:ext cx="3793" cy="1489"/>
                        </a:xfrm>
                        <a:prstGeom prst="rect">
                          <a:avLst/>
                        </a:prstGeom>
                        <a:noFill/>
                        <a:ln w="38100">
                          <a:noFill/>
                          <a:miter/>
                        </a:ln>
                      </p:spPr>
                    </p:pic>
                  </p:oleObj>
                </mc:Fallback>
              </mc:AlternateContent>
            </a:graphicData>
          </a:graphic>
        </p:graphicFrame>
        <p:sp>
          <p:nvSpPr>
            <p:cNvPr id="185354" name="直接连接符 916556"/>
            <p:cNvSpPr/>
            <p:nvPr/>
          </p:nvSpPr>
          <p:spPr>
            <a:xfrm flipH="1">
              <a:off x="3402" y="2436"/>
              <a:ext cx="195" cy="0"/>
            </a:xfrm>
            <a:prstGeom prst="line">
              <a:avLst/>
            </a:prstGeom>
            <a:ln w="25400" cap="flat" cmpd="sng">
              <a:solidFill>
                <a:schemeClr val="tx1"/>
              </a:solidFill>
              <a:prstDash val="solid"/>
              <a:headEnd type="triangle" w="med" len="med"/>
              <a:tailEnd type="none" w="med" len="med"/>
            </a:ln>
          </p:spPr>
        </p:sp>
        <p:grpSp>
          <p:nvGrpSpPr>
            <p:cNvPr id="185355" name="组合 916557"/>
            <p:cNvGrpSpPr/>
            <p:nvPr/>
          </p:nvGrpSpPr>
          <p:grpSpPr>
            <a:xfrm>
              <a:off x="2728" y="2995"/>
              <a:ext cx="244" cy="270"/>
              <a:chOff x="2041" y="2532"/>
              <a:chExt cx="244" cy="270"/>
            </a:xfrm>
          </p:grpSpPr>
          <p:sp>
            <p:nvSpPr>
              <p:cNvPr id="185392" name="任意多边形 916558"/>
              <p:cNvSpPr/>
              <p:nvPr/>
            </p:nvSpPr>
            <p:spPr>
              <a:xfrm>
                <a:off x="2083" y="2532"/>
                <a:ext cx="161" cy="109"/>
              </a:xfrm>
              <a:custGeom>
                <a:avLst/>
                <a:gdLst/>
                <a:ahLst/>
                <a:cxnLst>
                  <a:cxn ang="0">
                    <a:pos x="0" y="0"/>
                  </a:cxn>
                  <a:cxn ang="0">
                    <a:pos x="79" y="108"/>
                  </a:cxn>
                  <a:cxn ang="0">
                    <a:pos x="161" y="9"/>
                  </a:cxn>
                </a:cxnLst>
                <a:rect l="0" t="0" r="0" b="0"/>
                <a:pathLst>
                  <a:path w="212" h="97">
                    <a:moveTo>
                      <a:pt x="0" y="0"/>
                    </a:moveTo>
                    <a:cubicBezTo>
                      <a:pt x="34" y="47"/>
                      <a:pt x="69" y="95"/>
                      <a:pt x="104" y="96"/>
                    </a:cubicBezTo>
                    <a:cubicBezTo>
                      <a:pt x="139" y="97"/>
                      <a:pt x="194" y="23"/>
                      <a:pt x="212" y="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93" name="任意多边形 916559"/>
              <p:cNvSpPr/>
              <p:nvPr/>
            </p:nvSpPr>
            <p:spPr>
              <a:xfrm rot="5449762" flipH="1">
                <a:off x="2075" y="2709"/>
                <a:ext cx="86" cy="91"/>
              </a:xfrm>
              <a:custGeom>
                <a:avLst/>
                <a:gdLst/>
                <a:ahLst/>
                <a:cxnLst>
                  <a:cxn ang="0">
                    <a:pos x="0" y="0"/>
                  </a:cxn>
                  <a:cxn ang="0">
                    <a:pos x="86" y="46"/>
                  </a:cxn>
                  <a:cxn ang="0">
                    <a:pos x="0" y="91"/>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94" name="任意多边形 916560"/>
              <p:cNvSpPr/>
              <p:nvPr/>
            </p:nvSpPr>
            <p:spPr>
              <a:xfrm rot="5449762" flipH="1">
                <a:off x="2167" y="2712"/>
                <a:ext cx="86" cy="91"/>
              </a:xfrm>
              <a:custGeom>
                <a:avLst/>
                <a:gdLst/>
                <a:ahLst/>
                <a:cxnLst>
                  <a:cxn ang="0">
                    <a:pos x="0" y="0"/>
                  </a:cxn>
                  <a:cxn ang="0">
                    <a:pos x="86" y="46"/>
                  </a:cxn>
                  <a:cxn ang="0">
                    <a:pos x="0" y="91"/>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95" name="直接连接符 916561"/>
              <p:cNvSpPr/>
              <p:nvPr/>
            </p:nvSpPr>
            <p:spPr>
              <a:xfrm>
                <a:off x="2041" y="2677"/>
                <a:ext cx="244" cy="1"/>
              </a:xfrm>
              <a:prstGeom prst="line">
                <a:avLst/>
              </a:prstGeom>
              <a:ln w="25400" cap="flat" cmpd="sng">
                <a:solidFill>
                  <a:schemeClr val="tx1"/>
                </a:solidFill>
                <a:prstDash val="solid"/>
                <a:headEnd type="none" w="med" len="med"/>
                <a:tailEnd type="none" w="med" len="med"/>
              </a:ln>
            </p:spPr>
          </p:sp>
        </p:grpSp>
        <p:grpSp>
          <p:nvGrpSpPr>
            <p:cNvPr id="185356" name="组合 916562"/>
            <p:cNvGrpSpPr/>
            <p:nvPr/>
          </p:nvGrpSpPr>
          <p:grpSpPr>
            <a:xfrm rot="10800000">
              <a:off x="2724" y="1703"/>
              <a:ext cx="244" cy="270"/>
              <a:chOff x="2041" y="2532"/>
              <a:chExt cx="244" cy="270"/>
            </a:xfrm>
          </p:grpSpPr>
          <p:sp>
            <p:nvSpPr>
              <p:cNvPr id="185388" name="任意多边形 916563"/>
              <p:cNvSpPr/>
              <p:nvPr/>
            </p:nvSpPr>
            <p:spPr>
              <a:xfrm>
                <a:off x="2083" y="2532"/>
                <a:ext cx="161" cy="109"/>
              </a:xfrm>
              <a:custGeom>
                <a:avLst/>
                <a:gdLst/>
                <a:ahLst/>
                <a:cxnLst>
                  <a:cxn ang="0">
                    <a:pos x="0" y="0"/>
                  </a:cxn>
                  <a:cxn ang="0">
                    <a:pos x="79" y="108"/>
                  </a:cxn>
                  <a:cxn ang="0">
                    <a:pos x="161" y="9"/>
                  </a:cxn>
                </a:cxnLst>
                <a:rect l="0" t="0" r="0" b="0"/>
                <a:pathLst>
                  <a:path w="212" h="97">
                    <a:moveTo>
                      <a:pt x="0" y="0"/>
                    </a:moveTo>
                    <a:cubicBezTo>
                      <a:pt x="34" y="47"/>
                      <a:pt x="69" y="95"/>
                      <a:pt x="104" y="96"/>
                    </a:cubicBezTo>
                    <a:cubicBezTo>
                      <a:pt x="139" y="97"/>
                      <a:pt x="194" y="23"/>
                      <a:pt x="212" y="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89" name="任意多边形 916564"/>
              <p:cNvSpPr/>
              <p:nvPr/>
            </p:nvSpPr>
            <p:spPr>
              <a:xfrm rot="5449762" flipH="1">
                <a:off x="2075" y="2709"/>
                <a:ext cx="86" cy="91"/>
              </a:xfrm>
              <a:custGeom>
                <a:avLst/>
                <a:gdLst/>
                <a:ahLst/>
                <a:cxnLst>
                  <a:cxn ang="0">
                    <a:pos x="0" y="0"/>
                  </a:cxn>
                  <a:cxn ang="0">
                    <a:pos x="86" y="46"/>
                  </a:cxn>
                  <a:cxn ang="0">
                    <a:pos x="0" y="91"/>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90" name="任意多边形 916565"/>
              <p:cNvSpPr/>
              <p:nvPr/>
            </p:nvSpPr>
            <p:spPr>
              <a:xfrm rot="5449762" flipH="1">
                <a:off x="2167" y="2712"/>
                <a:ext cx="86" cy="91"/>
              </a:xfrm>
              <a:custGeom>
                <a:avLst/>
                <a:gdLst/>
                <a:ahLst/>
                <a:cxnLst>
                  <a:cxn ang="0">
                    <a:pos x="0" y="0"/>
                  </a:cxn>
                  <a:cxn ang="0">
                    <a:pos x="86" y="46"/>
                  </a:cxn>
                  <a:cxn ang="0">
                    <a:pos x="0" y="91"/>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5391" name="直接连接符 916566"/>
              <p:cNvSpPr/>
              <p:nvPr/>
            </p:nvSpPr>
            <p:spPr>
              <a:xfrm>
                <a:off x="2041" y="2677"/>
                <a:ext cx="244" cy="1"/>
              </a:xfrm>
              <a:prstGeom prst="line">
                <a:avLst/>
              </a:prstGeom>
              <a:ln w="25400" cap="flat" cmpd="sng">
                <a:solidFill>
                  <a:schemeClr val="tx1"/>
                </a:solidFill>
                <a:prstDash val="solid"/>
                <a:headEnd type="none" w="med" len="med"/>
                <a:tailEnd type="none" w="med" len="med"/>
              </a:ln>
            </p:spPr>
          </p:sp>
        </p:grpSp>
        <p:sp>
          <p:nvSpPr>
            <p:cNvPr id="185357" name="直接连接符 916567"/>
            <p:cNvSpPr/>
            <p:nvPr/>
          </p:nvSpPr>
          <p:spPr>
            <a:xfrm flipH="1">
              <a:off x="2780" y="2886"/>
              <a:ext cx="144" cy="0"/>
            </a:xfrm>
            <a:prstGeom prst="line">
              <a:avLst/>
            </a:prstGeom>
            <a:ln w="28575" cap="flat" cmpd="sng">
              <a:solidFill>
                <a:schemeClr val="tx1"/>
              </a:solidFill>
              <a:prstDash val="solid"/>
              <a:headEnd type="none" w="med" len="med"/>
              <a:tailEnd type="triangle" w="med" len="med"/>
            </a:ln>
          </p:spPr>
        </p:sp>
        <p:sp>
          <p:nvSpPr>
            <p:cNvPr id="185358" name="矩形 916568"/>
            <p:cNvSpPr/>
            <p:nvPr/>
          </p:nvSpPr>
          <p:spPr>
            <a:xfrm>
              <a:off x="2786" y="2701"/>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SEC2</a:t>
              </a:r>
              <a:endParaRPr lang="en-US" altLang="zh-CN" sz="1100" baseline="-25000" dirty="0">
                <a:latin typeface="Times New Roman" panose="02020603050405020304" pitchFamily="18" charset="0"/>
                <a:ea typeface="宋体" panose="02010600030101010101" pitchFamily="2" charset="-122"/>
              </a:endParaRPr>
            </a:p>
          </p:txBody>
        </p:sp>
        <p:sp>
          <p:nvSpPr>
            <p:cNvPr id="185359" name="矩形 916569"/>
            <p:cNvSpPr/>
            <p:nvPr/>
          </p:nvSpPr>
          <p:spPr>
            <a:xfrm>
              <a:off x="2814" y="2105"/>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SEC1</a:t>
              </a:r>
              <a:endParaRPr lang="en-US" altLang="zh-CN" sz="1100" baseline="-25000" dirty="0">
                <a:latin typeface="Times New Roman" panose="02020603050405020304" pitchFamily="18" charset="0"/>
                <a:ea typeface="宋体" panose="02010600030101010101" pitchFamily="2" charset="-122"/>
              </a:endParaRPr>
            </a:p>
          </p:txBody>
        </p:sp>
        <p:sp>
          <p:nvSpPr>
            <p:cNvPr id="185360" name="直接连接符 916570"/>
            <p:cNvSpPr/>
            <p:nvPr/>
          </p:nvSpPr>
          <p:spPr>
            <a:xfrm flipV="1">
              <a:off x="2824" y="2086"/>
              <a:ext cx="136" cy="0"/>
            </a:xfrm>
            <a:prstGeom prst="line">
              <a:avLst/>
            </a:prstGeom>
            <a:ln w="28575" cap="flat" cmpd="sng">
              <a:solidFill>
                <a:schemeClr val="tx1"/>
              </a:solidFill>
              <a:prstDash val="solid"/>
              <a:headEnd type="triangle" w="med" len="med"/>
              <a:tailEnd type="none" w="med" len="med"/>
            </a:ln>
          </p:spPr>
        </p:sp>
        <p:sp>
          <p:nvSpPr>
            <p:cNvPr id="185361" name="矩形 916571"/>
            <p:cNvSpPr/>
            <p:nvPr/>
          </p:nvSpPr>
          <p:spPr>
            <a:xfrm>
              <a:off x="3020" y="2198"/>
              <a:ext cx="160"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62" name="矩形 916572"/>
            <p:cNvSpPr/>
            <p:nvPr/>
          </p:nvSpPr>
          <p:spPr>
            <a:xfrm>
              <a:off x="3012" y="2638"/>
              <a:ext cx="160"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63" name="矩形 916573"/>
            <p:cNvSpPr/>
            <p:nvPr/>
          </p:nvSpPr>
          <p:spPr>
            <a:xfrm>
              <a:off x="3042" y="2182"/>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SR1</a:t>
              </a:r>
              <a:endParaRPr lang="en-US" altLang="zh-TW" sz="900" dirty="0">
                <a:latin typeface="Arial" panose="020B0604020202020204" pitchFamily="34" charset="0"/>
              </a:endParaRPr>
            </a:p>
          </p:txBody>
        </p:sp>
        <p:sp>
          <p:nvSpPr>
            <p:cNvPr id="185364" name="矩形 916574"/>
            <p:cNvSpPr/>
            <p:nvPr/>
          </p:nvSpPr>
          <p:spPr>
            <a:xfrm>
              <a:off x="3086" y="3110"/>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SR2</a:t>
              </a:r>
              <a:endParaRPr lang="en-US" altLang="zh-TW" sz="900" dirty="0">
                <a:latin typeface="Arial" panose="020B0604020202020204" pitchFamily="34" charset="0"/>
              </a:endParaRPr>
            </a:p>
          </p:txBody>
        </p:sp>
        <p:sp>
          <p:nvSpPr>
            <p:cNvPr id="185365" name="矩形 916575"/>
            <p:cNvSpPr/>
            <p:nvPr/>
          </p:nvSpPr>
          <p:spPr>
            <a:xfrm>
              <a:off x="3358" y="2229"/>
              <a:ext cx="294"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REC</a:t>
              </a:r>
              <a:endParaRPr lang="en-US" altLang="zh-CN" sz="1100" baseline="-25000" dirty="0">
                <a:latin typeface="Times New Roman" panose="02020603050405020304" pitchFamily="18" charset="0"/>
                <a:ea typeface="宋体" panose="02010600030101010101" pitchFamily="2" charset="-122"/>
              </a:endParaRPr>
            </a:p>
          </p:txBody>
        </p:sp>
        <p:sp>
          <p:nvSpPr>
            <p:cNvPr id="185366" name="文本框 916576"/>
            <p:cNvSpPr txBox="1"/>
            <p:nvPr/>
          </p:nvSpPr>
          <p:spPr>
            <a:xfrm>
              <a:off x="2574" y="3250"/>
              <a:ext cx="282"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COM</a:t>
              </a:r>
              <a:endParaRPr lang="en-US" altLang="zh-CN" sz="700" dirty="0">
                <a:latin typeface="Times New Roman" panose="02020603050405020304" pitchFamily="18" charset="0"/>
                <a:ea typeface="宋体" panose="02010600030101010101" pitchFamily="2" charset="-122"/>
              </a:endParaRPr>
            </a:p>
          </p:txBody>
        </p:sp>
        <p:sp>
          <p:nvSpPr>
            <p:cNvPr id="185367" name="文本框 916577"/>
            <p:cNvSpPr txBox="1"/>
            <p:nvPr/>
          </p:nvSpPr>
          <p:spPr>
            <a:xfrm>
              <a:off x="2880" y="3246"/>
              <a:ext cx="243"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CS2</a:t>
              </a:r>
              <a:endParaRPr lang="en-US" altLang="zh-CN" sz="700" dirty="0">
                <a:latin typeface="Times New Roman" panose="02020603050405020304" pitchFamily="18" charset="0"/>
                <a:ea typeface="宋体" panose="02010600030101010101" pitchFamily="2" charset="-122"/>
              </a:endParaRPr>
            </a:p>
          </p:txBody>
        </p:sp>
        <p:sp>
          <p:nvSpPr>
            <p:cNvPr id="185368" name="文本框 916578"/>
            <p:cNvSpPr txBox="1"/>
            <p:nvPr/>
          </p:nvSpPr>
          <p:spPr>
            <a:xfrm>
              <a:off x="2845" y="1590"/>
              <a:ext cx="237"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CS1</a:t>
              </a:r>
              <a:endParaRPr lang="en-US" altLang="zh-CN" sz="700" dirty="0">
                <a:latin typeface="Times New Roman" panose="02020603050405020304" pitchFamily="18" charset="0"/>
                <a:ea typeface="宋体" panose="02010600030101010101" pitchFamily="2" charset="-122"/>
              </a:endParaRPr>
            </a:p>
          </p:txBody>
        </p:sp>
        <p:sp>
          <p:nvSpPr>
            <p:cNvPr id="185369" name="文本框 916579"/>
            <p:cNvSpPr txBox="1"/>
            <p:nvPr/>
          </p:nvSpPr>
          <p:spPr>
            <a:xfrm>
              <a:off x="2550" y="1594"/>
              <a:ext cx="282"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COM</a:t>
              </a:r>
              <a:endParaRPr lang="en-US" altLang="zh-CN" sz="700" dirty="0">
                <a:latin typeface="Times New Roman" panose="02020603050405020304" pitchFamily="18" charset="0"/>
                <a:ea typeface="宋体" panose="02010600030101010101" pitchFamily="2" charset="-122"/>
              </a:endParaRPr>
            </a:p>
          </p:txBody>
        </p:sp>
        <p:sp>
          <p:nvSpPr>
            <p:cNvPr id="185370" name="矩形 916580"/>
            <p:cNvSpPr/>
            <p:nvPr/>
          </p:nvSpPr>
          <p:spPr>
            <a:xfrm>
              <a:off x="2160" y="2018"/>
              <a:ext cx="192"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71" name="矩形 916581"/>
            <p:cNvSpPr/>
            <p:nvPr/>
          </p:nvSpPr>
          <p:spPr>
            <a:xfrm>
              <a:off x="2132" y="1977"/>
              <a:ext cx="198"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P</a:t>
              </a:r>
              <a:endParaRPr lang="en-US" altLang="zh-CN" sz="1100" baseline="-25000" dirty="0">
                <a:latin typeface="Times New Roman" panose="02020603050405020304" pitchFamily="18" charset="0"/>
                <a:ea typeface="宋体" panose="02010600030101010101" pitchFamily="2" charset="-122"/>
              </a:endParaRPr>
            </a:p>
          </p:txBody>
        </p:sp>
        <p:sp>
          <p:nvSpPr>
            <p:cNvPr id="185372" name="矩形 916582"/>
            <p:cNvSpPr/>
            <p:nvPr/>
          </p:nvSpPr>
          <p:spPr>
            <a:xfrm>
              <a:off x="514" y="1890"/>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Q1</a:t>
              </a:r>
              <a:endParaRPr lang="en-US" altLang="zh-TW" sz="900" dirty="0">
                <a:latin typeface="Arial" panose="020B0604020202020204" pitchFamily="34" charset="0"/>
              </a:endParaRPr>
            </a:p>
          </p:txBody>
        </p:sp>
        <p:sp>
          <p:nvSpPr>
            <p:cNvPr id="185373" name="矩形 916583"/>
            <p:cNvSpPr/>
            <p:nvPr/>
          </p:nvSpPr>
          <p:spPr>
            <a:xfrm>
              <a:off x="1078" y="1894"/>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Q2</a:t>
              </a:r>
              <a:endParaRPr lang="en-US" altLang="zh-TW" sz="900" dirty="0">
                <a:latin typeface="Arial" panose="020B0604020202020204" pitchFamily="34" charset="0"/>
              </a:endParaRPr>
            </a:p>
          </p:txBody>
        </p:sp>
        <p:sp>
          <p:nvSpPr>
            <p:cNvPr id="185374" name="矩形 916584"/>
            <p:cNvSpPr/>
            <p:nvPr/>
          </p:nvSpPr>
          <p:spPr>
            <a:xfrm>
              <a:off x="522" y="2894"/>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Q3</a:t>
              </a:r>
              <a:endParaRPr lang="en-US" altLang="zh-TW" sz="900" dirty="0">
                <a:latin typeface="Arial" panose="020B0604020202020204" pitchFamily="34" charset="0"/>
              </a:endParaRPr>
            </a:p>
          </p:txBody>
        </p:sp>
        <p:sp>
          <p:nvSpPr>
            <p:cNvPr id="185375" name="矩形 916585"/>
            <p:cNvSpPr/>
            <p:nvPr/>
          </p:nvSpPr>
          <p:spPr>
            <a:xfrm>
              <a:off x="1082" y="2894"/>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Q4</a:t>
              </a:r>
              <a:endParaRPr lang="en-US" altLang="zh-TW" sz="900" dirty="0">
                <a:latin typeface="Arial" panose="020B0604020202020204" pitchFamily="34" charset="0"/>
              </a:endParaRPr>
            </a:p>
          </p:txBody>
        </p:sp>
        <p:sp>
          <p:nvSpPr>
            <p:cNvPr id="185376" name="矩形 916586"/>
            <p:cNvSpPr/>
            <p:nvPr/>
          </p:nvSpPr>
          <p:spPr>
            <a:xfrm>
              <a:off x="966" y="2328"/>
              <a:ext cx="143" cy="154"/>
            </a:xfrm>
            <a:prstGeom prst="rect">
              <a:avLst/>
            </a:prstGeom>
            <a:solidFill>
              <a:schemeClr val="bg1"/>
            </a:solidFill>
            <a:ln w="19050">
              <a:noFill/>
            </a:ln>
          </p:spPr>
          <p:txBody>
            <a:bodyPr lIns="0" tIns="0" rIns="0" bIns="82058">
              <a:spAutoFit/>
            </a:bodyPr>
            <a:lstStyle/>
            <a:p>
              <a:pPr eaLnBrk="1" hangingPunct="1"/>
              <a:r>
                <a:rPr lang="en-US" altLang="zh-TW" sz="900" dirty="0">
                  <a:latin typeface="Arial" panose="020B0604020202020204" pitchFamily="34" charset="0"/>
                </a:rPr>
                <a:t>Lr</a:t>
              </a:r>
              <a:endParaRPr lang="en-US" altLang="zh-TW" sz="900" baseline="-25000" dirty="0">
                <a:latin typeface="Arial" panose="020B0604020202020204" pitchFamily="34" charset="0"/>
              </a:endParaRPr>
            </a:p>
          </p:txBody>
        </p:sp>
        <p:sp>
          <p:nvSpPr>
            <p:cNvPr id="185377" name="矩形 916587"/>
            <p:cNvSpPr/>
            <p:nvPr/>
          </p:nvSpPr>
          <p:spPr>
            <a:xfrm>
              <a:off x="1408" y="2352"/>
              <a:ext cx="125" cy="115"/>
            </a:xfrm>
            <a:prstGeom prst="rect">
              <a:avLst/>
            </a:prstGeom>
            <a:solidFill>
              <a:schemeClr val="bg1"/>
            </a:solidFill>
            <a:ln w="19050">
              <a:noFill/>
            </a:ln>
          </p:spPr>
          <p:txBody>
            <a:bodyPr lIns="0" tIns="0" rIns="0" bIns="0">
              <a:spAutoFit/>
            </a:bodyPr>
            <a:lstStyle/>
            <a:p>
              <a:pPr eaLnBrk="1" hangingPunct="1"/>
              <a:r>
                <a:rPr lang="en-US" altLang="zh-TW" sz="1100" dirty="0">
                  <a:latin typeface="Arial" panose="020B0604020202020204" pitchFamily="34" charset="0"/>
                </a:rPr>
                <a:t>Cr</a:t>
              </a:r>
              <a:endParaRPr lang="en-US" altLang="zh-TW" sz="1100" baseline="-25000" dirty="0">
                <a:latin typeface="Arial" panose="020B0604020202020204" pitchFamily="34" charset="0"/>
              </a:endParaRPr>
            </a:p>
          </p:txBody>
        </p:sp>
        <p:sp>
          <p:nvSpPr>
            <p:cNvPr id="185378" name="矩形 916588"/>
            <p:cNvSpPr/>
            <p:nvPr/>
          </p:nvSpPr>
          <p:spPr>
            <a:xfrm>
              <a:off x="1676" y="2826"/>
              <a:ext cx="212" cy="156"/>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79" name="矩形 916589"/>
            <p:cNvSpPr/>
            <p:nvPr/>
          </p:nvSpPr>
          <p:spPr>
            <a:xfrm>
              <a:off x="1664" y="2350"/>
              <a:ext cx="192" cy="184"/>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80" name="矩形 916590"/>
            <p:cNvSpPr/>
            <p:nvPr/>
          </p:nvSpPr>
          <p:spPr>
            <a:xfrm>
              <a:off x="1634" y="2325"/>
              <a:ext cx="255"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Lm</a:t>
              </a:r>
              <a:endParaRPr lang="en-US" altLang="zh-CN" sz="1100" baseline="-25000" dirty="0">
                <a:latin typeface="Times New Roman" panose="02020603050405020304" pitchFamily="18" charset="0"/>
                <a:ea typeface="宋体" panose="02010600030101010101" pitchFamily="2" charset="-122"/>
              </a:endParaRPr>
            </a:p>
          </p:txBody>
        </p:sp>
        <p:sp>
          <p:nvSpPr>
            <p:cNvPr id="185381" name="矩形 916591"/>
            <p:cNvSpPr/>
            <p:nvPr/>
          </p:nvSpPr>
          <p:spPr>
            <a:xfrm>
              <a:off x="2058" y="2426"/>
              <a:ext cx="221" cy="96"/>
            </a:xfrm>
            <a:prstGeom prst="rect">
              <a:avLst/>
            </a:prstGeom>
            <a:solidFill>
              <a:schemeClr val="bg1"/>
            </a:solidFill>
            <a:ln w="19050">
              <a:noFill/>
            </a:ln>
          </p:spPr>
          <p:txBody>
            <a:bodyPr lIns="82058" tIns="0" rIns="0" bIns="0">
              <a:spAutoFit/>
            </a:bodyPr>
            <a:lstStyle/>
            <a:p>
              <a:pPr eaLnBrk="1" hangingPunct="1"/>
              <a:r>
                <a:rPr lang="en-US" altLang="zh-TW" sz="900" dirty="0">
                  <a:latin typeface="Arial" panose="020B0604020202020204" pitchFamily="34" charset="0"/>
                </a:rPr>
                <a:t>Lm</a:t>
              </a:r>
              <a:endParaRPr lang="en-US" altLang="zh-TW" sz="1800" baseline="-25000" dirty="0">
                <a:latin typeface="Arial" panose="020B0604020202020204" pitchFamily="34" charset="0"/>
              </a:endParaRPr>
            </a:p>
          </p:txBody>
        </p:sp>
        <p:sp>
          <p:nvSpPr>
            <p:cNvPr id="185382" name="矩形 916592"/>
            <p:cNvSpPr/>
            <p:nvPr/>
          </p:nvSpPr>
          <p:spPr>
            <a:xfrm>
              <a:off x="3704" y="2558"/>
              <a:ext cx="152" cy="10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83" name="矩形 916593"/>
            <p:cNvSpPr/>
            <p:nvPr/>
          </p:nvSpPr>
          <p:spPr>
            <a:xfrm>
              <a:off x="3682" y="2522"/>
              <a:ext cx="237"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V</a:t>
              </a:r>
              <a:r>
                <a:rPr lang="en-US" altLang="zh-TW" sz="1300" baseline="-25000" dirty="0">
                  <a:latin typeface="Arial" panose="020B0604020202020204" pitchFamily="34" charset="0"/>
                </a:rPr>
                <a:t>O</a:t>
              </a:r>
              <a:endParaRPr lang="en-US" altLang="zh-TW" sz="1300" baseline="-25000" dirty="0">
                <a:latin typeface="Arial" panose="020B0604020202020204" pitchFamily="34" charset="0"/>
              </a:endParaRPr>
            </a:p>
          </p:txBody>
        </p:sp>
        <p:sp>
          <p:nvSpPr>
            <p:cNvPr id="185384" name="矩形 916594"/>
            <p:cNvSpPr/>
            <p:nvPr/>
          </p:nvSpPr>
          <p:spPr>
            <a:xfrm>
              <a:off x="1524" y="2046"/>
              <a:ext cx="198" cy="10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85" name="矩形 916595"/>
            <p:cNvSpPr/>
            <p:nvPr/>
          </p:nvSpPr>
          <p:spPr>
            <a:xfrm>
              <a:off x="1606" y="1971"/>
              <a:ext cx="230"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Lr</a:t>
              </a:r>
              <a:endParaRPr lang="en-US" altLang="zh-CN" sz="1100" baseline="-25000" dirty="0">
                <a:latin typeface="Times New Roman" panose="02020603050405020304" pitchFamily="18" charset="0"/>
                <a:ea typeface="宋体" panose="02010600030101010101" pitchFamily="2" charset="-122"/>
              </a:endParaRPr>
            </a:p>
          </p:txBody>
        </p:sp>
        <p:sp>
          <p:nvSpPr>
            <p:cNvPr id="185386" name="矩形 916596"/>
            <p:cNvSpPr/>
            <p:nvPr/>
          </p:nvSpPr>
          <p:spPr>
            <a:xfrm>
              <a:off x="1608" y="2742"/>
              <a:ext cx="300" cy="10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5387" name="直接连接符 916597"/>
            <p:cNvSpPr/>
            <p:nvPr/>
          </p:nvSpPr>
          <p:spPr>
            <a:xfrm>
              <a:off x="1644" y="2208"/>
              <a:ext cx="216" cy="0"/>
            </a:xfrm>
            <a:prstGeom prst="line">
              <a:avLst/>
            </a:prstGeom>
            <a:ln w="12700" cap="flat" cmpd="sng">
              <a:solidFill>
                <a:schemeClr val="tx1"/>
              </a:solidFill>
              <a:prstDash val="solid"/>
              <a:headEnd type="none" w="med" len="med"/>
              <a:tailEnd type="triangle" w="med" len="med"/>
            </a:ln>
          </p:spPr>
        </p:sp>
      </p:grpSp>
      <p:sp>
        <p:nvSpPr>
          <p:cNvPr id="2" name="矩形 912440"/>
          <p:cNvSpPr/>
          <p:nvPr/>
        </p:nvSpPr>
        <p:spPr>
          <a:xfrm>
            <a:off x="1393825" y="49784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6482"/>
                                        </p:tgtEl>
                                        <p:attrNameLst>
                                          <p:attrName>style.visibility</p:attrName>
                                        </p:attrNameLst>
                                      </p:cBhvr>
                                      <p:to>
                                        <p:strVal val="visible"/>
                                      </p:to>
                                    </p:set>
                                    <p:animEffect transition="in" filter="fade">
                                      <p:cBhvr>
                                        <p:cTn id="7" dur="1000"/>
                                        <p:tgtEl>
                                          <p:spTgt spid="916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矩形 918529"/>
          <p:cNvSpPr/>
          <p:nvPr/>
        </p:nvSpPr>
        <p:spPr>
          <a:xfrm flipH="1">
            <a:off x="530225" y="4935538"/>
            <a:ext cx="5187950" cy="1000125"/>
          </a:xfrm>
          <a:prstGeom prst="rect">
            <a:avLst/>
          </a:prstGeom>
          <a:noFill/>
          <a:ln w="9525">
            <a:noFill/>
          </a:ln>
        </p:spPr>
        <p:txBody>
          <a:bodyPr lIns="91429" tIns="45714" rIns="91429" bIns="45714">
            <a:spAutoFit/>
          </a:bodyPr>
          <a:lstStyle/>
          <a:p>
            <a:pPr indent="205105" eaLnBrk="1" hangingPunct="1">
              <a:spcBef>
                <a:spcPct val="35000"/>
              </a:spcBef>
              <a:buClr>
                <a:srgbClr val="FF0000"/>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原边电流检测</a:t>
            </a:r>
            <a:r>
              <a:rPr lang="en-US" altLang="zh-CN" dirty="0">
                <a:latin typeface="Arial" panose="020B0604020202020204" pitchFamily="34" charset="0"/>
              </a:rPr>
              <a:t> (</a:t>
            </a:r>
            <a:r>
              <a:rPr lang="zh-CN" altLang="en-US" dirty="0">
                <a:latin typeface="Arial" panose="020B0604020202020204" pitchFamily="34" charset="0"/>
                <a:ea typeface="宋体" panose="02010600030101010101" pitchFamily="2" charset="-122"/>
              </a:rPr>
              <a:t>间接检测</a:t>
            </a:r>
            <a:r>
              <a:rPr lang="en-US" altLang="zh-CN" dirty="0">
                <a:latin typeface="Arial" panose="020B0604020202020204" pitchFamily="34" charset="0"/>
              </a:rPr>
              <a:t>)</a:t>
            </a:r>
            <a:endParaRPr lang="en-US" altLang="zh-CN" dirty="0">
              <a:latin typeface="Arial" panose="020B0604020202020204" pitchFamily="34" charset="0"/>
            </a:endParaRPr>
          </a:p>
          <a:p>
            <a:pPr lvl="1" indent="158750" eaLnBrk="1" hangingPunct="1">
              <a:spcBef>
                <a:spcPct val="35000"/>
              </a:spcBef>
              <a:buClr>
                <a:schemeClr val="hlink"/>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只有电感</a:t>
            </a:r>
            <a:r>
              <a:rPr lang="en-US" altLang="zh-CN" dirty="0">
                <a:latin typeface="Arial" panose="020B0604020202020204" pitchFamily="34" charset="0"/>
                <a:ea typeface="宋体" panose="02010600030101010101" pitchFamily="2" charset="-122"/>
              </a:rPr>
              <a:t>Lm</a:t>
            </a:r>
            <a:r>
              <a:rPr lang="zh-CN" altLang="en-US" dirty="0">
                <a:latin typeface="Arial" panose="020B0604020202020204" pitchFamily="34" charset="0"/>
                <a:ea typeface="宋体" panose="02010600030101010101" pitchFamily="2" charset="-122"/>
              </a:rPr>
              <a:t>为独立元件时才准确</a:t>
            </a:r>
            <a:endParaRPr lang="zh-CN" altLang="en-US" dirty="0">
              <a:latin typeface="Arial" panose="020B0604020202020204" pitchFamily="34" charset="0"/>
              <a:ea typeface="宋体" panose="02010600030101010101" pitchFamily="2" charset="-122"/>
            </a:endParaRPr>
          </a:p>
          <a:p>
            <a:pPr lvl="1" indent="158750" eaLnBrk="1" hangingPunct="1">
              <a:spcBef>
                <a:spcPct val="35000"/>
              </a:spcBef>
              <a:buClr>
                <a:schemeClr val="hlink"/>
              </a:buClr>
              <a:buFont typeface="Symbol" panose="05050102010706020507" pitchFamily="18" charset="2"/>
              <a:buChar char="·"/>
            </a:pPr>
            <a:r>
              <a:rPr lang="zh-CN" altLang="en-US" dirty="0">
                <a:latin typeface="Arial" panose="020B0604020202020204" pitchFamily="34" charset="0"/>
                <a:ea typeface="宋体" panose="02010600030101010101" pitchFamily="2" charset="-122"/>
              </a:rPr>
              <a:t>或者励磁电流的变压器很小</a:t>
            </a:r>
            <a:endParaRPr lang="zh-CN" altLang="en-US" dirty="0">
              <a:latin typeface="Arial" panose="020B0604020202020204" pitchFamily="34" charset="0"/>
              <a:ea typeface="宋体" panose="02010600030101010101" pitchFamily="2" charset="-122"/>
            </a:endParaRPr>
          </a:p>
        </p:txBody>
      </p:sp>
      <p:sp>
        <p:nvSpPr>
          <p:cNvPr id="187508" name="圆角矩形 918532"/>
          <p:cNvSpPr/>
          <p:nvPr/>
        </p:nvSpPr>
        <p:spPr>
          <a:xfrm>
            <a:off x="2343150" y="1024255"/>
            <a:ext cx="4872990" cy="356870"/>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grpSp>
        <p:nvGrpSpPr>
          <p:cNvPr id="187397" name="组合 918535"/>
          <p:cNvGrpSpPr/>
          <p:nvPr/>
        </p:nvGrpSpPr>
        <p:grpSpPr>
          <a:xfrm>
            <a:off x="1838325" y="1768475"/>
            <a:ext cx="2765425" cy="296863"/>
            <a:chOff x="1274" y="1163"/>
            <a:chExt cx="1916" cy="212"/>
          </a:xfrm>
        </p:grpSpPr>
        <p:sp>
          <p:nvSpPr>
            <p:cNvPr id="187506" name="矩形 918536"/>
            <p:cNvSpPr/>
            <p:nvPr/>
          </p:nvSpPr>
          <p:spPr>
            <a:xfrm>
              <a:off x="1274" y="1174"/>
              <a:ext cx="1661" cy="188"/>
            </a:xfrm>
            <a:prstGeom prst="rect">
              <a:avLst/>
            </a:prstGeom>
            <a:solidFill>
              <a:srgbClr val="FFCC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87507" name="文本框 918537"/>
            <p:cNvSpPr txBox="1"/>
            <p:nvPr/>
          </p:nvSpPr>
          <p:spPr>
            <a:xfrm>
              <a:off x="1285" y="1163"/>
              <a:ext cx="1905"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latin typeface="Arial" panose="020B0604020202020204" pitchFamily="34" charset="0"/>
                  <a:ea typeface="宋体" panose="02010600030101010101" pitchFamily="2" charset="-122"/>
                </a:rPr>
                <a:t>原边探测</a:t>
              </a:r>
              <a:endParaRPr lang="zh-CN" altLang="en-US" sz="1400" dirty="0">
                <a:latin typeface="Arial" panose="020B0604020202020204" pitchFamily="34" charset="0"/>
                <a:ea typeface="宋体" panose="02010600030101010101" pitchFamily="2" charset="-122"/>
              </a:endParaRPr>
            </a:p>
          </p:txBody>
        </p:sp>
      </p:grpSp>
      <p:grpSp>
        <p:nvGrpSpPr>
          <p:cNvPr id="187398" name="组合 918538"/>
          <p:cNvGrpSpPr/>
          <p:nvPr/>
        </p:nvGrpSpPr>
        <p:grpSpPr>
          <a:xfrm>
            <a:off x="5903913" y="1901825"/>
            <a:ext cx="2911475" cy="3854450"/>
            <a:chOff x="3970" y="1248"/>
            <a:chExt cx="2017" cy="2751"/>
          </a:xfrm>
        </p:grpSpPr>
        <p:sp>
          <p:nvSpPr>
            <p:cNvPr id="187444" name="矩形 918539"/>
            <p:cNvSpPr/>
            <p:nvPr/>
          </p:nvSpPr>
          <p:spPr>
            <a:xfrm>
              <a:off x="4058" y="3392"/>
              <a:ext cx="316"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REC</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7445" name="矩形 918540"/>
            <p:cNvSpPr/>
            <p:nvPr/>
          </p:nvSpPr>
          <p:spPr>
            <a:xfrm>
              <a:off x="4060" y="1783"/>
              <a:ext cx="252" cy="218"/>
            </a:xfrm>
            <a:prstGeom prst="rect">
              <a:avLst/>
            </a:prstGeom>
            <a:noFill/>
            <a:ln w="19050">
              <a:noFill/>
            </a:ln>
          </p:spPr>
          <p:txBody>
            <a:bodyPr wrap="none" lIns="91429" tIns="45714" rIns="91429" bIns="45714">
              <a:spAutoFit/>
            </a:bodyPr>
            <a:lstStyle/>
            <a:p>
              <a:pPr eaLnBrk="1" hangingPunct="1"/>
              <a:r>
                <a:rPr lang="en-US" altLang="zh-TW" sz="1400" i="1" dirty="0">
                  <a:solidFill>
                    <a:srgbClr val="FF3300"/>
                  </a:solidFill>
                  <a:latin typeface="Arial" panose="020B0604020202020204" pitchFamily="34" charset="0"/>
                </a:rPr>
                <a:t>i</a:t>
              </a:r>
              <a:r>
                <a:rPr lang="en-US" altLang="zh-TW" sz="1400" baseline="-25000" dirty="0">
                  <a:solidFill>
                    <a:srgbClr val="FF3300"/>
                  </a:solidFill>
                  <a:latin typeface="Arial" panose="020B0604020202020204" pitchFamily="34" charset="0"/>
                </a:rPr>
                <a:t>Lr</a:t>
              </a:r>
              <a:endParaRPr lang="en-US" altLang="zh-TW" sz="1400" baseline="-25000" dirty="0">
                <a:solidFill>
                  <a:srgbClr val="FF3300"/>
                </a:solidFill>
                <a:latin typeface="Arial" panose="020B0604020202020204" pitchFamily="34" charset="0"/>
              </a:endParaRPr>
            </a:p>
          </p:txBody>
        </p:sp>
        <p:sp>
          <p:nvSpPr>
            <p:cNvPr id="187446" name="直接连接符 918541"/>
            <p:cNvSpPr/>
            <p:nvPr/>
          </p:nvSpPr>
          <p:spPr>
            <a:xfrm>
              <a:off x="4357" y="1450"/>
              <a:ext cx="1622" cy="0"/>
            </a:xfrm>
            <a:prstGeom prst="line">
              <a:avLst/>
            </a:prstGeom>
            <a:ln w="9525" cap="flat" cmpd="sng">
              <a:solidFill>
                <a:schemeClr val="tx1"/>
              </a:solidFill>
              <a:prstDash val="solid"/>
              <a:headEnd type="none" w="med" len="med"/>
              <a:tailEnd type="none" w="med" len="med"/>
            </a:ln>
          </p:spPr>
        </p:sp>
        <p:sp>
          <p:nvSpPr>
            <p:cNvPr id="187447" name="直接连接符 918542"/>
            <p:cNvSpPr/>
            <p:nvPr/>
          </p:nvSpPr>
          <p:spPr>
            <a:xfrm flipV="1">
              <a:off x="4365" y="1614"/>
              <a:ext cx="1614" cy="0"/>
            </a:xfrm>
            <a:prstGeom prst="line">
              <a:avLst/>
            </a:prstGeom>
            <a:ln w="9525" cap="flat" cmpd="sng">
              <a:solidFill>
                <a:schemeClr val="tx1"/>
              </a:solidFill>
              <a:prstDash val="solid"/>
              <a:headEnd type="none" w="med" len="med"/>
              <a:tailEnd type="none" w="med" len="med"/>
            </a:ln>
          </p:spPr>
        </p:sp>
        <p:grpSp>
          <p:nvGrpSpPr>
            <p:cNvPr id="187448" name="组合 918543"/>
            <p:cNvGrpSpPr/>
            <p:nvPr/>
          </p:nvGrpSpPr>
          <p:grpSpPr>
            <a:xfrm>
              <a:off x="4353" y="1248"/>
              <a:ext cx="1502" cy="2751"/>
              <a:chOff x="3262" y="973"/>
              <a:chExt cx="1366" cy="2258"/>
            </a:xfrm>
          </p:grpSpPr>
          <p:sp>
            <p:nvSpPr>
              <p:cNvPr id="187500" name="直接连接符 918544"/>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87501" name="直接连接符 918545"/>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87502" name="直接连接符 918546"/>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87503" name="直接连接符 918547"/>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87504" name="直接连接符 918548"/>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87505" name="直接连接符 918549"/>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87449" name="直接连接符 918550"/>
            <p:cNvSpPr/>
            <p:nvPr/>
          </p:nvSpPr>
          <p:spPr>
            <a:xfrm>
              <a:off x="4360" y="1450"/>
              <a:ext cx="72" cy="1"/>
            </a:xfrm>
            <a:prstGeom prst="line">
              <a:avLst/>
            </a:prstGeom>
            <a:ln w="19050" cap="flat" cmpd="sng">
              <a:solidFill>
                <a:schemeClr val="tx1"/>
              </a:solidFill>
              <a:prstDash val="solid"/>
              <a:headEnd type="none" w="med" len="med"/>
              <a:tailEnd type="none" w="med" len="med"/>
            </a:ln>
          </p:spPr>
        </p:sp>
        <p:sp>
          <p:nvSpPr>
            <p:cNvPr id="187450" name="文本框 918551"/>
            <p:cNvSpPr txBox="1"/>
            <p:nvPr/>
          </p:nvSpPr>
          <p:spPr>
            <a:xfrm>
              <a:off x="3972" y="1322"/>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S1,S4</a:t>
              </a:r>
              <a:endParaRPr lang="en-US" altLang="zh-TW" sz="1000" dirty="0">
                <a:latin typeface="Arial" panose="020B0604020202020204" pitchFamily="34" charset="0"/>
              </a:endParaRPr>
            </a:p>
          </p:txBody>
        </p:sp>
        <p:sp>
          <p:nvSpPr>
            <p:cNvPr id="187451" name="矩形 918552"/>
            <p:cNvSpPr/>
            <p:nvPr/>
          </p:nvSpPr>
          <p:spPr>
            <a:xfrm>
              <a:off x="3970" y="1486"/>
              <a:ext cx="368" cy="170"/>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S2,S3</a:t>
              </a:r>
              <a:endParaRPr lang="en-US" altLang="zh-TW" sz="1000" dirty="0">
                <a:latin typeface="Arial" panose="020B0604020202020204" pitchFamily="34" charset="0"/>
              </a:endParaRPr>
            </a:p>
          </p:txBody>
        </p:sp>
        <p:grpSp>
          <p:nvGrpSpPr>
            <p:cNvPr id="187452" name="组合 918553"/>
            <p:cNvGrpSpPr/>
            <p:nvPr/>
          </p:nvGrpSpPr>
          <p:grpSpPr>
            <a:xfrm>
              <a:off x="4423" y="1390"/>
              <a:ext cx="1435" cy="58"/>
              <a:chOff x="2879" y="1297"/>
              <a:chExt cx="1204" cy="51"/>
            </a:xfrm>
          </p:grpSpPr>
          <p:sp>
            <p:nvSpPr>
              <p:cNvPr id="187495" name="矩形 918554"/>
              <p:cNvSpPr/>
              <p:nvPr/>
            </p:nvSpPr>
            <p:spPr>
              <a:xfrm>
                <a:off x="2886" y="1301"/>
                <a:ext cx="534"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7496" name="直接连接符 918555"/>
              <p:cNvSpPr/>
              <p:nvPr/>
            </p:nvSpPr>
            <p:spPr>
              <a:xfrm flipV="1">
                <a:off x="2880" y="1299"/>
                <a:ext cx="0" cy="48"/>
              </a:xfrm>
              <a:prstGeom prst="line">
                <a:avLst/>
              </a:prstGeom>
              <a:ln w="19050" cap="flat" cmpd="sng">
                <a:solidFill>
                  <a:schemeClr val="tx1"/>
                </a:solidFill>
                <a:prstDash val="solid"/>
                <a:headEnd type="none" w="med" len="med"/>
                <a:tailEnd type="none" w="med" len="med"/>
              </a:ln>
            </p:spPr>
          </p:sp>
          <p:sp>
            <p:nvSpPr>
              <p:cNvPr id="187497" name="直接连接符 918556"/>
              <p:cNvSpPr/>
              <p:nvPr/>
            </p:nvSpPr>
            <p:spPr>
              <a:xfrm>
                <a:off x="2879" y="1302"/>
                <a:ext cx="547" cy="0"/>
              </a:xfrm>
              <a:prstGeom prst="line">
                <a:avLst/>
              </a:prstGeom>
              <a:ln w="19050" cap="flat" cmpd="sng">
                <a:solidFill>
                  <a:schemeClr val="tx1"/>
                </a:solidFill>
                <a:prstDash val="solid"/>
                <a:headEnd type="none" w="med" len="med"/>
                <a:tailEnd type="none" w="med" len="med"/>
              </a:ln>
            </p:spPr>
          </p:sp>
          <p:sp>
            <p:nvSpPr>
              <p:cNvPr id="187498" name="直接连接符 918557"/>
              <p:cNvSpPr/>
              <p:nvPr/>
            </p:nvSpPr>
            <p:spPr>
              <a:xfrm>
                <a:off x="3420" y="1344"/>
                <a:ext cx="663" cy="0"/>
              </a:xfrm>
              <a:prstGeom prst="line">
                <a:avLst/>
              </a:prstGeom>
              <a:ln w="19050" cap="flat" cmpd="sng">
                <a:solidFill>
                  <a:schemeClr val="tx1"/>
                </a:solidFill>
                <a:prstDash val="solid"/>
                <a:headEnd type="none" w="med" len="med"/>
                <a:tailEnd type="none" w="med" len="med"/>
              </a:ln>
            </p:spPr>
          </p:sp>
          <p:sp>
            <p:nvSpPr>
              <p:cNvPr id="187499" name="直接连接符 918558"/>
              <p:cNvSpPr/>
              <p:nvPr/>
            </p:nvSpPr>
            <p:spPr>
              <a:xfrm flipV="1">
                <a:off x="3422" y="1297"/>
                <a:ext cx="0" cy="48"/>
              </a:xfrm>
              <a:prstGeom prst="line">
                <a:avLst/>
              </a:prstGeom>
              <a:ln w="19050" cap="flat" cmpd="sng">
                <a:solidFill>
                  <a:schemeClr val="tx1"/>
                </a:solidFill>
                <a:prstDash val="solid"/>
                <a:headEnd type="none" w="med" len="med"/>
                <a:tailEnd type="none" w="med" len="med"/>
              </a:ln>
            </p:spPr>
          </p:sp>
        </p:grpSp>
        <p:grpSp>
          <p:nvGrpSpPr>
            <p:cNvPr id="187453" name="组合 918559"/>
            <p:cNvGrpSpPr/>
            <p:nvPr/>
          </p:nvGrpSpPr>
          <p:grpSpPr>
            <a:xfrm>
              <a:off x="5135" y="1553"/>
              <a:ext cx="651" cy="58"/>
              <a:chOff x="3973" y="1242"/>
              <a:chExt cx="592" cy="51"/>
            </a:xfrm>
          </p:grpSpPr>
          <p:sp>
            <p:nvSpPr>
              <p:cNvPr id="187491" name="矩形 918560"/>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7492" name="直接连接符 918561"/>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87493" name="直接连接符 918562"/>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87494" name="直接连接符 918563"/>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87454" name="直接连接符 918564"/>
            <p:cNvSpPr/>
            <p:nvPr/>
          </p:nvSpPr>
          <p:spPr>
            <a:xfrm>
              <a:off x="4356" y="1610"/>
              <a:ext cx="791" cy="0"/>
            </a:xfrm>
            <a:prstGeom prst="line">
              <a:avLst/>
            </a:prstGeom>
            <a:ln w="19050" cap="flat" cmpd="sng">
              <a:solidFill>
                <a:schemeClr val="tx1"/>
              </a:solidFill>
              <a:prstDash val="solid"/>
              <a:headEnd type="none" w="med" len="med"/>
              <a:tailEnd type="none" w="med" len="med"/>
            </a:ln>
          </p:spPr>
        </p:sp>
        <p:sp>
          <p:nvSpPr>
            <p:cNvPr id="187455" name="直接连接符 918565"/>
            <p:cNvSpPr/>
            <p:nvPr/>
          </p:nvSpPr>
          <p:spPr>
            <a:xfrm>
              <a:off x="4357" y="2182"/>
              <a:ext cx="1596" cy="0"/>
            </a:xfrm>
            <a:prstGeom prst="line">
              <a:avLst/>
            </a:prstGeom>
            <a:ln w="9525" cap="flat" cmpd="sng">
              <a:solidFill>
                <a:schemeClr val="tx1"/>
              </a:solidFill>
              <a:prstDash val="solid"/>
              <a:headEnd type="none" w="med" len="med"/>
              <a:tailEnd type="none" w="med" len="med"/>
            </a:ln>
          </p:spPr>
        </p:sp>
        <p:grpSp>
          <p:nvGrpSpPr>
            <p:cNvPr id="187456" name="组合 918566"/>
            <p:cNvGrpSpPr/>
            <p:nvPr/>
          </p:nvGrpSpPr>
          <p:grpSpPr>
            <a:xfrm>
              <a:off x="4353" y="1705"/>
              <a:ext cx="715" cy="643"/>
              <a:chOff x="2820" y="1883"/>
              <a:chExt cx="600" cy="567"/>
            </a:xfrm>
          </p:grpSpPr>
          <p:sp>
            <p:nvSpPr>
              <p:cNvPr id="187489" name="任意多边形 918567"/>
              <p:cNvSpPr/>
              <p:nvPr/>
            </p:nvSpPr>
            <p:spPr>
              <a:xfrm>
                <a:off x="2820" y="1883"/>
                <a:ext cx="492" cy="567"/>
              </a:xfrm>
              <a:custGeom>
                <a:avLst/>
                <a:gdLst/>
                <a:ahLst/>
                <a:cxnLst>
                  <a:cxn ang="0">
                    <a:pos x="0" y="567"/>
                  </a:cxn>
                  <a:cxn ang="0">
                    <a:pos x="265" y="51"/>
                  </a:cxn>
                  <a:cxn ang="0">
                    <a:pos x="492" y="258"/>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90" name="直接连接符 918568"/>
              <p:cNvSpPr/>
              <p:nvPr/>
            </p:nvSpPr>
            <p:spPr>
              <a:xfrm>
                <a:off x="3309" y="2142"/>
                <a:ext cx="111" cy="0"/>
              </a:xfrm>
              <a:prstGeom prst="line">
                <a:avLst/>
              </a:prstGeom>
              <a:ln w="31750" cap="flat" cmpd="sng">
                <a:solidFill>
                  <a:srgbClr val="FF0000"/>
                </a:solidFill>
                <a:prstDash val="solid"/>
                <a:headEnd type="none" w="med" len="med"/>
                <a:tailEnd type="none" w="med" len="med"/>
              </a:ln>
            </p:spPr>
          </p:sp>
        </p:grpSp>
        <p:sp>
          <p:nvSpPr>
            <p:cNvPr id="187457" name="直接连接符 918569"/>
            <p:cNvSpPr/>
            <p:nvPr/>
          </p:nvSpPr>
          <p:spPr>
            <a:xfrm>
              <a:off x="5676" y="2353"/>
              <a:ext cx="110" cy="0"/>
            </a:xfrm>
            <a:prstGeom prst="line">
              <a:avLst/>
            </a:prstGeom>
            <a:ln w="19050" cap="flat" cmpd="sng">
              <a:solidFill>
                <a:schemeClr val="tx2"/>
              </a:solidFill>
              <a:prstDash val="solid"/>
              <a:headEnd type="none" w="med" len="med"/>
              <a:tailEnd type="none" w="med" len="med"/>
            </a:ln>
          </p:spPr>
        </p:sp>
        <p:sp>
          <p:nvSpPr>
            <p:cNvPr id="187458" name="直接连接符 918570"/>
            <p:cNvSpPr/>
            <p:nvPr/>
          </p:nvSpPr>
          <p:spPr>
            <a:xfrm flipV="1">
              <a:off x="4348" y="1992"/>
              <a:ext cx="591" cy="345"/>
            </a:xfrm>
            <a:prstGeom prst="line">
              <a:avLst/>
            </a:prstGeom>
            <a:ln w="31750" cap="flat" cmpd="sng">
              <a:solidFill>
                <a:srgbClr val="800000"/>
              </a:solidFill>
              <a:prstDash val="solid"/>
              <a:headEnd type="none" w="sm" len="sm"/>
              <a:tailEnd type="none" w="sm" len="sm"/>
            </a:ln>
          </p:spPr>
        </p:sp>
        <p:sp>
          <p:nvSpPr>
            <p:cNvPr id="187459" name="直接连接符 918571"/>
            <p:cNvSpPr/>
            <p:nvPr/>
          </p:nvSpPr>
          <p:spPr>
            <a:xfrm>
              <a:off x="5063" y="1989"/>
              <a:ext cx="600" cy="366"/>
            </a:xfrm>
            <a:prstGeom prst="line">
              <a:avLst/>
            </a:prstGeom>
            <a:ln w="31750" cap="flat" cmpd="sng">
              <a:solidFill>
                <a:srgbClr val="993300"/>
              </a:solidFill>
              <a:prstDash val="solid"/>
              <a:headEnd type="none" w="sm" len="sm"/>
              <a:tailEnd type="none" w="sm" len="sm"/>
            </a:ln>
          </p:spPr>
        </p:sp>
        <p:sp>
          <p:nvSpPr>
            <p:cNvPr id="187460" name="文本框 918572"/>
            <p:cNvSpPr txBox="1"/>
            <p:nvPr/>
          </p:nvSpPr>
          <p:spPr>
            <a:xfrm>
              <a:off x="4072" y="1992"/>
              <a:ext cx="343" cy="275"/>
            </a:xfrm>
            <a:prstGeom prst="rect">
              <a:avLst/>
            </a:prstGeom>
            <a:noFill/>
            <a:ln w="19050">
              <a:noFill/>
            </a:ln>
          </p:spPr>
          <p:txBody>
            <a:bodyPr wrap="none" lIns="91429" tIns="45714" rIns="91429" bIns="45714">
              <a:spAutoFit/>
            </a:bodyPr>
            <a:lstStyle/>
            <a:p>
              <a:pPr eaLnBrk="1" hangingPunct="1"/>
              <a:r>
                <a:rPr lang="en-US" altLang="zh-TW" sz="2000" i="1" dirty="0">
                  <a:solidFill>
                    <a:srgbClr val="993300"/>
                  </a:solidFill>
                  <a:latin typeface="Times New Roman" panose="02020603050405020304" pitchFamily="18" charset="0"/>
                </a:rPr>
                <a:t>i</a:t>
              </a:r>
              <a:r>
                <a:rPr lang="en-US" altLang="zh-TW" sz="2000" i="1" baseline="-25000" dirty="0">
                  <a:solidFill>
                    <a:srgbClr val="993300"/>
                  </a:solidFill>
                  <a:latin typeface="Times New Roman" panose="02020603050405020304" pitchFamily="18" charset="0"/>
                </a:rPr>
                <a:t>L</a:t>
              </a:r>
              <a:r>
                <a:rPr lang="en-US" altLang="zh-TW" sz="2000" b="0" baseline="-25000" dirty="0">
                  <a:solidFill>
                    <a:srgbClr val="993300"/>
                  </a:solidFill>
                  <a:latin typeface="Times New Roman" panose="02020603050405020304" pitchFamily="18" charset="0"/>
                </a:rPr>
                <a:t>m</a:t>
              </a:r>
              <a:endParaRPr lang="en-US" altLang="zh-TW" sz="2000" b="0" baseline="-25000" dirty="0">
                <a:solidFill>
                  <a:srgbClr val="993300"/>
                </a:solidFill>
                <a:latin typeface="Arial" panose="020B0604020202020204" pitchFamily="34" charset="0"/>
              </a:endParaRPr>
            </a:p>
          </p:txBody>
        </p:sp>
        <p:sp>
          <p:nvSpPr>
            <p:cNvPr id="187461" name="直接连接符 918573"/>
            <p:cNvSpPr/>
            <p:nvPr/>
          </p:nvSpPr>
          <p:spPr>
            <a:xfrm>
              <a:off x="4366" y="3627"/>
              <a:ext cx="1621" cy="0"/>
            </a:xfrm>
            <a:prstGeom prst="line">
              <a:avLst/>
            </a:prstGeom>
            <a:ln w="9525" cap="flat" cmpd="sng">
              <a:solidFill>
                <a:schemeClr val="tx1"/>
              </a:solidFill>
              <a:prstDash val="solid"/>
              <a:headEnd type="none" w="med" len="med"/>
              <a:tailEnd type="none" w="med" len="med"/>
            </a:ln>
          </p:spPr>
        </p:sp>
        <p:sp>
          <p:nvSpPr>
            <p:cNvPr id="187462" name="任意多边形 918574"/>
            <p:cNvSpPr/>
            <p:nvPr/>
          </p:nvSpPr>
          <p:spPr>
            <a:xfrm>
              <a:off x="4353" y="3302"/>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FF00FF">
                  <a:alpha val="100000"/>
                </a:srgbClr>
              </a:solidFill>
              <a:prstDash val="solid"/>
              <a:round/>
              <a:headEnd type="none" w="med" len="med"/>
              <a:tailEnd type="none" w="med" len="med"/>
            </a:ln>
          </p:spPr>
          <p:txBody>
            <a:bodyPr/>
            <a:lstStyle/>
            <a:p>
              <a:endParaRPr lang="zh-CN" altLang="en-US"/>
            </a:p>
          </p:txBody>
        </p:sp>
        <p:sp>
          <p:nvSpPr>
            <p:cNvPr id="187463" name="直接连接符 918575"/>
            <p:cNvSpPr/>
            <p:nvPr/>
          </p:nvSpPr>
          <p:spPr>
            <a:xfrm>
              <a:off x="4939" y="3627"/>
              <a:ext cx="125" cy="0"/>
            </a:xfrm>
            <a:prstGeom prst="line">
              <a:avLst/>
            </a:prstGeom>
            <a:ln w="28575" cap="flat" cmpd="sng">
              <a:solidFill>
                <a:srgbClr val="D60093"/>
              </a:solidFill>
              <a:prstDash val="solid"/>
              <a:headEnd type="none" w="med" len="med"/>
              <a:tailEnd type="none" w="med" len="med"/>
            </a:ln>
          </p:spPr>
        </p:sp>
        <p:sp>
          <p:nvSpPr>
            <p:cNvPr id="187464" name="直接连接符 918576"/>
            <p:cNvSpPr/>
            <p:nvPr/>
          </p:nvSpPr>
          <p:spPr>
            <a:xfrm>
              <a:off x="5663" y="3627"/>
              <a:ext cx="124" cy="0"/>
            </a:xfrm>
            <a:prstGeom prst="line">
              <a:avLst/>
            </a:prstGeom>
            <a:ln w="28575" cap="flat" cmpd="sng">
              <a:solidFill>
                <a:srgbClr val="D60093"/>
              </a:solidFill>
              <a:prstDash val="solid"/>
              <a:headEnd type="none" w="med" len="med"/>
              <a:tailEnd type="none" w="med" len="med"/>
            </a:ln>
          </p:spPr>
        </p:sp>
        <p:sp>
          <p:nvSpPr>
            <p:cNvPr id="187465" name="任意多边形 918577"/>
            <p:cNvSpPr/>
            <p:nvPr/>
          </p:nvSpPr>
          <p:spPr>
            <a:xfrm flipV="1">
              <a:off x="5064" y="1998"/>
              <a:ext cx="619" cy="652"/>
            </a:xfrm>
            <a:custGeom>
              <a:avLst/>
              <a:gdLst/>
              <a:ahLst/>
              <a:cxnLst>
                <a:cxn ang="0">
                  <a:pos x="0" y="652"/>
                </a:cxn>
                <a:cxn ang="0">
                  <a:pos x="333" y="59"/>
                </a:cxn>
                <a:cxn ang="0">
                  <a:pos x="619" y="297"/>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66" name="直接连接符 918578"/>
            <p:cNvSpPr/>
            <p:nvPr/>
          </p:nvSpPr>
          <p:spPr>
            <a:xfrm>
              <a:off x="4359" y="3895"/>
              <a:ext cx="1614" cy="0"/>
            </a:xfrm>
            <a:prstGeom prst="line">
              <a:avLst/>
            </a:prstGeom>
            <a:ln w="12700" cap="flat" cmpd="sng">
              <a:solidFill>
                <a:schemeClr val="tx1"/>
              </a:solidFill>
              <a:prstDash val="solid"/>
              <a:headEnd type="none" w="med" len="med"/>
              <a:tailEnd type="none" w="med" len="med"/>
            </a:ln>
          </p:spPr>
        </p:sp>
        <p:sp>
          <p:nvSpPr>
            <p:cNvPr id="187467" name="矩形 918579"/>
            <p:cNvSpPr/>
            <p:nvPr/>
          </p:nvSpPr>
          <p:spPr>
            <a:xfrm>
              <a:off x="4395" y="3813"/>
              <a:ext cx="531" cy="83"/>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7468" name="直接连接符 918580"/>
            <p:cNvSpPr/>
            <p:nvPr/>
          </p:nvSpPr>
          <p:spPr>
            <a:xfrm flipV="1">
              <a:off x="4388" y="3810"/>
              <a:ext cx="0" cy="84"/>
            </a:xfrm>
            <a:prstGeom prst="line">
              <a:avLst/>
            </a:prstGeom>
            <a:ln w="19050" cap="flat" cmpd="sng">
              <a:solidFill>
                <a:schemeClr val="tx1"/>
              </a:solidFill>
              <a:prstDash val="solid"/>
              <a:headEnd type="none" w="med" len="med"/>
              <a:tailEnd type="none" w="med" len="med"/>
            </a:ln>
          </p:spPr>
        </p:sp>
        <p:sp>
          <p:nvSpPr>
            <p:cNvPr id="187469" name="直接连接符 918581"/>
            <p:cNvSpPr/>
            <p:nvPr/>
          </p:nvSpPr>
          <p:spPr>
            <a:xfrm>
              <a:off x="4387" y="3815"/>
              <a:ext cx="541" cy="0"/>
            </a:xfrm>
            <a:prstGeom prst="line">
              <a:avLst/>
            </a:prstGeom>
            <a:ln w="19050" cap="flat" cmpd="sng">
              <a:solidFill>
                <a:schemeClr val="tx1"/>
              </a:solidFill>
              <a:prstDash val="solid"/>
              <a:headEnd type="none" w="med" len="med"/>
              <a:tailEnd type="none" w="med" len="med"/>
            </a:ln>
          </p:spPr>
        </p:sp>
        <p:sp>
          <p:nvSpPr>
            <p:cNvPr id="187470" name="直接连接符 918582"/>
            <p:cNvSpPr/>
            <p:nvPr/>
          </p:nvSpPr>
          <p:spPr>
            <a:xfrm>
              <a:off x="4926" y="3889"/>
              <a:ext cx="743" cy="0"/>
            </a:xfrm>
            <a:prstGeom prst="line">
              <a:avLst/>
            </a:prstGeom>
            <a:ln w="19050" cap="flat" cmpd="sng">
              <a:solidFill>
                <a:schemeClr val="tx1"/>
              </a:solidFill>
              <a:prstDash val="solid"/>
              <a:headEnd type="none" w="med" len="med"/>
              <a:tailEnd type="none" w="med" len="med"/>
            </a:ln>
          </p:spPr>
        </p:sp>
        <p:sp>
          <p:nvSpPr>
            <p:cNvPr id="187471" name="直接连接符 918583"/>
            <p:cNvSpPr/>
            <p:nvPr/>
          </p:nvSpPr>
          <p:spPr>
            <a:xfrm flipV="1">
              <a:off x="4932" y="3806"/>
              <a:ext cx="0" cy="84"/>
            </a:xfrm>
            <a:prstGeom prst="line">
              <a:avLst/>
            </a:prstGeom>
            <a:ln w="19050" cap="flat" cmpd="sng">
              <a:solidFill>
                <a:schemeClr val="tx1"/>
              </a:solidFill>
              <a:prstDash val="solid"/>
              <a:headEnd type="none" w="med" len="med"/>
              <a:tailEnd type="none" w="med" len="med"/>
            </a:ln>
          </p:spPr>
        </p:sp>
        <p:sp>
          <p:nvSpPr>
            <p:cNvPr id="187472" name="直接连接符 918584"/>
            <p:cNvSpPr/>
            <p:nvPr/>
          </p:nvSpPr>
          <p:spPr>
            <a:xfrm>
              <a:off x="4934" y="1248"/>
              <a:ext cx="0" cy="2733"/>
            </a:xfrm>
            <a:prstGeom prst="line">
              <a:avLst/>
            </a:prstGeom>
            <a:ln w="6350" cap="flat" cmpd="sng">
              <a:solidFill>
                <a:schemeClr val="tx1"/>
              </a:solidFill>
              <a:prstDash val="sysDot"/>
              <a:headEnd type="none" w="med" len="med"/>
              <a:tailEnd type="none" w="med" len="med"/>
            </a:ln>
          </p:spPr>
        </p:sp>
        <p:sp>
          <p:nvSpPr>
            <p:cNvPr id="187473" name="直接连接符 918585"/>
            <p:cNvSpPr/>
            <p:nvPr/>
          </p:nvSpPr>
          <p:spPr>
            <a:xfrm>
              <a:off x="5658" y="1254"/>
              <a:ext cx="0" cy="2732"/>
            </a:xfrm>
            <a:prstGeom prst="line">
              <a:avLst/>
            </a:prstGeom>
            <a:ln w="6350" cap="flat" cmpd="sng">
              <a:solidFill>
                <a:schemeClr val="tx1"/>
              </a:solidFill>
              <a:prstDash val="sysDot"/>
              <a:headEnd type="none" w="med" len="med"/>
              <a:tailEnd type="none" w="med" len="med"/>
            </a:ln>
          </p:spPr>
        </p:sp>
        <p:sp>
          <p:nvSpPr>
            <p:cNvPr id="187474" name="矩形 918586"/>
            <p:cNvSpPr/>
            <p:nvPr/>
          </p:nvSpPr>
          <p:spPr>
            <a:xfrm>
              <a:off x="5116" y="3802"/>
              <a:ext cx="533" cy="9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7475" name="直接连接符 918587"/>
            <p:cNvSpPr/>
            <p:nvPr/>
          </p:nvSpPr>
          <p:spPr>
            <a:xfrm flipV="1">
              <a:off x="5113" y="3810"/>
              <a:ext cx="0" cy="86"/>
            </a:xfrm>
            <a:prstGeom prst="line">
              <a:avLst/>
            </a:prstGeom>
            <a:ln w="19050" cap="flat" cmpd="sng">
              <a:solidFill>
                <a:schemeClr val="tx1"/>
              </a:solidFill>
              <a:prstDash val="solid"/>
              <a:headEnd type="none" w="med" len="med"/>
              <a:tailEnd type="none" w="med" len="med"/>
            </a:ln>
          </p:spPr>
        </p:sp>
        <p:sp>
          <p:nvSpPr>
            <p:cNvPr id="187476" name="直接连接符 918588"/>
            <p:cNvSpPr/>
            <p:nvPr/>
          </p:nvSpPr>
          <p:spPr>
            <a:xfrm>
              <a:off x="5111" y="3810"/>
              <a:ext cx="545" cy="0"/>
            </a:xfrm>
            <a:prstGeom prst="line">
              <a:avLst/>
            </a:prstGeom>
            <a:ln w="19050" cap="flat" cmpd="sng">
              <a:solidFill>
                <a:schemeClr val="tx1"/>
              </a:solidFill>
              <a:prstDash val="solid"/>
              <a:headEnd type="none" w="med" len="med"/>
              <a:tailEnd type="none" w="med" len="med"/>
            </a:ln>
          </p:spPr>
        </p:sp>
        <p:sp>
          <p:nvSpPr>
            <p:cNvPr id="187477" name="直接连接符 918589"/>
            <p:cNvSpPr/>
            <p:nvPr/>
          </p:nvSpPr>
          <p:spPr>
            <a:xfrm flipV="1">
              <a:off x="5653" y="3810"/>
              <a:ext cx="3" cy="84"/>
            </a:xfrm>
            <a:prstGeom prst="line">
              <a:avLst/>
            </a:prstGeom>
            <a:ln w="19050" cap="flat" cmpd="sng">
              <a:solidFill>
                <a:schemeClr val="tx1"/>
              </a:solidFill>
              <a:prstDash val="solid"/>
              <a:headEnd type="none" w="med" len="med"/>
              <a:tailEnd type="none" w="med" len="med"/>
            </a:ln>
          </p:spPr>
        </p:sp>
        <p:sp>
          <p:nvSpPr>
            <p:cNvPr id="187478" name="任意多边形 918590"/>
            <p:cNvSpPr/>
            <p:nvPr/>
          </p:nvSpPr>
          <p:spPr>
            <a:xfrm>
              <a:off x="5074" y="3302"/>
              <a:ext cx="581" cy="326"/>
            </a:xfrm>
            <a:custGeom>
              <a:avLst/>
              <a:gdLst/>
              <a:ahLst/>
              <a:cxnLst>
                <a:cxn ang="0">
                  <a:pos x="0" y="326"/>
                </a:cxn>
                <a:cxn ang="0">
                  <a:pos x="370" y="0"/>
                </a:cxn>
                <a:cxn ang="0">
                  <a:pos x="581" y="326"/>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D60093">
                  <a:alpha val="100000"/>
                </a:srgbClr>
              </a:solidFill>
              <a:prstDash val="solid"/>
              <a:round/>
              <a:headEnd type="none" w="med" len="med"/>
              <a:tailEnd type="none" w="med" len="med"/>
            </a:ln>
          </p:spPr>
          <p:txBody>
            <a:bodyPr/>
            <a:lstStyle/>
            <a:p>
              <a:endParaRPr lang="zh-CN" altLang="en-US"/>
            </a:p>
          </p:txBody>
        </p:sp>
        <p:grpSp>
          <p:nvGrpSpPr>
            <p:cNvPr id="187479" name="组合 918591"/>
            <p:cNvGrpSpPr/>
            <p:nvPr/>
          </p:nvGrpSpPr>
          <p:grpSpPr>
            <a:xfrm>
              <a:off x="4110" y="2548"/>
              <a:ext cx="1877" cy="643"/>
              <a:chOff x="3736" y="2952"/>
              <a:chExt cx="1707" cy="568"/>
            </a:xfrm>
          </p:grpSpPr>
          <p:grpSp>
            <p:nvGrpSpPr>
              <p:cNvPr id="187482" name="组合 918592"/>
              <p:cNvGrpSpPr/>
              <p:nvPr/>
            </p:nvGrpSpPr>
            <p:grpSpPr>
              <a:xfrm>
                <a:off x="3957" y="2952"/>
                <a:ext cx="1486" cy="568"/>
                <a:chOff x="3254" y="2576"/>
                <a:chExt cx="1486" cy="568"/>
              </a:xfrm>
            </p:grpSpPr>
            <p:sp>
              <p:nvSpPr>
                <p:cNvPr id="187484" name="直接连接符 918593"/>
                <p:cNvSpPr/>
                <p:nvPr/>
              </p:nvSpPr>
              <p:spPr>
                <a:xfrm>
                  <a:off x="3266" y="2863"/>
                  <a:ext cx="1474" cy="0"/>
                </a:xfrm>
                <a:prstGeom prst="line">
                  <a:avLst/>
                </a:prstGeom>
                <a:ln w="9525" cap="flat" cmpd="sng">
                  <a:solidFill>
                    <a:schemeClr val="tx1"/>
                  </a:solidFill>
                  <a:prstDash val="solid"/>
                  <a:headEnd type="none" w="med" len="med"/>
                  <a:tailEnd type="none" w="med" len="med"/>
                </a:ln>
              </p:spPr>
            </p:sp>
            <p:sp>
              <p:nvSpPr>
                <p:cNvPr id="187485" name="任意多边形 918594"/>
                <p:cNvSpPr/>
                <p:nvPr/>
              </p:nvSpPr>
              <p:spPr>
                <a:xfrm>
                  <a:off x="3254" y="257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7486" name="任意多边形 918595"/>
                <p:cNvSpPr/>
                <p:nvPr/>
              </p:nvSpPr>
              <p:spPr>
                <a:xfrm flipV="1">
                  <a:off x="3910" y="2856"/>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7487" name="直接连接符 918596"/>
                <p:cNvSpPr/>
                <p:nvPr/>
              </p:nvSpPr>
              <p:spPr>
                <a:xfrm>
                  <a:off x="3787" y="2863"/>
                  <a:ext cx="114" cy="0"/>
                </a:xfrm>
                <a:prstGeom prst="line">
                  <a:avLst/>
                </a:prstGeom>
                <a:ln w="28575" cap="flat" cmpd="sng">
                  <a:solidFill>
                    <a:srgbClr val="0000FF"/>
                  </a:solidFill>
                  <a:prstDash val="solid"/>
                  <a:headEnd type="none" w="med" len="med"/>
                  <a:tailEnd type="none" w="med" len="med"/>
                </a:ln>
              </p:spPr>
            </p:sp>
            <p:sp>
              <p:nvSpPr>
                <p:cNvPr id="187488" name="直接连接符 918597"/>
                <p:cNvSpPr/>
                <p:nvPr/>
              </p:nvSpPr>
              <p:spPr>
                <a:xfrm>
                  <a:off x="4445" y="2863"/>
                  <a:ext cx="113" cy="0"/>
                </a:xfrm>
                <a:prstGeom prst="line">
                  <a:avLst/>
                </a:prstGeom>
                <a:ln w="28575" cap="flat" cmpd="sng">
                  <a:solidFill>
                    <a:srgbClr val="0000FF"/>
                  </a:solidFill>
                  <a:prstDash val="solid"/>
                  <a:headEnd type="none" w="med" len="med"/>
                  <a:tailEnd type="none" w="med" len="med"/>
                </a:ln>
              </p:spPr>
            </p:sp>
          </p:grpSp>
          <p:sp>
            <p:nvSpPr>
              <p:cNvPr id="187483" name="矩形 918598"/>
              <p:cNvSpPr/>
              <p:nvPr/>
            </p:nvSpPr>
            <p:spPr>
              <a:xfrm>
                <a:off x="3736" y="3024"/>
                <a:ext cx="194" cy="193"/>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grpSp>
        <p:sp>
          <p:nvSpPr>
            <p:cNvPr id="187480" name="矩形 918599"/>
            <p:cNvSpPr/>
            <p:nvPr/>
          </p:nvSpPr>
          <p:spPr>
            <a:xfrm>
              <a:off x="4526" y="3372"/>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SEC1</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sp>
          <p:nvSpPr>
            <p:cNvPr id="187481" name="矩形 918600"/>
            <p:cNvSpPr/>
            <p:nvPr/>
          </p:nvSpPr>
          <p:spPr>
            <a:xfrm>
              <a:off x="5242" y="3360"/>
              <a:ext cx="340"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i="1" dirty="0">
                  <a:solidFill>
                    <a:srgbClr val="D60093"/>
                  </a:solidFill>
                  <a:latin typeface="Times New Roman" panose="02020603050405020304" pitchFamily="18" charset="0"/>
                  <a:ea typeface="宋体" panose="02010600030101010101" pitchFamily="2" charset="-122"/>
                </a:rPr>
                <a:t>i</a:t>
              </a:r>
              <a:r>
                <a:rPr lang="en-US" altLang="zh-CN" sz="1300" baseline="-25000" dirty="0">
                  <a:solidFill>
                    <a:srgbClr val="D60093"/>
                  </a:solidFill>
                  <a:latin typeface="Times New Roman" panose="02020603050405020304" pitchFamily="18" charset="0"/>
                  <a:ea typeface="宋体" panose="02010600030101010101" pitchFamily="2" charset="-122"/>
                </a:rPr>
                <a:t>SEC2</a:t>
              </a:r>
              <a:endParaRPr lang="en-US" altLang="zh-CN" sz="1300" baseline="-25000" dirty="0">
                <a:solidFill>
                  <a:srgbClr val="D60093"/>
                </a:solidFill>
                <a:latin typeface="Times New Roman" panose="02020603050405020304" pitchFamily="18" charset="0"/>
                <a:ea typeface="宋体" panose="02010600030101010101" pitchFamily="2" charset="-122"/>
              </a:endParaRPr>
            </a:p>
          </p:txBody>
        </p:sp>
      </p:grpSp>
      <p:grpSp>
        <p:nvGrpSpPr>
          <p:cNvPr id="187399" name="组合 918601"/>
          <p:cNvGrpSpPr/>
          <p:nvPr/>
        </p:nvGrpSpPr>
        <p:grpSpPr>
          <a:xfrm>
            <a:off x="277813" y="2432050"/>
            <a:ext cx="5475287" cy="2179638"/>
            <a:chOff x="193" y="1736"/>
            <a:chExt cx="3793" cy="1556"/>
          </a:xfrm>
        </p:grpSpPr>
        <p:graphicFrame>
          <p:nvGraphicFramePr>
            <p:cNvPr id="187401" name="对象 918602"/>
            <p:cNvGraphicFramePr/>
            <p:nvPr/>
          </p:nvGraphicFramePr>
          <p:xfrm>
            <a:off x="193" y="1736"/>
            <a:ext cx="3793" cy="1489"/>
          </p:xfrm>
          <a:graphic>
            <a:graphicData uri="http://schemas.openxmlformats.org/presentationml/2006/ole">
              <mc:AlternateContent xmlns:mc="http://schemas.openxmlformats.org/markup-compatibility/2006">
                <mc:Choice xmlns:v="urn:schemas-microsoft-com:vml" Requires="v">
                  <p:oleObj spid="_x0000_s53256" name="" r:id="rId1" imgW="4855210" imgH="1852930" progId="Visio.Drawing.6">
                    <p:embed/>
                  </p:oleObj>
                </mc:Choice>
                <mc:Fallback>
                  <p:oleObj name="" r:id="rId1" imgW="4855210" imgH="1852930" progId="Visio.Drawing.6">
                    <p:embed/>
                    <p:pic>
                      <p:nvPicPr>
                        <p:cNvPr id="0" name="图片 3196"/>
                        <p:cNvPicPr/>
                        <p:nvPr/>
                      </p:nvPicPr>
                      <p:blipFill>
                        <a:blip r:embed="rId2"/>
                        <a:stretch>
                          <a:fillRect/>
                        </a:stretch>
                      </p:blipFill>
                      <p:spPr>
                        <a:xfrm>
                          <a:off x="193" y="1736"/>
                          <a:ext cx="3793" cy="1489"/>
                        </a:xfrm>
                        <a:prstGeom prst="rect">
                          <a:avLst/>
                        </a:prstGeom>
                        <a:noFill/>
                        <a:ln w="38100">
                          <a:noFill/>
                          <a:miter/>
                        </a:ln>
                      </p:spPr>
                    </p:pic>
                  </p:oleObj>
                </mc:Fallback>
              </mc:AlternateContent>
            </a:graphicData>
          </a:graphic>
        </p:graphicFrame>
        <p:grpSp>
          <p:nvGrpSpPr>
            <p:cNvPr id="187402" name="组合 918603"/>
            <p:cNvGrpSpPr/>
            <p:nvPr/>
          </p:nvGrpSpPr>
          <p:grpSpPr>
            <a:xfrm>
              <a:off x="1909" y="2789"/>
              <a:ext cx="582" cy="462"/>
              <a:chOff x="1890" y="3003"/>
              <a:chExt cx="582" cy="462"/>
            </a:xfrm>
          </p:grpSpPr>
          <p:sp>
            <p:nvSpPr>
              <p:cNvPr id="187431" name="文本框 918604"/>
              <p:cNvSpPr txBox="1"/>
              <p:nvPr/>
            </p:nvSpPr>
            <p:spPr>
              <a:xfrm>
                <a:off x="2043" y="3294"/>
                <a:ext cx="282" cy="135"/>
              </a:xfrm>
              <a:prstGeom prst="rect">
                <a:avLst/>
              </a:prstGeom>
              <a:solidFill>
                <a:schemeClr val="bg1"/>
              </a:solid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COM</a:t>
                </a:r>
                <a:endParaRPr lang="en-US" altLang="zh-CN" sz="700" dirty="0">
                  <a:latin typeface="Times New Roman" panose="02020603050405020304" pitchFamily="18" charset="0"/>
                  <a:ea typeface="宋体" panose="02010600030101010101" pitchFamily="2" charset="-122"/>
                </a:endParaRPr>
              </a:p>
            </p:txBody>
          </p:sp>
          <p:grpSp>
            <p:nvGrpSpPr>
              <p:cNvPr id="187432" name="组合 918605"/>
              <p:cNvGrpSpPr/>
              <p:nvPr/>
            </p:nvGrpSpPr>
            <p:grpSpPr>
              <a:xfrm>
                <a:off x="2041" y="3003"/>
                <a:ext cx="264" cy="339"/>
                <a:chOff x="2041" y="3003"/>
                <a:chExt cx="264" cy="339"/>
              </a:xfrm>
            </p:grpSpPr>
            <p:sp>
              <p:nvSpPr>
                <p:cNvPr id="187435" name="任意多边形 918606"/>
                <p:cNvSpPr/>
                <p:nvPr/>
              </p:nvSpPr>
              <p:spPr>
                <a:xfrm>
                  <a:off x="2083" y="3003"/>
                  <a:ext cx="161" cy="109"/>
                </a:xfrm>
                <a:custGeom>
                  <a:avLst/>
                  <a:gdLst/>
                  <a:ahLst/>
                  <a:cxnLst>
                    <a:cxn ang="0">
                      <a:pos x="0" y="0"/>
                    </a:cxn>
                    <a:cxn ang="0">
                      <a:pos x="79" y="108"/>
                    </a:cxn>
                    <a:cxn ang="0">
                      <a:pos x="161" y="9"/>
                    </a:cxn>
                  </a:cxnLst>
                  <a:rect l="0" t="0" r="0" b="0"/>
                  <a:pathLst>
                    <a:path w="212" h="97">
                      <a:moveTo>
                        <a:pt x="0" y="0"/>
                      </a:moveTo>
                      <a:cubicBezTo>
                        <a:pt x="34" y="47"/>
                        <a:pt x="69" y="95"/>
                        <a:pt x="104" y="96"/>
                      </a:cubicBezTo>
                      <a:cubicBezTo>
                        <a:pt x="139" y="97"/>
                        <a:pt x="194" y="23"/>
                        <a:pt x="212" y="8"/>
                      </a:cubicBezTo>
                    </a:path>
                  </a:pathLst>
                </a:custGeom>
                <a:no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36" name="直接连接符 918607"/>
                <p:cNvSpPr/>
                <p:nvPr/>
              </p:nvSpPr>
              <p:spPr>
                <a:xfrm>
                  <a:off x="2041" y="3148"/>
                  <a:ext cx="244" cy="1"/>
                </a:xfrm>
                <a:prstGeom prst="line">
                  <a:avLst/>
                </a:prstGeom>
                <a:ln w="25400" cap="flat" cmpd="sng">
                  <a:solidFill>
                    <a:schemeClr val="tx1"/>
                  </a:solidFill>
                  <a:prstDash val="solid"/>
                  <a:headEnd type="none" w="med" len="med"/>
                  <a:tailEnd type="none" w="med" len="med"/>
                </a:ln>
              </p:spPr>
            </p:sp>
            <p:sp>
              <p:nvSpPr>
                <p:cNvPr id="187437" name="任意多边形 918608"/>
                <p:cNvSpPr/>
                <p:nvPr/>
              </p:nvSpPr>
              <p:spPr>
                <a:xfrm rot="5449762" flipH="1">
                  <a:off x="2108" y="3178"/>
                  <a:ext cx="69" cy="67"/>
                </a:xfrm>
                <a:custGeom>
                  <a:avLst/>
                  <a:gdLst/>
                  <a:ahLst/>
                  <a:cxnLst>
                    <a:cxn ang="0">
                      <a:pos x="0" y="0"/>
                    </a:cxn>
                    <a:cxn ang="0">
                      <a:pos x="69" y="34"/>
                    </a:cxn>
                    <a:cxn ang="0">
                      <a:pos x="0" y="67"/>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38" name="任意多边形 918609"/>
                <p:cNvSpPr/>
                <p:nvPr/>
              </p:nvSpPr>
              <p:spPr>
                <a:xfrm rot="5449762" flipH="1">
                  <a:off x="2171" y="3180"/>
                  <a:ext cx="70" cy="67"/>
                </a:xfrm>
                <a:custGeom>
                  <a:avLst/>
                  <a:gdLst/>
                  <a:ahLst/>
                  <a:cxnLst>
                    <a:cxn ang="0">
                      <a:pos x="0" y="0"/>
                    </a:cxn>
                    <a:cxn ang="0">
                      <a:pos x="70" y="34"/>
                    </a:cxn>
                    <a:cxn ang="0">
                      <a:pos x="0" y="67"/>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39" name="任意多边形 918610"/>
                <p:cNvSpPr/>
                <p:nvPr/>
              </p:nvSpPr>
              <p:spPr>
                <a:xfrm rot="5449762" flipH="1">
                  <a:off x="2040" y="3180"/>
                  <a:ext cx="70" cy="67"/>
                </a:xfrm>
                <a:custGeom>
                  <a:avLst/>
                  <a:gdLst/>
                  <a:ahLst/>
                  <a:cxnLst>
                    <a:cxn ang="0">
                      <a:pos x="0" y="0"/>
                    </a:cxn>
                    <a:cxn ang="0">
                      <a:pos x="70" y="34"/>
                    </a:cxn>
                    <a:cxn ang="0">
                      <a:pos x="0" y="67"/>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40" name="任意多边形 918611"/>
                <p:cNvSpPr/>
                <p:nvPr/>
              </p:nvSpPr>
              <p:spPr>
                <a:xfrm rot="5449762" flipH="1">
                  <a:off x="2236" y="3183"/>
                  <a:ext cx="69" cy="67"/>
                </a:xfrm>
                <a:custGeom>
                  <a:avLst/>
                  <a:gdLst/>
                  <a:ahLst/>
                  <a:cxnLst>
                    <a:cxn ang="0">
                      <a:pos x="0" y="0"/>
                    </a:cxn>
                    <a:cxn ang="0">
                      <a:pos x="69" y="34"/>
                    </a:cxn>
                    <a:cxn ang="0">
                      <a:pos x="0" y="67"/>
                    </a:cxn>
                  </a:cxnLst>
                  <a:rect l="0" t="0" r="0" b="0"/>
                  <a:pathLst>
                    <a:path w="144" h="288">
                      <a:moveTo>
                        <a:pt x="0" y="0"/>
                      </a:moveTo>
                      <a:cubicBezTo>
                        <a:pt x="72" y="48"/>
                        <a:pt x="144" y="96"/>
                        <a:pt x="144" y="144"/>
                      </a:cubicBezTo>
                      <a:cubicBezTo>
                        <a:pt x="144" y="192"/>
                        <a:pt x="24" y="264"/>
                        <a:pt x="0" y="288"/>
                      </a:cubicBezTo>
                    </a:path>
                  </a:pathLst>
                </a:custGeom>
                <a:no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7441" name="直接连接符 918612"/>
                <p:cNvSpPr/>
                <p:nvPr/>
              </p:nvSpPr>
              <p:spPr>
                <a:xfrm>
                  <a:off x="2176" y="3243"/>
                  <a:ext cx="0" cy="77"/>
                </a:xfrm>
                <a:prstGeom prst="line">
                  <a:avLst/>
                </a:prstGeom>
                <a:ln w="28575" cap="flat" cmpd="sng">
                  <a:solidFill>
                    <a:srgbClr val="FF0000"/>
                  </a:solidFill>
                  <a:prstDash val="solid"/>
                  <a:headEnd type="none" w="med" len="med"/>
                  <a:tailEnd type="none" w="med" len="med"/>
                </a:ln>
              </p:spPr>
            </p:sp>
            <p:sp>
              <p:nvSpPr>
                <p:cNvPr id="187442" name="直接连接符 918613"/>
                <p:cNvSpPr/>
                <p:nvPr/>
              </p:nvSpPr>
              <p:spPr>
                <a:xfrm>
                  <a:off x="2304" y="3245"/>
                  <a:ext cx="0" cy="97"/>
                </a:xfrm>
                <a:prstGeom prst="line">
                  <a:avLst/>
                </a:prstGeom>
                <a:ln w="28575" cap="flat" cmpd="sng">
                  <a:solidFill>
                    <a:srgbClr val="FF0000"/>
                  </a:solidFill>
                  <a:prstDash val="solid"/>
                  <a:headEnd type="none" w="med" len="med"/>
                  <a:tailEnd type="none" w="med" len="med"/>
                </a:ln>
              </p:spPr>
            </p:sp>
            <p:sp>
              <p:nvSpPr>
                <p:cNvPr id="187443" name="直接连接符 918614"/>
                <p:cNvSpPr/>
                <p:nvPr/>
              </p:nvSpPr>
              <p:spPr>
                <a:xfrm>
                  <a:off x="2045" y="3245"/>
                  <a:ext cx="0" cy="97"/>
                </a:xfrm>
                <a:prstGeom prst="line">
                  <a:avLst/>
                </a:prstGeom>
                <a:ln w="28575" cap="flat" cmpd="sng">
                  <a:solidFill>
                    <a:srgbClr val="FF0000"/>
                  </a:solidFill>
                  <a:prstDash val="solid"/>
                  <a:headEnd type="none" w="med" len="med"/>
                  <a:tailEnd type="none" w="med" len="med"/>
                </a:ln>
              </p:spPr>
            </p:sp>
          </p:grpSp>
          <p:sp>
            <p:nvSpPr>
              <p:cNvPr id="187433" name="文本框 918615"/>
              <p:cNvSpPr txBox="1"/>
              <p:nvPr/>
            </p:nvSpPr>
            <p:spPr>
              <a:xfrm>
                <a:off x="2229" y="3330"/>
                <a:ext cx="243"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CS2</a:t>
                </a:r>
                <a:endParaRPr lang="en-US" altLang="zh-CN" sz="700" dirty="0">
                  <a:latin typeface="Times New Roman" panose="02020603050405020304" pitchFamily="18" charset="0"/>
                  <a:ea typeface="宋体" panose="02010600030101010101" pitchFamily="2" charset="-122"/>
                </a:endParaRPr>
              </a:p>
            </p:txBody>
          </p:sp>
          <p:sp>
            <p:nvSpPr>
              <p:cNvPr id="187434" name="文本框 918616"/>
              <p:cNvSpPr txBox="1"/>
              <p:nvPr/>
            </p:nvSpPr>
            <p:spPr>
              <a:xfrm>
                <a:off x="1890" y="3330"/>
                <a:ext cx="237" cy="135"/>
              </a:xfrm>
              <a:prstGeom prst="rect">
                <a:avLst/>
              </a:prstGeom>
              <a:noFill/>
              <a:ln w="9525">
                <a:noFill/>
              </a:ln>
            </p:spPr>
            <p:txBody>
              <a:bodyPr lIns="82058" tIns="41029" rIns="82058" bIns="41029">
                <a:spAutoFit/>
              </a:bodyPr>
              <a:lstStyle/>
              <a:p>
                <a:pPr defTabSz="821055" eaLnBrk="1" hangingPunct="1">
                  <a:spcBef>
                    <a:spcPct val="50000"/>
                  </a:spcBef>
                </a:pPr>
                <a:r>
                  <a:rPr lang="en-US" altLang="zh-CN" sz="700" dirty="0">
                    <a:latin typeface="Times New Roman" panose="02020603050405020304" pitchFamily="18" charset="0"/>
                    <a:ea typeface="宋体" panose="02010600030101010101" pitchFamily="2" charset="-122"/>
                  </a:rPr>
                  <a:t>CS1</a:t>
                </a:r>
                <a:endParaRPr lang="en-US" altLang="zh-CN" sz="700" dirty="0">
                  <a:latin typeface="Times New Roman" panose="02020603050405020304" pitchFamily="18" charset="0"/>
                  <a:ea typeface="宋体" panose="02010600030101010101" pitchFamily="2" charset="-122"/>
                </a:endParaRPr>
              </a:p>
            </p:txBody>
          </p:sp>
        </p:grpSp>
        <p:sp>
          <p:nvSpPr>
            <p:cNvPr id="187403" name="直接连接符 918617"/>
            <p:cNvSpPr/>
            <p:nvPr/>
          </p:nvSpPr>
          <p:spPr>
            <a:xfrm flipH="1">
              <a:off x="3402" y="2458"/>
              <a:ext cx="195" cy="0"/>
            </a:xfrm>
            <a:prstGeom prst="line">
              <a:avLst/>
            </a:prstGeom>
            <a:ln w="25400" cap="flat" cmpd="sng">
              <a:solidFill>
                <a:schemeClr val="tx1"/>
              </a:solidFill>
              <a:prstDash val="solid"/>
              <a:headEnd type="triangle" w="med" len="med"/>
              <a:tailEnd type="none" w="med" len="med"/>
            </a:ln>
          </p:spPr>
        </p:sp>
        <p:sp>
          <p:nvSpPr>
            <p:cNvPr id="187404" name="直接连接符 918618"/>
            <p:cNvSpPr/>
            <p:nvPr/>
          </p:nvSpPr>
          <p:spPr>
            <a:xfrm flipH="1">
              <a:off x="2780" y="2908"/>
              <a:ext cx="144" cy="0"/>
            </a:xfrm>
            <a:prstGeom prst="line">
              <a:avLst/>
            </a:prstGeom>
            <a:ln w="28575" cap="flat" cmpd="sng">
              <a:solidFill>
                <a:schemeClr val="tx1"/>
              </a:solidFill>
              <a:prstDash val="solid"/>
              <a:headEnd type="none" w="med" len="med"/>
              <a:tailEnd type="triangle" w="med" len="med"/>
            </a:ln>
          </p:spPr>
        </p:sp>
        <p:sp>
          <p:nvSpPr>
            <p:cNvPr id="187405" name="矩形 918619"/>
            <p:cNvSpPr/>
            <p:nvPr/>
          </p:nvSpPr>
          <p:spPr>
            <a:xfrm>
              <a:off x="2786" y="2723"/>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SEC2</a:t>
              </a:r>
              <a:endParaRPr lang="en-US" altLang="zh-CN" sz="1100" baseline="-25000" dirty="0">
                <a:latin typeface="Times New Roman" panose="02020603050405020304" pitchFamily="18" charset="0"/>
                <a:ea typeface="宋体" panose="02010600030101010101" pitchFamily="2" charset="-122"/>
              </a:endParaRPr>
            </a:p>
          </p:txBody>
        </p:sp>
        <p:sp>
          <p:nvSpPr>
            <p:cNvPr id="187406" name="矩形 918620"/>
            <p:cNvSpPr/>
            <p:nvPr/>
          </p:nvSpPr>
          <p:spPr>
            <a:xfrm>
              <a:off x="2814" y="2127"/>
              <a:ext cx="200" cy="134"/>
            </a:xfrm>
            <a:prstGeom prst="rect">
              <a:avLst/>
            </a:prstGeom>
            <a:solidFill>
              <a:schemeClr val="bg1"/>
            </a:solidFill>
            <a:ln w="9525">
              <a:noFill/>
            </a:ln>
          </p:spPr>
          <p:txBody>
            <a:bodyPr lIns="0" tIns="0" rIns="0" bIns="0">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SEC1</a:t>
              </a:r>
              <a:endParaRPr lang="en-US" altLang="zh-CN" sz="1100" baseline="-25000" dirty="0">
                <a:latin typeface="Times New Roman" panose="02020603050405020304" pitchFamily="18" charset="0"/>
                <a:ea typeface="宋体" panose="02010600030101010101" pitchFamily="2" charset="-122"/>
              </a:endParaRPr>
            </a:p>
          </p:txBody>
        </p:sp>
        <p:sp>
          <p:nvSpPr>
            <p:cNvPr id="187407" name="直接连接符 918621"/>
            <p:cNvSpPr/>
            <p:nvPr/>
          </p:nvSpPr>
          <p:spPr>
            <a:xfrm flipV="1">
              <a:off x="2824" y="2108"/>
              <a:ext cx="136" cy="0"/>
            </a:xfrm>
            <a:prstGeom prst="line">
              <a:avLst/>
            </a:prstGeom>
            <a:ln w="28575" cap="flat" cmpd="sng">
              <a:solidFill>
                <a:schemeClr val="tx1"/>
              </a:solidFill>
              <a:prstDash val="solid"/>
              <a:headEnd type="triangle" w="med" len="med"/>
              <a:tailEnd type="none" w="med" len="med"/>
            </a:ln>
          </p:spPr>
        </p:sp>
        <p:sp>
          <p:nvSpPr>
            <p:cNvPr id="187408" name="矩形 918622"/>
            <p:cNvSpPr/>
            <p:nvPr/>
          </p:nvSpPr>
          <p:spPr>
            <a:xfrm>
              <a:off x="3020" y="2220"/>
              <a:ext cx="160"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09" name="矩形 918623"/>
            <p:cNvSpPr/>
            <p:nvPr/>
          </p:nvSpPr>
          <p:spPr>
            <a:xfrm>
              <a:off x="3012" y="2660"/>
              <a:ext cx="160"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10" name="矩形 918624"/>
            <p:cNvSpPr/>
            <p:nvPr/>
          </p:nvSpPr>
          <p:spPr>
            <a:xfrm>
              <a:off x="3042" y="2204"/>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SR1</a:t>
              </a:r>
              <a:endParaRPr lang="en-US" altLang="zh-TW" sz="900" dirty="0">
                <a:latin typeface="Arial" panose="020B0604020202020204" pitchFamily="34" charset="0"/>
              </a:endParaRPr>
            </a:p>
          </p:txBody>
        </p:sp>
        <p:sp>
          <p:nvSpPr>
            <p:cNvPr id="187411" name="矩形 918625"/>
            <p:cNvSpPr/>
            <p:nvPr/>
          </p:nvSpPr>
          <p:spPr>
            <a:xfrm>
              <a:off x="3086" y="3132"/>
              <a:ext cx="283"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SR2</a:t>
              </a:r>
              <a:endParaRPr lang="en-US" altLang="zh-TW" sz="900" dirty="0">
                <a:latin typeface="Arial" panose="020B0604020202020204" pitchFamily="34" charset="0"/>
              </a:endParaRPr>
            </a:p>
          </p:txBody>
        </p:sp>
        <p:sp>
          <p:nvSpPr>
            <p:cNvPr id="187412" name="矩形 918626"/>
            <p:cNvSpPr/>
            <p:nvPr/>
          </p:nvSpPr>
          <p:spPr>
            <a:xfrm>
              <a:off x="3358" y="2251"/>
              <a:ext cx="294"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REC</a:t>
              </a:r>
              <a:endParaRPr lang="en-US" altLang="zh-CN" sz="1100" baseline="-25000" dirty="0">
                <a:latin typeface="Times New Roman" panose="02020603050405020304" pitchFamily="18" charset="0"/>
                <a:ea typeface="宋体" panose="02010600030101010101" pitchFamily="2" charset="-122"/>
              </a:endParaRPr>
            </a:p>
          </p:txBody>
        </p:sp>
        <p:sp>
          <p:nvSpPr>
            <p:cNvPr id="187413" name="矩形 918627"/>
            <p:cNvSpPr/>
            <p:nvPr/>
          </p:nvSpPr>
          <p:spPr>
            <a:xfrm>
              <a:off x="2160" y="2040"/>
              <a:ext cx="192" cy="14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14" name="矩形 918628"/>
            <p:cNvSpPr/>
            <p:nvPr/>
          </p:nvSpPr>
          <p:spPr>
            <a:xfrm>
              <a:off x="2138" y="1999"/>
              <a:ext cx="198"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P</a:t>
              </a:r>
              <a:endParaRPr lang="en-US" altLang="zh-CN" sz="1100" baseline="-25000" dirty="0">
                <a:latin typeface="Times New Roman" panose="02020603050405020304" pitchFamily="18" charset="0"/>
                <a:ea typeface="宋体" panose="02010600030101010101" pitchFamily="2" charset="-122"/>
              </a:endParaRPr>
            </a:p>
          </p:txBody>
        </p:sp>
        <p:sp>
          <p:nvSpPr>
            <p:cNvPr id="187415" name="矩形 918629"/>
            <p:cNvSpPr/>
            <p:nvPr/>
          </p:nvSpPr>
          <p:spPr>
            <a:xfrm>
              <a:off x="514" y="1912"/>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Q1</a:t>
              </a:r>
              <a:endParaRPr lang="en-US" altLang="zh-TW" sz="900" dirty="0">
                <a:latin typeface="Arial" panose="020B0604020202020204" pitchFamily="34" charset="0"/>
              </a:endParaRPr>
            </a:p>
          </p:txBody>
        </p:sp>
        <p:sp>
          <p:nvSpPr>
            <p:cNvPr id="187416" name="矩形 918630"/>
            <p:cNvSpPr/>
            <p:nvPr/>
          </p:nvSpPr>
          <p:spPr>
            <a:xfrm>
              <a:off x="1078" y="1916"/>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Q2</a:t>
              </a:r>
              <a:endParaRPr lang="en-US" altLang="zh-TW" sz="900" dirty="0">
                <a:latin typeface="Arial" panose="020B0604020202020204" pitchFamily="34" charset="0"/>
              </a:endParaRPr>
            </a:p>
          </p:txBody>
        </p:sp>
        <p:sp>
          <p:nvSpPr>
            <p:cNvPr id="187417" name="矩形 918631"/>
            <p:cNvSpPr/>
            <p:nvPr/>
          </p:nvSpPr>
          <p:spPr>
            <a:xfrm>
              <a:off x="516" y="2916"/>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Q3</a:t>
              </a:r>
              <a:endParaRPr lang="en-US" altLang="zh-TW" sz="900" dirty="0">
                <a:latin typeface="Arial" panose="020B0604020202020204" pitchFamily="34" charset="0"/>
              </a:endParaRPr>
            </a:p>
          </p:txBody>
        </p:sp>
        <p:sp>
          <p:nvSpPr>
            <p:cNvPr id="187418" name="矩形 918632"/>
            <p:cNvSpPr/>
            <p:nvPr/>
          </p:nvSpPr>
          <p:spPr>
            <a:xfrm>
              <a:off x="1082" y="2916"/>
              <a:ext cx="106" cy="96"/>
            </a:xfrm>
            <a:prstGeom prst="rect">
              <a:avLst/>
            </a:prstGeom>
            <a:solidFill>
              <a:schemeClr val="bg1"/>
            </a:solidFill>
            <a:ln w="19050">
              <a:noFill/>
            </a:ln>
          </p:spPr>
          <p:txBody>
            <a:bodyPr wrap="none" lIns="0" tIns="0" rIns="0" bIns="0">
              <a:spAutoFit/>
            </a:bodyPr>
            <a:lstStyle/>
            <a:p>
              <a:pPr eaLnBrk="1" hangingPunct="1"/>
              <a:r>
                <a:rPr lang="en-US" altLang="zh-TW" sz="900" dirty="0">
                  <a:latin typeface="Arial" panose="020B0604020202020204" pitchFamily="34" charset="0"/>
                </a:rPr>
                <a:t>Q4</a:t>
              </a:r>
              <a:endParaRPr lang="en-US" altLang="zh-TW" sz="900" dirty="0">
                <a:latin typeface="Arial" panose="020B0604020202020204" pitchFamily="34" charset="0"/>
              </a:endParaRPr>
            </a:p>
          </p:txBody>
        </p:sp>
        <p:sp>
          <p:nvSpPr>
            <p:cNvPr id="187419" name="矩形 918633"/>
            <p:cNvSpPr/>
            <p:nvPr/>
          </p:nvSpPr>
          <p:spPr>
            <a:xfrm>
              <a:off x="996" y="2338"/>
              <a:ext cx="203" cy="173"/>
            </a:xfrm>
            <a:prstGeom prst="rect">
              <a:avLst/>
            </a:prstGeom>
            <a:solidFill>
              <a:schemeClr val="bg1"/>
            </a:solidFill>
            <a:ln w="19050">
              <a:noFill/>
            </a:ln>
          </p:spPr>
          <p:txBody>
            <a:bodyPr lIns="0" tIns="0" rIns="82058" bIns="82058">
              <a:spAutoFit/>
            </a:bodyPr>
            <a:lstStyle/>
            <a:p>
              <a:pPr eaLnBrk="1" hangingPunct="1"/>
              <a:r>
                <a:rPr lang="en-US" altLang="zh-TW" sz="1100" dirty="0">
                  <a:latin typeface="Arial" panose="020B0604020202020204" pitchFamily="34" charset="0"/>
                </a:rPr>
                <a:t>Lr</a:t>
              </a:r>
              <a:endParaRPr lang="en-US" altLang="zh-TW" sz="1100" baseline="-25000" dirty="0">
                <a:latin typeface="Arial" panose="020B0604020202020204" pitchFamily="34" charset="0"/>
              </a:endParaRPr>
            </a:p>
          </p:txBody>
        </p:sp>
        <p:sp>
          <p:nvSpPr>
            <p:cNvPr id="187420" name="矩形 918634"/>
            <p:cNvSpPr/>
            <p:nvPr/>
          </p:nvSpPr>
          <p:spPr>
            <a:xfrm>
              <a:off x="1426" y="2398"/>
              <a:ext cx="125" cy="115"/>
            </a:xfrm>
            <a:prstGeom prst="rect">
              <a:avLst/>
            </a:prstGeom>
            <a:solidFill>
              <a:schemeClr val="bg1"/>
            </a:solidFill>
            <a:ln w="19050">
              <a:noFill/>
            </a:ln>
          </p:spPr>
          <p:txBody>
            <a:bodyPr lIns="0" tIns="0" rIns="0" bIns="0">
              <a:spAutoFit/>
            </a:bodyPr>
            <a:lstStyle/>
            <a:p>
              <a:pPr eaLnBrk="1" hangingPunct="1"/>
              <a:r>
                <a:rPr lang="en-US" altLang="zh-TW" sz="1100" dirty="0">
                  <a:latin typeface="Arial" panose="020B0604020202020204" pitchFamily="34" charset="0"/>
                </a:rPr>
                <a:t>Cr</a:t>
              </a:r>
              <a:endParaRPr lang="en-US" altLang="zh-TW" sz="1100" baseline="-25000" dirty="0">
                <a:latin typeface="Arial" panose="020B0604020202020204" pitchFamily="34" charset="0"/>
              </a:endParaRPr>
            </a:p>
          </p:txBody>
        </p:sp>
        <p:sp>
          <p:nvSpPr>
            <p:cNvPr id="187421" name="矩形 918635"/>
            <p:cNvSpPr/>
            <p:nvPr/>
          </p:nvSpPr>
          <p:spPr>
            <a:xfrm>
              <a:off x="1676" y="2848"/>
              <a:ext cx="212" cy="156"/>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22" name="矩形 918636"/>
            <p:cNvSpPr/>
            <p:nvPr/>
          </p:nvSpPr>
          <p:spPr>
            <a:xfrm>
              <a:off x="1664" y="2372"/>
              <a:ext cx="192" cy="184"/>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23" name="矩形 918637"/>
            <p:cNvSpPr/>
            <p:nvPr/>
          </p:nvSpPr>
          <p:spPr>
            <a:xfrm>
              <a:off x="1634" y="2347"/>
              <a:ext cx="255"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Lm</a:t>
              </a:r>
              <a:endParaRPr lang="en-US" altLang="zh-CN" sz="1100" baseline="-25000" dirty="0">
                <a:latin typeface="Times New Roman" panose="02020603050405020304" pitchFamily="18" charset="0"/>
                <a:ea typeface="宋体" panose="02010600030101010101" pitchFamily="2" charset="-122"/>
              </a:endParaRPr>
            </a:p>
          </p:txBody>
        </p:sp>
        <p:sp>
          <p:nvSpPr>
            <p:cNvPr id="187424" name="矩形 918638"/>
            <p:cNvSpPr/>
            <p:nvPr/>
          </p:nvSpPr>
          <p:spPr>
            <a:xfrm>
              <a:off x="2058" y="2448"/>
              <a:ext cx="221" cy="96"/>
            </a:xfrm>
            <a:prstGeom prst="rect">
              <a:avLst/>
            </a:prstGeom>
            <a:solidFill>
              <a:schemeClr val="bg1"/>
            </a:solidFill>
            <a:ln w="19050">
              <a:noFill/>
            </a:ln>
          </p:spPr>
          <p:txBody>
            <a:bodyPr lIns="82058" tIns="0" rIns="0" bIns="0">
              <a:spAutoFit/>
            </a:bodyPr>
            <a:lstStyle/>
            <a:p>
              <a:pPr eaLnBrk="1" hangingPunct="1"/>
              <a:r>
                <a:rPr lang="en-US" altLang="zh-TW" sz="900" dirty="0">
                  <a:latin typeface="Arial" panose="020B0604020202020204" pitchFamily="34" charset="0"/>
                </a:rPr>
                <a:t>Lm</a:t>
              </a:r>
              <a:endParaRPr lang="en-US" altLang="zh-TW" sz="1800" baseline="-25000" dirty="0">
                <a:latin typeface="Arial" panose="020B0604020202020204" pitchFamily="34" charset="0"/>
              </a:endParaRPr>
            </a:p>
          </p:txBody>
        </p:sp>
        <p:sp>
          <p:nvSpPr>
            <p:cNvPr id="187425" name="矩形 918639"/>
            <p:cNvSpPr/>
            <p:nvPr/>
          </p:nvSpPr>
          <p:spPr>
            <a:xfrm>
              <a:off x="3714" y="2602"/>
              <a:ext cx="150" cy="96"/>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26" name="矩形 918640"/>
            <p:cNvSpPr/>
            <p:nvPr/>
          </p:nvSpPr>
          <p:spPr>
            <a:xfrm>
              <a:off x="3658" y="2550"/>
              <a:ext cx="237" cy="160"/>
            </a:xfrm>
            <a:prstGeom prst="rect">
              <a:avLst/>
            </a:prstGeom>
            <a:noFill/>
            <a:ln w="19050">
              <a:noFill/>
            </a:ln>
          </p:spPr>
          <p:txBody>
            <a:bodyPr wrap="none" lIns="91429" tIns="45714" rIns="91429" bIns="45714">
              <a:spAutoFit/>
            </a:bodyPr>
            <a:lstStyle/>
            <a:p>
              <a:pPr eaLnBrk="1" hangingPunct="1"/>
              <a:r>
                <a:rPr lang="en-US" altLang="zh-TW" sz="900" dirty="0">
                  <a:latin typeface="Arial" panose="020B0604020202020204" pitchFamily="34" charset="0"/>
                </a:rPr>
                <a:t>V</a:t>
              </a:r>
              <a:r>
                <a:rPr lang="en-US" altLang="zh-TW" sz="1300" baseline="-25000" dirty="0">
                  <a:latin typeface="Arial" panose="020B0604020202020204" pitchFamily="34" charset="0"/>
                </a:rPr>
                <a:t>O</a:t>
              </a:r>
              <a:endParaRPr lang="en-US" altLang="zh-TW" sz="1300" baseline="-25000" dirty="0">
                <a:latin typeface="Arial" panose="020B0604020202020204" pitchFamily="34" charset="0"/>
              </a:endParaRPr>
            </a:p>
          </p:txBody>
        </p:sp>
        <p:sp>
          <p:nvSpPr>
            <p:cNvPr id="187427" name="矩形 918641"/>
            <p:cNvSpPr/>
            <p:nvPr/>
          </p:nvSpPr>
          <p:spPr>
            <a:xfrm>
              <a:off x="1542" y="2050"/>
              <a:ext cx="186" cy="132"/>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28" name="矩形 918642"/>
            <p:cNvSpPr/>
            <p:nvPr/>
          </p:nvSpPr>
          <p:spPr>
            <a:xfrm>
              <a:off x="1596" y="2770"/>
              <a:ext cx="336" cy="168"/>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7429" name="直接连接符 918643"/>
            <p:cNvSpPr/>
            <p:nvPr/>
          </p:nvSpPr>
          <p:spPr>
            <a:xfrm>
              <a:off x="1668" y="2206"/>
              <a:ext cx="228" cy="0"/>
            </a:xfrm>
            <a:prstGeom prst="line">
              <a:avLst/>
            </a:prstGeom>
            <a:ln w="12700" cap="flat" cmpd="sng">
              <a:solidFill>
                <a:schemeClr val="tx1"/>
              </a:solidFill>
              <a:prstDash val="solid"/>
              <a:headEnd type="none" w="med" len="med"/>
              <a:tailEnd type="triangle" w="med" len="med"/>
            </a:ln>
          </p:spPr>
        </p:sp>
        <p:sp>
          <p:nvSpPr>
            <p:cNvPr id="187430" name="矩形 918644"/>
            <p:cNvSpPr/>
            <p:nvPr/>
          </p:nvSpPr>
          <p:spPr>
            <a:xfrm>
              <a:off x="1648" y="1981"/>
              <a:ext cx="230" cy="198"/>
            </a:xfrm>
            <a:prstGeom prst="rect">
              <a:avLst/>
            </a:prstGeom>
            <a:noFill/>
            <a:ln w="9525">
              <a:noFill/>
            </a:ln>
          </p:spPr>
          <p:txBody>
            <a:bodyPr wrap="none" lIns="91429" tIns="45714" rIns="91429" bIns="45714">
              <a:spAutoFit/>
            </a:bodyPr>
            <a:lstStyle/>
            <a:p>
              <a:pPr eaLnBrk="1" hangingPunct="1">
                <a:spcBef>
                  <a:spcPct val="50000"/>
                </a:spcBef>
              </a:pPr>
              <a:r>
                <a:rPr lang="en-US" altLang="zh-CN" sz="1300" i="1" dirty="0">
                  <a:latin typeface="Times New Roman" panose="02020603050405020304" pitchFamily="18" charset="0"/>
                  <a:ea typeface="宋体" panose="02010600030101010101" pitchFamily="2" charset="-122"/>
                </a:rPr>
                <a:t>i</a:t>
              </a:r>
              <a:r>
                <a:rPr lang="en-US" altLang="zh-CN" sz="1100" baseline="-25000" dirty="0">
                  <a:latin typeface="Times New Roman" panose="02020603050405020304" pitchFamily="18" charset="0"/>
                  <a:ea typeface="宋体" panose="02010600030101010101" pitchFamily="2" charset="-122"/>
                </a:rPr>
                <a:t>Lr</a:t>
              </a:r>
              <a:endParaRPr lang="en-US" altLang="zh-CN" sz="1100" baseline="-25000" dirty="0">
                <a:latin typeface="Times New Roman" panose="02020603050405020304" pitchFamily="18" charset="0"/>
                <a:ea typeface="宋体" panose="02010600030101010101" pitchFamily="2" charset="-122"/>
              </a:endParaRPr>
            </a:p>
          </p:txBody>
        </p:sp>
      </p:grpSp>
      <p:sp>
        <p:nvSpPr>
          <p:cNvPr id="3" name="矩形 912440"/>
          <p:cNvSpPr/>
          <p:nvPr/>
        </p:nvSpPr>
        <p:spPr>
          <a:xfrm>
            <a:off x="1401445" y="5060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
        <p:nvSpPr>
          <p:cNvPr id="185462" name="文本框 916485"/>
          <p:cNvSpPr txBox="1"/>
          <p:nvPr/>
        </p:nvSpPr>
        <p:spPr>
          <a:xfrm>
            <a:off x="2385008" y="1071563"/>
            <a:ext cx="4818041" cy="296955"/>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探测电流过零点的方式</a:t>
            </a:r>
            <a:endParaRPr lang="zh-CN" altLang="en-US" sz="1400" dirty="0">
              <a:solidFill>
                <a:schemeClr val="accent2"/>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8530"/>
                                        </p:tgtEl>
                                        <p:attrNameLst>
                                          <p:attrName>style.visibility</p:attrName>
                                        </p:attrNameLst>
                                      </p:cBhvr>
                                      <p:to>
                                        <p:strVal val="visible"/>
                                      </p:to>
                                    </p:set>
                                    <p:animEffect transition="in" filter="fade">
                                      <p:cBhvr>
                                        <p:cTn id="7" dur="1000"/>
                                        <p:tgtEl>
                                          <p:spTgt spid="918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704517"/>
          <p:cNvSpPr/>
          <p:nvPr/>
        </p:nvSpPr>
        <p:spPr>
          <a:xfrm>
            <a:off x="4737100" y="1766888"/>
            <a:ext cx="817563"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41987" name="对象 704519"/>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6157" name="" r:id="rId1" imgW="3149600" imgH="3217545" progId="Visio.Drawing.6">
                  <p:embed/>
                </p:oleObj>
              </mc:Choice>
              <mc:Fallback>
                <p:oleObj name="" r:id="rId1" imgW="3149600" imgH="3217545" progId="Visio.Drawing.6">
                  <p:embed/>
                  <p:pic>
                    <p:nvPicPr>
                      <p:cNvPr id="0" name="图片 3075"/>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41988" name="对象 704520"/>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6158" name="" r:id="rId3" imgW="1851660" imgH="1410970" progId="Visio.Drawing.6">
                  <p:embed/>
                </p:oleObj>
              </mc:Choice>
              <mc:Fallback>
                <p:oleObj name="" r:id="rId3" imgW="1851660" imgH="1410970" progId="Visio.Drawing.6">
                  <p:embed/>
                  <p:pic>
                    <p:nvPicPr>
                      <p:cNvPr id="0" name="图片 3076"/>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41989" name="文本框 704521"/>
          <p:cNvSpPr txBox="1"/>
          <p:nvPr/>
        </p:nvSpPr>
        <p:spPr>
          <a:xfrm>
            <a:off x="185738" y="4864100"/>
            <a:ext cx="4117975" cy="82994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Q1 </a:t>
            </a:r>
            <a:r>
              <a:rPr lang="zh-CN" altLang="en-US" dirty="0">
                <a:latin typeface="Arial" panose="020B0604020202020204" pitchFamily="34" charset="0"/>
                <a:ea typeface="宋体" panose="02010600030101010101" pitchFamily="2" charset="-122"/>
                <a:sym typeface="Wingdings" panose="05000000000000000000" pitchFamily="2" charset="2"/>
              </a:rPr>
              <a:t>和</a:t>
            </a:r>
            <a:r>
              <a:rPr lang="en-US" altLang="zh-TW" dirty="0">
                <a:latin typeface="Arial" panose="020B0604020202020204" pitchFamily="34" charset="0"/>
                <a:sym typeface="Wingdings" panose="05000000000000000000" pitchFamily="2" charset="2"/>
              </a:rPr>
              <a:t> Q4 </a:t>
            </a:r>
            <a:r>
              <a:rPr lang="zh-CN" altLang="en-US" dirty="0">
                <a:latin typeface="Arial" panose="020B0604020202020204" pitchFamily="34" charset="0"/>
                <a:ea typeface="宋体" panose="02010600030101010101" pitchFamily="2" charset="-122"/>
                <a:sym typeface="Wingdings" panose="05000000000000000000" pitchFamily="2" charset="2"/>
              </a:rPr>
              <a:t>导通</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功率传向负载</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i</a:t>
            </a:r>
            <a:r>
              <a:rPr lang="en-US" altLang="zh-TW" baseline="-25000" dirty="0">
                <a:latin typeface="Arial" panose="020B0604020202020204" pitchFamily="34" charset="0"/>
                <a:sym typeface="Wingdings" panose="05000000000000000000" pitchFamily="2" charset="2"/>
              </a:rPr>
              <a:t>Lr</a:t>
            </a:r>
            <a:r>
              <a:rPr lang="en-US" altLang="zh-TW" dirty="0">
                <a:latin typeface="Arial" panose="020B0604020202020204" pitchFamily="34" charset="0"/>
                <a:sym typeface="Wingdings" panose="05000000000000000000" pitchFamily="2" charset="2"/>
              </a:rPr>
              <a:t>&gt;i</a:t>
            </a:r>
            <a:r>
              <a:rPr lang="en-US" altLang="zh-TW" baseline="-25000" dirty="0">
                <a:latin typeface="Arial" panose="020B0604020202020204" pitchFamily="34" charset="0"/>
                <a:sym typeface="Wingdings" panose="05000000000000000000" pitchFamily="2" charset="2"/>
              </a:rPr>
              <a:t>lm</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励磁电流线性上升</a:t>
            </a:r>
            <a:endParaRPr lang="zh-CN" altLang="en-US" dirty="0">
              <a:latin typeface="Arial" panose="020B0604020202020204" pitchFamily="34" charset="0"/>
              <a:ea typeface="宋体" panose="02010600030101010101" pitchFamily="2" charset="-122"/>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
        <p:nvSpPr>
          <p:cNvPr id="41990" name="文本框 704522"/>
          <p:cNvSpPr txBox="1"/>
          <p:nvPr/>
        </p:nvSpPr>
        <p:spPr>
          <a:xfrm>
            <a:off x="4303713" y="760413"/>
            <a:ext cx="3763962" cy="337185"/>
          </a:xfrm>
          <a:prstGeom prst="rect">
            <a:avLst/>
          </a:prstGeom>
          <a:noFill/>
          <a:ln w="9525">
            <a:noFill/>
          </a:ln>
        </p:spPr>
        <p:txBody>
          <a:bodyPr>
            <a:spAutoFit/>
          </a:bodyPr>
          <a:lstStyle/>
          <a:p>
            <a:pPr marL="457200" indent="-457200" eaLnBrk="1" hangingPunct="1"/>
            <a:r>
              <a:rPr lang="en-US" altLang="zh-TW" dirty="0">
                <a:latin typeface="Arial" panose="020B0604020202020204" pitchFamily="34" charset="0"/>
                <a:sym typeface="Wingdings" panose="05000000000000000000" pitchFamily="2" charset="2"/>
              </a:rPr>
              <a:t>     </a:t>
            </a:r>
            <a:r>
              <a:rPr lang="en-US" altLang="zh-TW" dirty="0">
                <a:solidFill>
                  <a:schemeClr val="accent2"/>
                </a:solidFill>
                <a:latin typeface="Arial" panose="020B0604020202020204" pitchFamily="34" charset="0"/>
                <a:sym typeface="Wingdings" panose="05000000000000000000" pitchFamily="2" charset="2"/>
              </a:rPr>
              <a:t></a:t>
            </a:r>
            <a:r>
              <a:rPr lang="en-US" altLang="zh-TW" dirty="0">
                <a:latin typeface="Arial" panose="020B0604020202020204" pitchFamily="34" charset="0"/>
                <a:sym typeface="Wingdings" panose="05000000000000000000" pitchFamily="2" charset="2"/>
              </a:rPr>
              <a:t> fs&lt;fo, </a:t>
            </a:r>
            <a:r>
              <a:rPr lang="zh-CN" altLang="en-US" dirty="0">
                <a:latin typeface="Arial" panose="020B0604020202020204" pitchFamily="34" charset="0"/>
                <a:ea typeface="宋体" panose="02010600030101010101" pitchFamily="2" charset="-122"/>
                <a:sym typeface="Wingdings" panose="05000000000000000000" pitchFamily="2" charset="2"/>
              </a:rPr>
              <a:t>升压模式</a:t>
            </a:r>
            <a:r>
              <a:rPr lang="en-US" altLang="zh-TW" dirty="0">
                <a:latin typeface="Arial" panose="020B0604020202020204" pitchFamily="34" charset="0"/>
                <a:sym typeface="Wingdings" panose="05000000000000000000" pitchFamily="2" charset="2"/>
              </a:rPr>
              <a:t>, </a:t>
            </a:r>
            <a:r>
              <a:rPr lang="zh-CN" altLang="en-US" dirty="0">
                <a:latin typeface="Arial" panose="020B0604020202020204" pitchFamily="34" charset="0"/>
                <a:ea typeface="宋体" panose="02010600030101010101" pitchFamily="2" charset="-122"/>
                <a:sym typeface="Wingdings" panose="05000000000000000000" pitchFamily="2" charset="2"/>
              </a:rPr>
              <a:t>直流增益</a:t>
            </a:r>
            <a:r>
              <a:rPr lang="en-US" altLang="zh-TW" dirty="0">
                <a:latin typeface="Arial" panose="020B0604020202020204" pitchFamily="34" charset="0"/>
                <a:sym typeface="Wingdings" panose="05000000000000000000" pitchFamily="2" charset="2"/>
              </a:rPr>
              <a:t>&gt;1</a:t>
            </a:r>
            <a:endParaRPr lang="en-US" altLang="zh-TW" dirty="0">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矩形 920577"/>
          <p:cNvSpPr/>
          <p:nvPr/>
        </p:nvSpPr>
        <p:spPr>
          <a:xfrm>
            <a:off x="4721225" y="4029075"/>
            <a:ext cx="306388"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89443" name="矩形 920578"/>
          <p:cNvSpPr/>
          <p:nvPr/>
        </p:nvSpPr>
        <p:spPr>
          <a:xfrm>
            <a:off x="4714875" y="2589213"/>
            <a:ext cx="476250" cy="384175"/>
          </a:xfrm>
          <a:prstGeom prst="rect">
            <a:avLst/>
          </a:prstGeom>
          <a:noFill/>
          <a:ln w="19050">
            <a:noFill/>
          </a:ln>
        </p:spPr>
        <p:txBody>
          <a:bodyPr wrap="none" lIns="91429" tIns="45714" rIns="91429" bIns="45714">
            <a:spAutoFit/>
          </a:bodyPr>
          <a:lstStyle/>
          <a:p>
            <a:pPr eaLnBrk="1" hangingPunct="1"/>
            <a:r>
              <a:rPr lang="en-US" altLang="zh-TW" sz="2000" dirty="0">
                <a:solidFill>
                  <a:srgbClr val="FF3300"/>
                </a:solidFill>
                <a:latin typeface="Arial" panose="020B0604020202020204" pitchFamily="34" charset="0"/>
              </a:rPr>
              <a:t>i</a:t>
            </a:r>
            <a:r>
              <a:rPr lang="en-US" altLang="zh-TW" sz="2000" baseline="-25000" dirty="0">
                <a:solidFill>
                  <a:srgbClr val="FF3300"/>
                </a:solidFill>
                <a:latin typeface="Arial" panose="020B0604020202020204" pitchFamily="34" charset="0"/>
              </a:rPr>
              <a:t>pri</a:t>
            </a:r>
            <a:endParaRPr lang="en-US" altLang="zh-TW" sz="2000" baseline="-25000" dirty="0">
              <a:solidFill>
                <a:srgbClr val="FF3300"/>
              </a:solidFill>
              <a:latin typeface="Arial" panose="020B0604020202020204" pitchFamily="34" charset="0"/>
            </a:endParaRPr>
          </a:p>
        </p:txBody>
      </p:sp>
      <p:sp>
        <p:nvSpPr>
          <p:cNvPr id="189444" name="直接连接符 920579"/>
          <p:cNvSpPr/>
          <p:nvPr/>
        </p:nvSpPr>
        <p:spPr>
          <a:xfrm flipV="1">
            <a:off x="5165725" y="1298575"/>
            <a:ext cx="2328863" cy="0"/>
          </a:xfrm>
          <a:prstGeom prst="line">
            <a:avLst/>
          </a:prstGeom>
          <a:ln w="9525" cap="flat" cmpd="sng">
            <a:solidFill>
              <a:schemeClr val="tx1"/>
            </a:solidFill>
            <a:prstDash val="solid"/>
            <a:headEnd type="none" w="med" len="med"/>
            <a:tailEnd type="none" w="med" len="med"/>
          </a:ln>
        </p:spPr>
      </p:sp>
      <p:grpSp>
        <p:nvGrpSpPr>
          <p:cNvPr id="189445" name="组合 920580"/>
          <p:cNvGrpSpPr/>
          <p:nvPr/>
        </p:nvGrpSpPr>
        <p:grpSpPr>
          <a:xfrm>
            <a:off x="5148263" y="3789363"/>
            <a:ext cx="2130425" cy="2212975"/>
            <a:chOff x="3262" y="973"/>
            <a:chExt cx="1366" cy="2258"/>
          </a:xfrm>
        </p:grpSpPr>
        <p:sp>
          <p:nvSpPr>
            <p:cNvPr id="189595" name="直接连接符 920581"/>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89596" name="直接连接符 920582"/>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89597" name="直接连接符 920583"/>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89598" name="直接连接符 920584"/>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89599" name="直接连接符 920585"/>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89600" name="直接连接符 920586"/>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89446" name="矩形 920587"/>
          <p:cNvSpPr/>
          <p:nvPr/>
        </p:nvSpPr>
        <p:spPr>
          <a:xfrm>
            <a:off x="4752975" y="1101725"/>
            <a:ext cx="339725" cy="238125"/>
          </a:xfrm>
          <a:prstGeom prst="rect">
            <a:avLst/>
          </a:prstGeom>
          <a:noFill/>
          <a:ln w="19050">
            <a:noFill/>
          </a:ln>
        </p:spPr>
        <p:txBody>
          <a:bodyPr wrap="none" lIns="91429" tIns="45714" rIns="91429" bIns="45714">
            <a:spAutoFit/>
          </a:bodyPr>
          <a:lstStyle/>
          <a:p>
            <a:pPr eaLnBrk="1" hangingPunct="1"/>
            <a:r>
              <a:rPr lang="en-US" altLang="zh-TW" sz="1000" dirty="0">
                <a:latin typeface="Arial" panose="020B0604020202020204" pitchFamily="34" charset="0"/>
              </a:rPr>
              <a:t>S2</a:t>
            </a:r>
            <a:endParaRPr lang="en-US" altLang="zh-TW" sz="1000" dirty="0">
              <a:latin typeface="Arial" panose="020B0604020202020204" pitchFamily="34" charset="0"/>
            </a:endParaRPr>
          </a:p>
        </p:txBody>
      </p:sp>
      <p:grpSp>
        <p:nvGrpSpPr>
          <p:cNvPr id="189447" name="组合 920588"/>
          <p:cNvGrpSpPr/>
          <p:nvPr/>
        </p:nvGrpSpPr>
        <p:grpSpPr>
          <a:xfrm>
            <a:off x="6276975" y="1168400"/>
            <a:ext cx="939800" cy="123825"/>
            <a:chOff x="3973" y="1242"/>
            <a:chExt cx="592" cy="51"/>
          </a:xfrm>
        </p:grpSpPr>
        <p:sp>
          <p:nvSpPr>
            <p:cNvPr id="189591" name="矩形 920589"/>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89592" name="直接连接符 920590"/>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89593" name="直接连接符 920591"/>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89594" name="直接连接符 920592"/>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89448" name="直接连接符 920593"/>
          <p:cNvSpPr/>
          <p:nvPr/>
        </p:nvSpPr>
        <p:spPr>
          <a:xfrm>
            <a:off x="5153025" y="1289050"/>
            <a:ext cx="1141413" cy="0"/>
          </a:xfrm>
          <a:prstGeom prst="line">
            <a:avLst/>
          </a:prstGeom>
          <a:ln w="19050" cap="flat" cmpd="sng">
            <a:solidFill>
              <a:schemeClr val="tx1"/>
            </a:solidFill>
            <a:prstDash val="solid"/>
            <a:headEnd type="none" w="med" len="med"/>
            <a:tailEnd type="none" w="med" len="med"/>
          </a:ln>
        </p:spPr>
      </p:sp>
      <p:sp>
        <p:nvSpPr>
          <p:cNvPr id="189449" name="直接连接符 920594"/>
          <p:cNvSpPr/>
          <p:nvPr/>
        </p:nvSpPr>
        <p:spPr>
          <a:xfrm>
            <a:off x="5154613" y="2827338"/>
            <a:ext cx="2303462" cy="0"/>
          </a:xfrm>
          <a:prstGeom prst="line">
            <a:avLst/>
          </a:prstGeom>
          <a:ln w="9525" cap="flat" cmpd="sng">
            <a:solidFill>
              <a:schemeClr val="tx1"/>
            </a:solidFill>
            <a:prstDash val="solid"/>
            <a:headEnd type="none" w="med" len="med"/>
            <a:tailEnd type="none" w="med" len="med"/>
          </a:ln>
        </p:spPr>
      </p:sp>
      <p:grpSp>
        <p:nvGrpSpPr>
          <p:cNvPr id="189450" name="组合 920595"/>
          <p:cNvGrpSpPr/>
          <p:nvPr/>
        </p:nvGrpSpPr>
        <p:grpSpPr>
          <a:xfrm>
            <a:off x="5148263" y="1803400"/>
            <a:ext cx="1031875" cy="1379538"/>
            <a:chOff x="2820" y="1883"/>
            <a:chExt cx="600" cy="567"/>
          </a:xfrm>
        </p:grpSpPr>
        <p:sp>
          <p:nvSpPr>
            <p:cNvPr id="189589" name="任意多边形 920596"/>
            <p:cNvSpPr/>
            <p:nvPr/>
          </p:nvSpPr>
          <p:spPr>
            <a:xfrm>
              <a:off x="2820" y="1883"/>
              <a:ext cx="492" cy="567"/>
            </a:xfrm>
            <a:custGeom>
              <a:avLst/>
              <a:gdLst/>
              <a:ahLst/>
              <a:cxnLst>
                <a:cxn ang="0">
                  <a:pos x="0" y="567"/>
                </a:cxn>
                <a:cxn ang="0">
                  <a:pos x="265" y="51"/>
                </a:cxn>
                <a:cxn ang="0">
                  <a:pos x="492" y="258"/>
                </a:cxn>
              </a:cxnLst>
              <a:rect l="0" t="0" r="0" b="0"/>
              <a:pathLst>
                <a:path w="396" h="699">
                  <a:moveTo>
                    <a:pt x="0" y="699"/>
                  </a:moveTo>
                  <a:cubicBezTo>
                    <a:pt x="73" y="412"/>
                    <a:pt x="147" y="126"/>
                    <a:pt x="213" y="63"/>
                  </a:cubicBezTo>
                  <a:cubicBezTo>
                    <a:pt x="279" y="0"/>
                    <a:pt x="366" y="276"/>
                    <a:pt x="396" y="318"/>
                  </a:cubicBezTo>
                </a:path>
              </a:pathLst>
            </a:custGeom>
            <a:noFill/>
            <a:ln w="317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89590" name="直接连接符 920597"/>
            <p:cNvSpPr/>
            <p:nvPr/>
          </p:nvSpPr>
          <p:spPr>
            <a:xfrm>
              <a:off x="3309" y="2142"/>
              <a:ext cx="111" cy="0"/>
            </a:xfrm>
            <a:prstGeom prst="line">
              <a:avLst/>
            </a:prstGeom>
            <a:ln w="31750" cap="flat" cmpd="sng">
              <a:solidFill>
                <a:srgbClr val="FF0000"/>
              </a:solidFill>
              <a:prstDash val="solid"/>
              <a:headEnd type="none" w="med" len="med"/>
              <a:tailEnd type="none" w="med" len="med"/>
            </a:ln>
          </p:spPr>
        </p:sp>
      </p:grpSp>
      <p:sp>
        <p:nvSpPr>
          <p:cNvPr id="189451" name="直接连接符 920598"/>
          <p:cNvSpPr/>
          <p:nvPr/>
        </p:nvSpPr>
        <p:spPr>
          <a:xfrm>
            <a:off x="7058025" y="3195638"/>
            <a:ext cx="158750" cy="0"/>
          </a:xfrm>
          <a:prstGeom prst="line">
            <a:avLst/>
          </a:prstGeom>
          <a:ln w="19050" cap="flat" cmpd="sng">
            <a:solidFill>
              <a:schemeClr val="tx2"/>
            </a:solidFill>
            <a:prstDash val="solid"/>
            <a:headEnd type="none" w="med" len="med"/>
            <a:tailEnd type="none" w="med" len="med"/>
          </a:ln>
        </p:spPr>
      </p:sp>
      <p:sp>
        <p:nvSpPr>
          <p:cNvPr id="189452" name="直接连接符 920599"/>
          <p:cNvSpPr/>
          <p:nvPr/>
        </p:nvSpPr>
        <p:spPr>
          <a:xfrm flipV="1">
            <a:off x="5141913" y="2419350"/>
            <a:ext cx="852487" cy="741363"/>
          </a:xfrm>
          <a:prstGeom prst="line">
            <a:avLst/>
          </a:prstGeom>
          <a:ln w="6350" cap="flat" cmpd="sng">
            <a:solidFill>
              <a:srgbClr val="800000"/>
            </a:solidFill>
            <a:prstDash val="solid"/>
            <a:headEnd type="none" w="sm" len="sm"/>
            <a:tailEnd type="none" w="sm" len="sm"/>
          </a:ln>
        </p:spPr>
      </p:sp>
      <p:sp>
        <p:nvSpPr>
          <p:cNvPr id="189453" name="直接连接符 920600"/>
          <p:cNvSpPr/>
          <p:nvPr/>
        </p:nvSpPr>
        <p:spPr>
          <a:xfrm>
            <a:off x="6173788" y="2414588"/>
            <a:ext cx="865187" cy="785812"/>
          </a:xfrm>
          <a:prstGeom prst="line">
            <a:avLst/>
          </a:prstGeom>
          <a:ln w="6350" cap="flat" cmpd="sng">
            <a:solidFill>
              <a:srgbClr val="993300"/>
            </a:solidFill>
            <a:prstDash val="solid"/>
            <a:headEnd type="none" w="sm" len="sm"/>
            <a:tailEnd type="none" w="sm" len="sm"/>
          </a:ln>
        </p:spPr>
      </p:sp>
      <p:sp>
        <p:nvSpPr>
          <p:cNvPr id="189454" name="文本框 920601"/>
          <p:cNvSpPr txBox="1"/>
          <p:nvPr/>
        </p:nvSpPr>
        <p:spPr>
          <a:xfrm>
            <a:off x="6819900" y="2011363"/>
            <a:ext cx="358775" cy="385762"/>
          </a:xfrm>
          <a:prstGeom prst="rect">
            <a:avLst/>
          </a:prstGeom>
          <a:noFill/>
          <a:ln w="19050">
            <a:noFill/>
          </a:ln>
        </p:spPr>
        <p:txBody>
          <a:bodyPr wrap="none" lIns="91429" tIns="45714" rIns="91429" bIns="45714">
            <a:spAutoFit/>
          </a:bodyPr>
          <a:lstStyle/>
          <a:p>
            <a:pPr eaLnBrk="1" hangingPunct="1"/>
            <a:r>
              <a:rPr lang="en-US" altLang="zh-TW" sz="2000" i="1" dirty="0">
                <a:latin typeface="Times New Roman" panose="02020603050405020304" pitchFamily="18" charset="0"/>
              </a:rPr>
              <a:t>i</a:t>
            </a:r>
            <a:r>
              <a:rPr lang="en-US" altLang="zh-TW" sz="900" dirty="0">
                <a:latin typeface="Arial" panose="020B0604020202020204" pitchFamily="34" charset="0"/>
              </a:rPr>
              <a:t>m</a:t>
            </a:r>
            <a:endParaRPr lang="en-US" altLang="zh-TW" sz="900" dirty="0">
              <a:latin typeface="Arial" panose="020B0604020202020204" pitchFamily="34" charset="0"/>
            </a:endParaRPr>
          </a:p>
        </p:txBody>
      </p:sp>
      <p:sp>
        <p:nvSpPr>
          <p:cNvPr id="189455" name="直接连接符 920602"/>
          <p:cNvSpPr/>
          <p:nvPr/>
        </p:nvSpPr>
        <p:spPr>
          <a:xfrm flipH="1">
            <a:off x="6751638" y="2574925"/>
            <a:ext cx="247650" cy="349250"/>
          </a:xfrm>
          <a:prstGeom prst="line">
            <a:avLst/>
          </a:prstGeom>
          <a:ln w="6350" cap="flat" cmpd="sng">
            <a:solidFill>
              <a:schemeClr val="tx1"/>
            </a:solidFill>
            <a:prstDash val="solid"/>
            <a:headEnd type="none" w="sm" len="sm"/>
            <a:tailEnd type="triangle" w="sm" len="sm"/>
          </a:ln>
        </p:spPr>
      </p:sp>
      <p:sp>
        <p:nvSpPr>
          <p:cNvPr id="189456" name="文本框 920603"/>
          <p:cNvSpPr txBox="1"/>
          <p:nvPr/>
        </p:nvSpPr>
        <p:spPr>
          <a:xfrm>
            <a:off x="6243638" y="1852613"/>
            <a:ext cx="542925" cy="358775"/>
          </a:xfrm>
          <a:prstGeom prst="rect">
            <a:avLst/>
          </a:prstGeom>
          <a:noFill/>
          <a:ln w="9525">
            <a:noFill/>
          </a:ln>
        </p:spPr>
        <p:txBody>
          <a:bodyPr lIns="91429" tIns="45714" rIns="91429" bIns="45714">
            <a:spAutoFit/>
          </a:bodyPr>
          <a:lstStyle/>
          <a:p>
            <a:pPr eaLnBrk="1" hangingPunct="1">
              <a:spcBef>
                <a:spcPct val="50000"/>
              </a:spcBef>
            </a:pPr>
            <a:r>
              <a:rPr lang="en-US" altLang="zh-CN" sz="1800" b="0" i="1" dirty="0">
                <a:latin typeface="Times New Roman" panose="02020603050405020304" pitchFamily="18" charset="0"/>
                <a:ea typeface="宋体" panose="02010600030101010101" pitchFamily="2" charset="-122"/>
              </a:rPr>
              <a:t>I</a:t>
            </a:r>
            <a:r>
              <a:rPr lang="en-US" altLang="zh-CN" sz="1800" b="0" i="1" baseline="-25000" dirty="0">
                <a:latin typeface="Times New Roman" panose="02020603050405020304" pitchFamily="18" charset="0"/>
                <a:ea typeface="宋体" panose="02010600030101010101" pitchFamily="2" charset="-122"/>
              </a:rPr>
              <a:t>m</a:t>
            </a:r>
            <a:endParaRPr lang="en-US" altLang="zh-CN" sz="1800" b="0" i="1" baseline="-25000" dirty="0">
              <a:latin typeface="Times New Roman" panose="02020603050405020304" pitchFamily="18" charset="0"/>
              <a:ea typeface="宋体" panose="02010600030101010101" pitchFamily="2" charset="-122"/>
            </a:endParaRPr>
          </a:p>
        </p:txBody>
      </p:sp>
      <p:sp>
        <p:nvSpPr>
          <p:cNvPr id="189457" name="矩形 920604"/>
          <p:cNvSpPr/>
          <p:nvPr/>
        </p:nvSpPr>
        <p:spPr>
          <a:xfrm>
            <a:off x="3854450" y="963613"/>
            <a:ext cx="4116388" cy="2790825"/>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89458" name="文本框 920605"/>
          <p:cNvSpPr txBox="1"/>
          <p:nvPr/>
        </p:nvSpPr>
        <p:spPr>
          <a:xfrm>
            <a:off x="2396808" y="6237288"/>
            <a:ext cx="4545330" cy="335915"/>
          </a:xfrm>
          <a:prstGeom prst="rect">
            <a:avLst/>
          </a:prstGeom>
          <a:solidFill>
            <a:srgbClr val="B1F4FD"/>
          </a:solidFill>
          <a:ln w="9525">
            <a:noFill/>
          </a:ln>
        </p:spPr>
        <p:txBody>
          <a:bodyPr wrap="none" lIns="91429" tIns="45714" rIns="91429" bIns="45714">
            <a:spAutoFit/>
          </a:bodyPr>
          <a:lstStyle/>
          <a:p>
            <a:pPr eaLnBrk="1" hangingPunct="1">
              <a:buClr>
                <a:schemeClr val="tx1"/>
              </a:buClr>
              <a:buFont typeface="Wingdings" panose="05000000000000000000" pitchFamily="2" charset="2"/>
              <a:buChar char="Ø"/>
            </a:pPr>
            <a:r>
              <a:rPr lang="en-US" altLang="zh-TW" b="0" dirty="0">
                <a:latin typeface="Arial" panose="020B0604020202020204" pitchFamily="34" charset="0"/>
              </a:rPr>
              <a:t> </a:t>
            </a:r>
            <a:r>
              <a:rPr lang="zh-CN" altLang="en-US" dirty="0">
                <a:latin typeface="Arial" panose="020B0604020202020204" pitchFamily="34" charset="0"/>
                <a:ea typeface="宋体" panose="02010600030101010101" pitchFamily="2" charset="-122"/>
              </a:rPr>
              <a:t>监测到的电流信号首先通过电平转换进行修正</a:t>
            </a:r>
            <a:r>
              <a:rPr lang="en-US" altLang="zh-TW" b="0" dirty="0">
                <a:latin typeface="Arial" panose="020B0604020202020204" pitchFamily="34" charset="0"/>
              </a:rPr>
              <a:t> </a:t>
            </a:r>
            <a:endParaRPr lang="en-US" altLang="zh-TW" b="0" dirty="0">
              <a:latin typeface="Arial" panose="020B0604020202020204" pitchFamily="34" charset="0"/>
            </a:endParaRPr>
          </a:p>
        </p:txBody>
      </p:sp>
      <p:sp>
        <p:nvSpPr>
          <p:cNvPr id="189459" name="直接连接符 920606"/>
          <p:cNvSpPr/>
          <p:nvPr/>
        </p:nvSpPr>
        <p:spPr>
          <a:xfrm>
            <a:off x="1874838" y="2054225"/>
            <a:ext cx="228600" cy="0"/>
          </a:xfrm>
          <a:prstGeom prst="line">
            <a:avLst/>
          </a:prstGeom>
          <a:ln w="38100" cap="flat" cmpd="sng">
            <a:solidFill>
              <a:schemeClr val="tx1"/>
            </a:solidFill>
            <a:prstDash val="solid"/>
            <a:headEnd type="none" w="med" len="med"/>
            <a:tailEnd type="none" w="med" len="med"/>
          </a:ln>
        </p:spPr>
      </p:sp>
      <p:sp>
        <p:nvSpPr>
          <p:cNvPr id="189460" name="直接连接符 920607"/>
          <p:cNvSpPr/>
          <p:nvPr/>
        </p:nvSpPr>
        <p:spPr>
          <a:xfrm>
            <a:off x="2103438" y="2054225"/>
            <a:ext cx="0" cy="153988"/>
          </a:xfrm>
          <a:prstGeom prst="line">
            <a:avLst/>
          </a:prstGeom>
          <a:ln w="38100" cap="flat" cmpd="sng">
            <a:solidFill>
              <a:schemeClr val="tx1"/>
            </a:solidFill>
            <a:prstDash val="solid"/>
            <a:headEnd type="none" w="med" len="med"/>
            <a:tailEnd type="none" w="med" len="med"/>
          </a:ln>
        </p:spPr>
      </p:sp>
      <p:sp>
        <p:nvSpPr>
          <p:cNvPr id="189461" name="任意多边形 920608"/>
          <p:cNvSpPr/>
          <p:nvPr/>
        </p:nvSpPr>
        <p:spPr>
          <a:xfrm>
            <a:off x="2103438" y="2208213"/>
            <a:ext cx="152400" cy="227012"/>
          </a:xfrm>
          <a:custGeom>
            <a:avLst/>
            <a:gdLst/>
            <a:ahLst/>
            <a:cxnLst>
              <a:cxn ang="0">
                <a:pos x="0" y="0"/>
              </a:cxn>
              <a:cxn ang="0">
                <a:pos x="152400" y="113506"/>
              </a:cxn>
              <a:cxn ang="0">
                <a:pos x="0" y="227012"/>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62" name="直接连接符 920609"/>
          <p:cNvSpPr/>
          <p:nvPr/>
        </p:nvSpPr>
        <p:spPr>
          <a:xfrm>
            <a:off x="2103438" y="2665413"/>
            <a:ext cx="0" cy="150812"/>
          </a:xfrm>
          <a:prstGeom prst="line">
            <a:avLst/>
          </a:prstGeom>
          <a:ln w="38100" cap="flat" cmpd="sng">
            <a:solidFill>
              <a:schemeClr val="tx1"/>
            </a:solidFill>
            <a:prstDash val="solid"/>
            <a:headEnd type="none" w="med" len="med"/>
            <a:tailEnd type="none" w="med" len="med"/>
          </a:ln>
        </p:spPr>
      </p:sp>
      <p:sp>
        <p:nvSpPr>
          <p:cNvPr id="189463" name="直接连接符 920610"/>
          <p:cNvSpPr/>
          <p:nvPr/>
        </p:nvSpPr>
        <p:spPr>
          <a:xfrm>
            <a:off x="1874838" y="2816225"/>
            <a:ext cx="228600" cy="0"/>
          </a:xfrm>
          <a:prstGeom prst="line">
            <a:avLst/>
          </a:prstGeom>
          <a:ln w="38100" cap="flat" cmpd="sng">
            <a:solidFill>
              <a:schemeClr val="tx1"/>
            </a:solidFill>
            <a:prstDash val="solid"/>
            <a:headEnd type="none" w="med" len="med"/>
            <a:tailEnd type="none" w="med" len="med"/>
          </a:ln>
        </p:spPr>
      </p:sp>
      <p:sp>
        <p:nvSpPr>
          <p:cNvPr id="189464" name="任意多边形 920611"/>
          <p:cNvSpPr/>
          <p:nvPr/>
        </p:nvSpPr>
        <p:spPr>
          <a:xfrm>
            <a:off x="2103438" y="2435225"/>
            <a:ext cx="152400" cy="230188"/>
          </a:xfrm>
          <a:custGeom>
            <a:avLst/>
            <a:gdLst/>
            <a:ahLst/>
            <a:cxnLst>
              <a:cxn ang="0">
                <a:pos x="0" y="0"/>
              </a:cxn>
              <a:cxn ang="0">
                <a:pos x="152400" y="115094"/>
              </a:cxn>
              <a:cxn ang="0">
                <a:pos x="0" y="230188"/>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65" name="直接连接符 920612"/>
          <p:cNvSpPr/>
          <p:nvPr/>
        </p:nvSpPr>
        <p:spPr>
          <a:xfrm>
            <a:off x="2560638" y="1673225"/>
            <a:ext cx="228600" cy="0"/>
          </a:xfrm>
          <a:prstGeom prst="line">
            <a:avLst/>
          </a:prstGeom>
          <a:ln w="38100" cap="flat" cmpd="sng">
            <a:solidFill>
              <a:schemeClr val="tx1"/>
            </a:solidFill>
            <a:prstDash val="solid"/>
            <a:headEnd type="none" w="med" len="med"/>
            <a:tailEnd type="none" w="med" len="med"/>
          </a:ln>
        </p:spPr>
      </p:sp>
      <p:sp>
        <p:nvSpPr>
          <p:cNvPr id="189466" name="直接连接符 920613"/>
          <p:cNvSpPr/>
          <p:nvPr/>
        </p:nvSpPr>
        <p:spPr>
          <a:xfrm>
            <a:off x="2560638" y="1673225"/>
            <a:ext cx="0" cy="153988"/>
          </a:xfrm>
          <a:prstGeom prst="line">
            <a:avLst/>
          </a:prstGeom>
          <a:ln w="38100" cap="flat" cmpd="sng">
            <a:solidFill>
              <a:schemeClr val="tx1"/>
            </a:solidFill>
            <a:prstDash val="solid"/>
            <a:headEnd type="none" w="med" len="med"/>
            <a:tailEnd type="none" w="med" len="med"/>
          </a:ln>
        </p:spPr>
      </p:sp>
      <p:sp>
        <p:nvSpPr>
          <p:cNvPr id="189467" name="任意多边形 920614"/>
          <p:cNvSpPr/>
          <p:nvPr/>
        </p:nvSpPr>
        <p:spPr>
          <a:xfrm flipH="1">
            <a:off x="2408238" y="1827213"/>
            <a:ext cx="152400" cy="227012"/>
          </a:xfrm>
          <a:custGeom>
            <a:avLst/>
            <a:gdLst/>
            <a:ahLst/>
            <a:cxnLst>
              <a:cxn ang="0">
                <a:pos x="0" y="0"/>
              </a:cxn>
              <a:cxn ang="0">
                <a:pos x="152400" y="113506"/>
              </a:cxn>
              <a:cxn ang="0">
                <a:pos x="0" y="227012"/>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68" name="直接连接符 920615"/>
          <p:cNvSpPr/>
          <p:nvPr/>
        </p:nvSpPr>
        <p:spPr>
          <a:xfrm>
            <a:off x="2560638" y="2284413"/>
            <a:ext cx="0" cy="150812"/>
          </a:xfrm>
          <a:prstGeom prst="line">
            <a:avLst/>
          </a:prstGeom>
          <a:ln w="38100" cap="flat" cmpd="sng">
            <a:solidFill>
              <a:schemeClr val="tx1"/>
            </a:solidFill>
            <a:prstDash val="solid"/>
            <a:headEnd type="none" w="med" len="med"/>
            <a:tailEnd type="none" w="med" len="med"/>
          </a:ln>
        </p:spPr>
      </p:sp>
      <p:sp>
        <p:nvSpPr>
          <p:cNvPr id="189469" name="直接连接符 920616"/>
          <p:cNvSpPr/>
          <p:nvPr/>
        </p:nvSpPr>
        <p:spPr>
          <a:xfrm>
            <a:off x="2560638" y="2435225"/>
            <a:ext cx="228600" cy="0"/>
          </a:xfrm>
          <a:prstGeom prst="line">
            <a:avLst/>
          </a:prstGeom>
          <a:ln w="38100" cap="flat" cmpd="sng">
            <a:solidFill>
              <a:schemeClr val="tx1"/>
            </a:solidFill>
            <a:prstDash val="solid"/>
            <a:headEnd type="none" w="med" len="med"/>
            <a:tailEnd type="none" w="med" len="med"/>
          </a:ln>
        </p:spPr>
      </p:sp>
      <p:sp>
        <p:nvSpPr>
          <p:cNvPr id="189470" name="任意多边形 920617"/>
          <p:cNvSpPr/>
          <p:nvPr/>
        </p:nvSpPr>
        <p:spPr>
          <a:xfrm flipH="1">
            <a:off x="2408238" y="2054225"/>
            <a:ext cx="152400" cy="230188"/>
          </a:xfrm>
          <a:custGeom>
            <a:avLst/>
            <a:gdLst/>
            <a:ahLst/>
            <a:cxnLst>
              <a:cxn ang="0">
                <a:pos x="0" y="0"/>
              </a:cxn>
              <a:cxn ang="0">
                <a:pos x="152400" y="115094"/>
              </a:cxn>
              <a:cxn ang="0">
                <a:pos x="0" y="230188"/>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71" name="直接连接符 920618"/>
          <p:cNvSpPr/>
          <p:nvPr/>
        </p:nvSpPr>
        <p:spPr>
          <a:xfrm>
            <a:off x="2560638" y="2435225"/>
            <a:ext cx="228600" cy="0"/>
          </a:xfrm>
          <a:prstGeom prst="line">
            <a:avLst/>
          </a:prstGeom>
          <a:ln w="38100" cap="flat" cmpd="sng">
            <a:solidFill>
              <a:schemeClr val="tx1"/>
            </a:solidFill>
            <a:prstDash val="solid"/>
            <a:headEnd type="none" w="med" len="med"/>
            <a:tailEnd type="none" w="med" len="med"/>
          </a:ln>
        </p:spPr>
      </p:sp>
      <p:sp>
        <p:nvSpPr>
          <p:cNvPr id="189472" name="直接连接符 920619"/>
          <p:cNvSpPr/>
          <p:nvPr/>
        </p:nvSpPr>
        <p:spPr>
          <a:xfrm>
            <a:off x="2560638" y="2435225"/>
            <a:ext cx="0" cy="153988"/>
          </a:xfrm>
          <a:prstGeom prst="line">
            <a:avLst/>
          </a:prstGeom>
          <a:ln w="38100" cap="flat" cmpd="sng">
            <a:solidFill>
              <a:schemeClr val="tx1"/>
            </a:solidFill>
            <a:prstDash val="solid"/>
            <a:headEnd type="none" w="med" len="med"/>
            <a:tailEnd type="none" w="med" len="med"/>
          </a:ln>
        </p:spPr>
      </p:sp>
      <p:sp>
        <p:nvSpPr>
          <p:cNvPr id="189473" name="任意多边形 920620"/>
          <p:cNvSpPr/>
          <p:nvPr/>
        </p:nvSpPr>
        <p:spPr>
          <a:xfrm flipH="1">
            <a:off x="2408238" y="2589213"/>
            <a:ext cx="152400" cy="227012"/>
          </a:xfrm>
          <a:custGeom>
            <a:avLst/>
            <a:gdLst/>
            <a:ahLst/>
            <a:cxnLst>
              <a:cxn ang="0">
                <a:pos x="0" y="0"/>
              </a:cxn>
              <a:cxn ang="0">
                <a:pos x="152400" y="113506"/>
              </a:cxn>
              <a:cxn ang="0">
                <a:pos x="0" y="227012"/>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74" name="直接连接符 920621"/>
          <p:cNvSpPr/>
          <p:nvPr/>
        </p:nvSpPr>
        <p:spPr>
          <a:xfrm>
            <a:off x="2560638" y="3046413"/>
            <a:ext cx="0" cy="150812"/>
          </a:xfrm>
          <a:prstGeom prst="line">
            <a:avLst/>
          </a:prstGeom>
          <a:ln w="38100" cap="flat" cmpd="sng">
            <a:solidFill>
              <a:schemeClr val="tx1"/>
            </a:solidFill>
            <a:prstDash val="solid"/>
            <a:headEnd type="none" w="med" len="med"/>
            <a:tailEnd type="none" w="med" len="med"/>
          </a:ln>
        </p:spPr>
      </p:sp>
      <p:sp>
        <p:nvSpPr>
          <p:cNvPr id="189475" name="直接连接符 920622"/>
          <p:cNvSpPr/>
          <p:nvPr/>
        </p:nvSpPr>
        <p:spPr>
          <a:xfrm>
            <a:off x="2560638" y="3197225"/>
            <a:ext cx="228600" cy="0"/>
          </a:xfrm>
          <a:prstGeom prst="line">
            <a:avLst/>
          </a:prstGeom>
          <a:ln w="38100" cap="flat" cmpd="sng">
            <a:solidFill>
              <a:schemeClr val="tx1"/>
            </a:solidFill>
            <a:prstDash val="solid"/>
            <a:headEnd type="none" w="med" len="med"/>
            <a:tailEnd type="none" w="med" len="med"/>
          </a:ln>
        </p:spPr>
      </p:sp>
      <p:sp>
        <p:nvSpPr>
          <p:cNvPr id="189476" name="任意多边形 920623"/>
          <p:cNvSpPr/>
          <p:nvPr/>
        </p:nvSpPr>
        <p:spPr>
          <a:xfrm flipH="1">
            <a:off x="2408238" y="2816225"/>
            <a:ext cx="152400" cy="230188"/>
          </a:xfrm>
          <a:custGeom>
            <a:avLst/>
            <a:gdLst/>
            <a:ahLst/>
            <a:cxnLst>
              <a:cxn ang="0">
                <a:pos x="0" y="0"/>
              </a:cxn>
              <a:cxn ang="0">
                <a:pos x="152400" y="115094"/>
              </a:cxn>
              <a:cxn ang="0">
                <a:pos x="0" y="230188"/>
              </a:cxn>
            </a:cxnLst>
            <a:rect l="0" t="0" r="0" b="0"/>
            <a:pathLst>
              <a:path w="144" h="288">
                <a:moveTo>
                  <a:pt x="0" y="0"/>
                </a:moveTo>
                <a:cubicBezTo>
                  <a:pt x="72" y="48"/>
                  <a:pt x="144" y="96"/>
                  <a:pt x="144" y="144"/>
                </a:cubicBezTo>
                <a:cubicBezTo>
                  <a:pt x="144" y="192"/>
                  <a:pt x="24" y="264"/>
                  <a:pt x="0" y="28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89477" name="椭圆 920624"/>
          <p:cNvSpPr/>
          <p:nvPr/>
        </p:nvSpPr>
        <p:spPr>
          <a:xfrm>
            <a:off x="2636838" y="1827213"/>
            <a:ext cx="76200" cy="76200"/>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478" name="椭圆 920625"/>
          <p:cNvSpPr/>
          <p:nvPr/>
        </p:nvSpPr>
        <p:spPr>
          <a:xfrm>
            <a:off x="2636838" y="2589213"/>
            <a:ext cx="76200" cy="76200"/>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479" name="文本框 920626"/>
          <p:cNvSpPr txBox="1"/>
          <p:nvPr/>
        </p:nvSpPr>
        <p:spPr>
          <a:xfrm>
            <a:off x="1570038" y="2513013"/>
            <a:ext cx="36988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P-</a:t>
            </a:r>
            <a:endParaRPr lang="en-US" altLang="zh-TW" sz="1400" b="0" dirty="0">
              <a:latin typeface="Arial" panose="020B0604020202020204" pitchFamily="34" charset="0"/>
            </a:endParaRPr>
          </a:p>
        </p:txBody>
      </p:sp>
      <p:sp>
        <p:nvSpPr>
          <p:cNvPr id="189480" name="文本框 920627"/>
          <p:cNvSpPr txBox="1"/>
          <p:nvPr/>
        </p:nvSpPr>
        <p:spPr>
          <a:xfrm>
            <a:off x="1570038" y="2054225"/>
            <a:ext cx="415925" cy="30638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P+</a:t>
            </a:r>
            <a:endParaRPr lang="en-US" altLang="zh-TW" sz="1400" b="0" dirty="0">
              <a:latin typeface="Arial" panose="020B0604020202020204" pitchFamily="34" charset="0"/>
            </a:endParaRPr>
          </a:p>
        </p:txBody>
      </p:sp>
      <p:sp>
        <p:nvSpPr>
          <p:cNvPr id="189481" name="文本框 920628"/>
          <p:cNvSpPr txBox="1"/>
          <p:nvPr/>
        </p:nvSpPr>
        <p:spPr>
          <a:xfrm>
            <a:off x="2865438" y="1673225"/>
            <a:ext cx="542925" cy="30638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CS1</a:t>
            </a:r>
            <a:endParaRPr lang="en-US" altLang="zh-TW" sz="1400" b="0" dirty="0">
              <a:latin typeface="Arial" panose="020B0604020202020204" pitchFamily="34" charset="0"/>
            </a:endParaRPr>
          </a:p>
        </p:txBody>
      </p:sp>
      <p:sp>
        <p:nvSpPr>
          <p:cNvPr id="189482" name="文本框 920629"/>
          <p:cNvSpPr txBox="1"/>
          <p:nvPr/>
        </p:nvSpPr>
        <p:spPr>
          <a:xfrm>
            <a:off x="2789238" y="2894013"/>
            <a:ext cx="5429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CS2</a:t>
            </a:r>
            <a:endParaRPr lang="en-US" altLang="zh-TW" sz="1400" b="0" dirty="0">
              <a:latin typeface="Arial" panose="020B0604020202020204" pitchFamily="34" charset="0"/>
            </a:endParaRPr>
          </a:p>
        </p:txBody>
      </p:sp>
      <p:sp>
        <p:nvSpPr>
          <p:cNvPr id="189483" name="文本框 920630"/>
          <p:cNvSpPr txBox="1"/>
          <p:nvPr/>
        </p:nvSpPr>
        <p:spPr>
          <a:xfrm>
            <a:off x="2789238" y="2284413"/>
            <a:ext cx="615950"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COM</a:t>
            </a:r>
            <a:endParaRPr lang="en-US" altLang="zh-TW" sz="1400" b="0" dirty="0">
              <a:latin typeface="Arial" panose="020B0604020202020204" pitchFamily="34" charset="0"/>
            </a:endParaRPr>
          </a:p>
        </p:txBody>
      </p:sp>
      <p:sp>
        <p:nvSpPr>
          <p:cNvPr id="189484" name="文本框 920631"/>
          <p:cNvSpPr txBox="1"/>
          <p:nvPr/>
        </p:nvSpPr>
        <p:spPr>
          <a:xfrm>
            <a:off x="1873250" y="1357313"/>
            <a:ext cx="801688" cy="304800"/>
          </a:xfrm>
          <a:prstGeom prst="rect">
            <a:avLst/>
          </a:prstGeom>
          <a:noFill/>
          <a:ln w="9525">
            <a:noFill/>
          </a:ln>
        </p:spPr>
        <p:txBody>
          <a:bodyPr wrap="none" lIns="91429" tIns="45714" rIns="91429" bIns="45714">
            <a:spAutoFit/>
          </a:bodyPr>
          <a:lstStyle/>
          <a:p>
            <a:pPr eaLnBrk="1" hangingPunct="1"/>
            <a:r>
              <a:rPr lang="en-US" altLang="zh-TW" sz="1400" b="0" dirty="0">
                <a:solidFill>
                  <a:srgbClr val="FF0000"/>
                </a:solidFill>
                <a:latin typeface="Arial" panose="020B0604020202020204" pitchFamily="34" charset="0"/>
              </a:rPr>
              <a:t>1:50:50</a:t>
            </a:r>
            <a:endParaRPr lang="en-US" altLang="zh-TW" sz="1400" b="0" dirty="0">
              <a:solidFill>
                <a:srgbClr val="FF0000"/>
              </a:solidFill>
              <a:latin typeface="Arial" panose="020B0604020202020204" pitchFamily="34" charset="0"/>
            </a:endParaRPr>
          </a:p>
        </p:txBody>
      </p:sp>
      <p:sp>
        <p:nvSpPr>
          <p:cNvPr id="189485" name="矩形 920632"/>
          <p:cNvSpPr/>
          <p:nvPr/>
        </p:nvSpPr>
        <p:spPr>
          <a:xfrm>
            <a:off x="884238" y="1192213"/>
            <a:ext cx="3429000" cy="2360612"/>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486" name="文本框 920633"/>
          <p:cNvSpPr txBox="1"/>
          <p:nvPr/>
        </p:nvSpPr>
        <p:spPr>
          <a:xfrm>
            <a:off x="3779838" y="3059113"/>
            <a:ext cx="430212" cy="304800"/>
          </a:xfrm>
          <a:prstGeom prst="rect">
            <a:avLst/>
          </a:prstGeom>
          <a:noFill/>
          <a:ln w="9525">
            <a:noFill/>
          </a:ln>
        </p:spPr>
        <p:txBody>
          <a:bodyPr wrap="none" lIns="91429" tIns="45714" rIns="91429" bIns="45714">
            <a:spAutoFit/>
          </a:bodyPr>
          <a:lstStyle/>
          <a:p>
            <a:pPr eaLnBrk="1" hangingPunct="1"/>
            <a:r>
              <a:rPr lang="en-US" altLang="zh-TW" sz="1400" b="0" dirty="0">
                <a:solidFill>
                  <a:srgbClr val="FF0000"/>
                </a:solidFill>
                <a:latin typeface="Arial" panose="020B0604020202020204" pitchFamily="34" charset="0"/>
              </a:rPr>
              <a:t>CT</a:t>
            </a:r>
            <a:endParaRPr lang="en-US" altLang="zh-TW" sz="1400" b="0" dirty="0">
              <a:solidFill>
                <a:srgbClr val="FF0000"/>
              </a:solidFill>
              <a:latin typeface="Arial" panose="020B0604020202020204" pitchFamily="34" charset="0"/>
            </a:endParaRPr>
          </a:p>
        </p:txBody>
      </p:sp>
      <p:sp>
        <p:nvSpPr>
          <p:cNvPr id="189487" name="直接连接符 920634"/>
          <p:cNvSpPr/>
          <p:nvPr/>
        </p:nvSpPr>
        <p:spPr>
          <a:xfrm>
            <a:off x="5983288" y="1803400"/>
            <a:ext cx="0" cy="152400"/>
          </a:xfrm>
          <a:prstGeom prst="line">
            <a:avLst/>
          </a:prstGeom>
          <a:ln w="38100" cap="flat" cmpd="sng">
            <a:solidFill>
              <a:schemeClr val="tx1"/>
            </a:solidFill>
            <a:prstDash val="solid"/>
            <a:headEnd type="none" w="med" len="med"/>
            <a:tailEnd type="none" w="med" len="med"/>
          </a:ln>
        </p:spPr>
      </p:sp>
      <p:sp>
        <p:nvSpPr>
          <p:cNvPr id="189488" name="直接连接符 920635"/>
          <p:cNvSpPr/>
          <p:nvPr/>
        </p:nvSpPr>
        <p:spPr>
          <a:xfrm>
            <a:off x="5830888" y="1879600"/>
            <a:ext cx="1066800" cy="0"/>
          </a:xfrm>
          <a:prstGeom prst="line">
            <a:avLst/>
          </a:prstGeom>
          <a:ln w="38100" cap="flat" cmpd="sng">
            <a:solidFill>
              <a:schemeClr val="tx1"/>
            </a:solidFill>
            <a:prstDash val="solid"/>
            <a:headEnd type="none" w="med" len="med"/>
            <a:tailEnd type="none" w="med" len="med"/>
          </a:ln>
        </p:spPr>
      </p:sp>
      <p:sp>
        <p:nvSpPr>
          <p:cNvPr id="189489" name="直接连接符 920636"/>
          <p:cNvSpPr/>
          <p:nvPr/>
        </p:nvSpPr>
        <p:spPr>
          <a:xfrm>
            <a:off x="6135688" y="1803400"/>
            <a:ext cx="0" cy="152400"/>
          </a:xfrm>
          <a:prstGeom prst="line">
            <a:avLst/>
          </a:prstGeom>
          <a:ln w="38100" cap="flat" cmpd="sng">
            <a:solidFill>
              <a:schemeClr val="tx1"/>
            </a:solidFill>
            <a:prstDash val="solid"/>
            <a:headEnd type="none" w="med" len="med"/>
            <a:tailEnd type="none" w="med" len="med"/>
          </a:ln>
        </p:spPr>
      </p:sp>
      <p:sp>
        <p:nvSpPr>
          <p:cNvPr id="189490" name="直接连接符 920637"/>
          <p:cNvSpPr/>
          <p:nvPr/>
        </p:nvSpPr>
        <p:spPr>
          <a:xfrm>
            <a:off x="5983288" y="1803400"/>
            <a:ext cx="152400" cy="76200"/>
          </a:xfrm>
          <a:prstGeom prst="line">
            <a:avLst/>
          </a:prstGeom>
          <a:ln w="38100" cap="flat" cmpd="sng">
            <a:solidFill>
              <a:schemeClr val="tx1"/>
            </a:solidFill>
            <a:prstDash val="solid"/>
            <a:headEnd type="none" w="med" len="med"/>
            <a:tailEnd type="none" w="med" len="med"/>
          </a:ln>
        </p:spPr>
      </p:sp>
      <p:sp>
        <p:nvSpPr>
          <p:cNvPr id="189491" name="直接连接符 920638"/>
          <p:cNvSpPr/>
          <p:nvPr/>
        </p:nvSpPr>
        <p:spPr>
          <a:xfrm flipV="1">
            <a:off x="5983288" y="1879600"/>
            <a:ext cx="152400" cy="76200"/>
          </a:xfrm>
          <a:prstGeom prst="line">
            <a:avLst/>
          </a:prstGeom>
          <a:ln w="38100" cap="flat" cmpd="sng">
            <a:solidFill>
              <a:schemeClr val="tx1"/>
            </a:solidFill>
            <a:prstDash val="solid"/>
            <a:headEnd type="none" w="med" len="med"/>
            <a:tailEnd type="none" w="med" len="med"/>
          </a:ln>
        </p:spPr>
      </p:sp>
      <p:sp>
        <p:nvSpPr>
          <p:cNvPr id="189492" name="直接连接符 920639"/>
          <p:cNvSpPr/>
          <p:nvPr/>
        </p:nvSpPr>
        <p:spPr>
          <a:xfrm>
            <a:off x="5830888" y="2184400"/>
            <a:ext cx="457200" cy="0"/>
          </a:xfrm>
          <a:prstGeom prst="line">
            <a:avLst/>
          </a:prstGeom>
          <a:ln w="38100" cap="flat" cmpd="sng">
            <a:solidFill>
              <a:schemeClr val="tx1"/>
            </a:solidFill>
            <a:prstDash val="solid"/>
            <a:headEnd type="none" w="med" len="med"/>
            <a:tailEnd type="none" w="med" len="med"/>
          </a:ln>
        </p:spPr>
      </p:sp>
      <p:sp>
        <p:nvSpPr>
          <p:cNvPr id="189493" name="直接连接符 920640"/>
          <p:cNvSpPr/>
          <p:nvPr/>
        </p:nvSpPr>
        <p:spPr>
          <a:xfrm>
            <a:off x="5602288" y="1879600"/>
            <a:ext cx="228600" cy="0"/>
          </a:xfrm>
          <a:prstGeom prst="line">
            <a:avLst/>
          </a:prstGeom>
          <a:ln w="38100" cap="flat" cmpd="sng">
            <a:solidFill>
              <a:schemeClr val="tx1"/>
            </a:solidFill>
            <a:prstDash val="solid"/>
            <a:headEnd type="none" w="med" len="med"/>
            <a:tailEnd type="none" w="med" len="med"/>
          </a:ln>
        </p:spPr>
      </p:sp>
      <p:sp>
        <p:nvSpPr>
          <p:cNvPr id="189494" name="直接连接符 920641"/>
          <p:cNvSpPr/>
          <p:nvPr/>
        </p:nvSpPr>
        <p:spPr>
          <a:xfrm>
            <a:off x="5602288" y="2184400"/>
            <a:ext cx="228600" cy="0"/>
          </a:xfrm>
          <a:prstGeom prst="line">
            <a:avLst/>
          </a:prstGeom>
          <a:ln w="38100" cap="flat" cmpd="sng">
            <a:solidFill>
              <a:schemeClr val="tx1"/>
            </a:solidFill>
            <a:prstDash val="solid"/>
            <a:headEnd type="none" w="med" len="med"/>
            <a:tailEnd type="none" w="med" len="med"/>
          </a:ln>
        </p:spPr>
      </p:sp>
      <p:sp>
        <p:nvSpPr>
          <p:cNvPr id="189495" name="文本框 920642"/>
          <p:cNvSpPr txBox="1"/>
          <p:nvPr/>
        </p:nvSpPr>
        <p:spPr>
          <a:xfrm>
            <a:off x="5081588" y="1689100"/>
            <a:ext cx="5429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CS1</a:t>
            </a:r>
            <a:endParaRPr lang="en-US" altLang="zh-TW" sz="1400" b="0" dirty="0">
              <a:latin typeface="Arial" panose="020B0604020202020204" pitchFamily="34" charset="0"/>
            </a:endParaRPr>
          </a:p>
        </p:txBody>
      </p:sp>
      <p:sp>
        <p:nvSpPr>
          <p:cNvPr id="189496" name="文本框 920643"/>
          <p:cNvSpPr txBox="1"/>
          <p:nvPr/>
        </p:nvSpPr>
        <p:spPr>
          <a:xfrm>
            <a:off x="5081588" y="2024063"/>
            <a:ext cx="5429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CS2</a:t>
            </a:r>
            <a:endParaRPr lang="en-US" altLang="zh-TW" sz="1400" b="0" dirty="0">
              <a:latin typeface="Arial" panose="020B0604020202020204" pitchFamily="34" charset="0"/>
            </a:endParaRPr>
          </a:p>
        </p:txBody>
      </p:sp>
      <p:sp>
        <p:nvSpPr>
          <p:cNvPr id="189497" name="直接连接符 920644"/>
          <p:cNvSpPr/>
          <p:nvPr/>
        </p:nvSpPr>
        <p:spPr>
          <a:xfrm>
            <a:off x="6288088" y="1879600"/>
            <a:ext cx="0" cy="304800"/>
          </a:xfrm>
          <a:prstGeom prst="line">
            <a:avLst/>
          </a:prstGeom>
          <a:ln w="38100" cap="flat" cmpd="sng">
            <a:solidFill>
              <a:schemeClr val="tx1"/>
            </a:solidFill>
            <a:prstDash val="solid"/>
            <a:headEnd type="none" w="med" len="med"/>
            <a:tailEnd type="none" w="med" len="med"/>
          </a:ln>
        </p:spPr>
      </p:sp>
      <p:sp>
        <p:nvSpPr>
          <p:cNvPr id="189498" name="直接连接符 920645"/>
          <p:cNvSpPr/>
          <p:nvPr/>
        </p:nvSpPr>
        <p:spPr>
          <a:xfrm>
            <a:off x="6692900" y="1879600"/>
            <a:ext cx="0" cy="228600"/>
          </a:xfrm>
          <a:prstGeom prst="line">
            <a:avLst/>
          </a:prstGeom>
          <a:ln w="38100" cap="flat" cmpd="sng">
            <a:solidFill>
              <a:schemeClr val="tx1"/>
            </a:solidFill>
            <a:prstDash val="solid"/>
            <a:headEnd type="none" w="med" len="med"/>
            <a:tailEnd type="none" w="med" len="med"/>
          </a:ln>
        </p:spPr>
      </p:sp>
      <p:sp>
        <p:nvSpPr>
          <p:cNvPr id="189499" name="直接连接符 920646"/>
          <p:cNvSpPr/>
          <p:nvPr/>
        </p:nvSpPr>
        <p:spPr>
          <a:xfrm>
            <a:off x="6635750" y="2108200"/>
            <a:ext cx="109538" cy="0"/>
          </a:xfrm>
          <a:prstGeom prst="line">
            <a:avLst/>
          </a:prstGeom>
          <a:ln w="38100" cap="flat" cmpd="sng">
            <a:solidFill>
              <a:schemeClr val="tx1"/>
            </a:solidFill>
            <a:prstDash val="solid"/>
            <a:headEnd type="none" w="med" len="med"/>
            <a:tailEnd type="none" w="med" len="med"/>
          </a:ln>
        </p:spPr>
      </p:sp>
      <p:sp>
        <p:nvSpPr>
          <p:cNvPr id="189500" name="直接连接符 920647"/>
          <p:cNvSpPr/>
          <p:nvPr/>
        </p:nvSpPr>
        <p:spPr>
          <a:xfrm>
            <a:off x="6650038" y="2108200"/>
            <a:ext cx="0" cy="303213"/>
          </a:xfrm>
          <a:prstGeom prst="line">
            <a:avLst/>
          </a:prstGeom>
          <a:ln w="38100" cap="flat" cmpd="sng">
            <a:solidFill>
              <a:schemeClr val="tx1"/>
            </a:solidFill>
            <a:prstDash val="solid"/>
            <a:headEnd type="none" w="med" len="med"/>
            <a:tailEnd type="none" w="med" len="med"/>
          </a:ln>
        </p:spPr>
      </p:sp>
      <p:sp>
        <p:nvSpPr>
          <p:cNvPr id="189501" name="直接连接符 920648"/>
          <p:cNvSpPr/>
          <p:nvPr/>
        </p:nvSpPr>
        <p:spPr>
          <a:xfrm>
            <a:off x="6726238" y="2108200"/>
            <a:ext cx="0" cy="303213"/>
          </a:xfrm>
          <a:prstGeom prst="line">
            <a:avLst/>
          </a:prstGeom>
          <a:ln w="38100" cap="flat" cmpd="sng">
            <a:solidFill>
              <a:schemeClr val="tx1"/>
            </a:solidFill>
            <a:prstDash val="solid"/>
            <a:headEnd type="none" w="med" len="med"/>
            <a:tailEnd type="none" w="med" len="med"/>
          </a:ln>
        </p:spPr>
      </p:sp>
      <p:sp>
        <p:nvSpPr>
          <p:cNvPr id="189502" name="直接连接符 920649"/>
          <p:cNvSpPr/>
          <p:nvPr/>
        </p:nvSpPr>
        <p:spPr>
          <a:xfrm>
            <a:off x="6630988" y="2411413"/>
            <a:ext cx="109537" cy="0"/>
          </a:xfrm>
          <a:prstGeom prst="line">
            <a:avLst/>
          </a:prstGeom>
          <a:ln w="38100" cap="flat" cmpd="sng">
            <a:solidFill>
              <a:schemeClr val="tx1"/>
            </a:solidFill>
            <a:prstDash val="solid"/>
            <a:headEnd type="none" w="med" len="med"/>
            <a:tailEnd type="none" w="med" len="med"/>
          </a:ln>
        </p:spPr>
      </p:sp>
      <p:sp>
        <p:nvSpPr>
          <p:cNvPr id="189503" name="直接连接符 920650"/>
          <p:cNvSpPr/>
          <p:nvPr/>
        </p:nvSpPr>
        <p:spPr>
          <a:xfrm>
            <a:off x="6692900" y="2411413"/>
            <a:ext cx="0" cy="153987"/>
          </a:xfrm>
          <a:prstGeom prst="line">
            <a:avLst/>
          </a:prstGeom>
          <a:ln w="38100" cap="flat" cmpd="sng">
            <a:solidFill>
              <a:schemeClr val="tx1"/>
            </a:solidFill>
            <a:prstDash val="solid"/>
            <a:headEnd type="none" w="med" len="med"/>
            <a:tailEnd type="none" w="med" len="med"/>
          </a:ln>
        </p:spPr>
      </p:sp>
      <p:sp>
        <p:nvSpPr>
          <p:cNvPr id="189504" name="文本框 920651"/>
          <p:cNvSpPr txBox="1"/>
          <p:nvPr/>
        </p:nvSpPr>
        <p:spPr>
          <a:xfrm>
            <a:off x="6924675" y="1541463"/>
            <a:ext cx="433388" cy="306387"/>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a:t>
            </a:r>
            <a:r>
              <a:rPr lang="en-US" altLang="zh-TW" sz="1400" b="0" baseline="-25000" dirty="0">
                <a:latin typeface="Arial" panose="020B0604020202020204" pitchFamily="34" charset="0"/>
              </a:rPr>
              <a:t>cs</a:t>
            </a:r>
            <a:endParaRPr lang="en-US" altLang="zh-TW" sz="1400" b="0" baseline="-25000" dirty="0">
              <a:latin typeface="Arial" panose="020B0604020202020204" pitchFamily="34" charset="0"/>
            </a:endParaRPr>
          </a:p>
        </p:txBody>
      </p:sp>
      <p:sp>
        <p:nvSpPr>
          <p:cNvPr id="189505" name="直接连接符 920652"/>
          <p:cNvSpPr/>
          <p:nvPr/>
        </p:nvSpPr>
        <p:spPr>
          <a:xfrm>
            <a:off x="5983288" y="2108200"/>
            <a:ext cx="0" cy="152400"/>
          </a:xfrm>
          <a:prstGeom prst="line">
            <a:avLst/>
          </a:prstGeom>
          <a:ln w="38100" cap="flat" cmpd="sng">
            <a:solidFill>
              <a:schemeClr val="tx1"/>
            </a:solidFill>
            <a:prstDash val="solid"/>
            <a:headEnd type="none" w="med" len="med"/>
            <a:tailEnd type="none" w="med" len="med"/>
          </a:ln>
        </p:spPr>
      </p:sp>
      <p:sp>
        <p:nvSpPr>
          <p:cNvPr id="189506" name="直接连接符 920653"/>
          <p:cNvSpPr/>
          <p:nvPr/>
        </p:nvSpPr>
        <p:spPr>
          <a:xfrm>
            <a:off x="6135688" y="2108200"/>
            <a:ext cx="0" cy="152400"/>
          </a:xfrm>
          <a:prstGeom prst="line">
            <a:avLst/>
          </a:prstGeom>
          <a:ln w="38100" cap="flat" cmpd="sng">
            <a:solidFill>
              <a:schemeClr val="tx1"/>
            </a:solidFill>
            <a:prstDash val="solid"/>
            <a:headEnd type="none" w="med" len="med"/>
            <a:tailEnd type="none" w="med" len="med"/>
          </a:ln>
        </p:spPr>
      </p:sp>
      <p:sp>
        <p:nvSpPr>
          <p:cNvPr id="189507" name="直接连接符 920654"/>
          <p:cNvSpPr/>
          <p:nvPr/>
        </p:nvSpPr>
        <p:spPr>
          <a:xfrm>
            <a:off x="5983288" y="2108200"/>
            <a:ext cx="152400" cy="76200"/>
          </a:xfrm>
          <a:prstGeom prst="line">
            <a:avLst/>
          </a:prstGeom>
          <a:ln w="38100" cap="flat" cmpd="sng">
            <a:solidFill>
              <a:schemeClr val="tx1"/>
            </a:solidFill>
            <a:prstDash val="solid"/>
            <a:headEnd type="none" w="med" len="med"/>
            <a:tailEnd type="none" w="med" len="med"/>
          </a:ln>
        </p:spPr>
      </p:sp>
      <p:sp>
        <p:nvSpPr>
          <p:cNvPr id="189508" name="直接连接符 920655"/>
          <p:cNvSpPr/>
          <p:nvPr/>
        </p:nvSpPr>
        <p:spPr>
          <a:xfrm flipV="1">
            <a:off x="5983288" y="2184400"/>
            <a:ext cx="152400" cy="76200"/>
          </a:xfrm>
          <a:prstGeom prst="line">
            <a:avLst/>
          </a:prstGeom>
          <a:ln w="38100" cap="flat" cmpd="sng">
            <a:solidFill>
              <a:schemeClr val="tx1"/>
            </a:solidFill>
            <a:prstDash val="solid"/>
            <a:headEnd type="none" w="med" len="med"/>
            <a:tailEnd type="none" w="med" len="med"/>
          </a:ln>
        </p:spPr>
      </p:sp>
      <p:sp>
        <p:nvSpPr>
          <p:cNvPr id="189509" name="矩形 920656"/>
          <p:cNvSpPr/>
          <p:nvPr/>
        </p:nvSpPr>
        <p:spPr>
          <a:xfrm>
            <a:off x="4646613" y="1181100"/>
            <a:ext cx="3429000" cy="2371725"/>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510" name="文本框 920657"/>
          <p:cNvSpPr txBox="1"/>
          <p:nvPr/>
        </p:nvSpPr>
        <p:spPr>
          <a:xfrm>
            <a:off x="5746115" y="3059113"/>
            <a:ext cx="1426210" cy="305435"/>
          </a:xfrm>
          <a:prstGeom prst="rect">
            <a:avLst/>
          </a:prstGeom>
          <a:noFill/>
          <a:ln w="9525">
            <a:noFill/>
          </a:ln>
        </p:spPr>
        <p:txBody>
          <a:bodyPr wrap="none" lIns="91429" tIns="45714" rIns="91429" bIns="45714">
            <a:spAutoFit/>
          </a:bodyPr>
          <a:lstStyle/>
          <a:p>
            <a:pPr eaLnBrk="1" hangingPunct="1"/>
            <a:r>
              <a:rPr lang="zh-CN" altLang="en-US" sz="1400" b="0" dirty="0">
                <a:solidFill>
                  <a:srgbClr val="FF0000"/>
                </a:solidFill>
                <a:latin typeface="Arial" panose="020B0604020202020204" pitchFamily="34" charset="0"/>
                <a:ea typeface="宋体" panose="02010600030101010101" pitchFamily="2" charset="-122"/>
              </a:rPr>
              <a:t>整流与电平转换</a:t>
            </a:r>
            <a:endParaRPr lang="zh-CN" altLang="en-US" sz="1400" b="0" dirty="0">
              <a:solidFill>
                <a:srgbClr val="FF0000"/>
              </a:solidFill>
              <a:latin typeface="Arial" panose="020B0604020202020204" pitchFamily="34" charset="0"/>
              <a:ea typeface="宋体" panose="02010600030101010101" pitchFamily="2" charset="-122"/>
            </a:endParaRPr>
          </a:p>
        </p:txBody>
      </p:sp>
      <p:sp>
        <p:nvSpPr>
          <p:cNvPr id="189511" name="文本框 920658"/>
          <p:cNvSpPr txBox="1"/>
          <p:nvPr/>
        </p:nvSpPr>
        <p:spPr>
          <a:xfrm>
            <a:off x="6805613" y="2108200"/>
            <a:ext cx="327025"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20</a:t>
            </a:r>
            <a:endParaRPr lang="en-US" altLang="zh-TW" sz="1000" b="0" dirty="0">
              <a:solidFill>
                <a:srgbClr val="FF0000"/>
              </a:solidFill>
              <a:latin typeface="Arial" panose="020B0604020202020204" pitchFamily="34" charset="0"/>
            </a:endParaRPr>
          </a:p>
        </p:txBody>
      </p:sp>
      <p:sp>
        <p:nvSpPr>
          <p:cNvPr id="189512" name="直接连接符 920659"/>
          <p:cNvSpPr/>
          <p:nvPr/>
        </p:nvSpPr>
        <p:spPr>
          <a:xfrm>
            <a:off x="5099050" y="4298950"/>
            <a:ext cx="2339975" cy="0"/>
          </a:xfrm>
          <a:prstGeom prst="line">
            <a:avLst/>
          </a:prstGeom>
          <a:ln w="9525" cap="flat" cmpd="sng">
            <a:solidFill>
              <a:schemeClr val="tx1"/>
            </a:solidFill>
            <a:prstDash val="solid"/>
            <a:headEnd type="none" w="med" len="med"/>
            <a:tailEnd type="none" w="med" len="med"/>
          </a:ln>
        </p:spPr>
      </p:sp>
      <p:sp>
        <p:nvSpPr>
          <p:cNvPr id="189513" name="任意多边形 920660"/>
          <p:cNvSpPr/>
          <p:nvPr/>
        </p:nvSpPr>
        <p:spPr>
          <a:xfrm>
            <a:off x="5143500" y="3843338"/>
            <a:ext cx="838200" cy="457200"/>
          </a:xfrm>
          <a:custGeom>
            <a:avLst/>
            <a:gdLst/>
            <a:ahLst/>
            <a:cxnLst>
              <a:cxn ang="0">
                <a:pos x="0" y="457200"/>
              </a:cxn>
              <a:cxn ang="0">
                <a:pos x="533400" y="0"/>
              </a:cxn>
              <a:cxn ang="0">
                <a:pos x="838200" y="457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9514" name="任意多边形 920661"/>
          <p:cNvSpPr/>
          <p:nvPr/>
        </p:nvSpPr>
        <p:spPr>
          <a:xfrm flipV="1">
            <a:off x="6184900" y="4287838"/>
            <a:ext cx="838200" cy="444500"/>
          </a:xfrm>
          <a:custGeom>
            <a:avLst/>
            <a:gdLst/>
            <a:ahLst/>
            <a:cxnLst>
              <a:cxn ang="0">
                <a:pos x="0" y="444500"/>
              </a:cxn>
              <a:cxn ang="0">
                <a:pos x="533400" y="0"/>
              </a:cxn>
              <a:cxn ang="0">
                <a:pos x="838200" y="4445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9515" name="直接连接符 920662"/>
          <p:cNvSpPr/>
          <p:nvPr/>
        </p:nvSpPr>
        <p:spPr>
          <a:xfrm>
            <a:off x="5989638" y="4298950"/>
            <a:ext cx="180975" cy="0"/>
          </a:xfrm>
          <a:prstGeom prst="line">
            <a:avLst/>
          </a:prstGeom>
          <a:ln w="28575" cap="flat" cmpd="sng">
            <a:solidFill>
              <a:srgbClr val="0000FF"/>
            </a:solidFill>
            <a:prstDash val="solid"/>
            <a:headEnd type="none" w="med" len="med"/>
            <a:tailEnd type="none" w="med" len="med"/>
          </a:ln>
        </p:spPr>
      </p:sp>
      <p:sp>
        <p:nvSpPr>
          <p:cNvPr id="189516" name="直接连接符 920663"/>
          <p:cNvSpPr/>
          <p:nvPr/>
        </p:nvSpPr>
        <p:spPr>
          <a:xfrm>
            <a:off x="7034213" y="4298950"/>
            <a:ext cx="179387" cy="0"/>
          </a:xfrm>
          <a:prstGeom prst="line">
            <a:avLst/>
          </a:prstGeom>
          <a:ln w="28575" cap="flat" cmpd="sng">
            <a:solidFill>
              <a:srgbClr val="0000FF"/>
            </a:solidFill>
            <a:prstDash val="solid"/>
            <a:headEnd type="none" w="med" len="med"/>
            <a:tailEnd type="none" w="med" len="med"/>
          </a:ln>
        </p:spPr>
      </p:sp>
      <p:sp>
        <p:nvSpPr>
          <p:cNvPr id="189517" name="直接连接符 920664"/>
          <p:cNvSpPr/>
          <p:nvPr/>
        </p:nvSpPr>
        <p:spPr>
          <a:xfrm>
            <a:off x="5086350" y="5832475"/>
            <a:ext cx="2339975" cy="0"/>
          </a:xfrm>
          <a:prstGeom prst="line">
            <a:avLst/>
          </a:prstGeom>
          <a:ln w="9525" cap="flat" cmpd="sng">
            <a:solidFill>
              <a:schemeClr val="tx1"/>
            </a:solidFill>
            <a:prstDash val="solid"/>
            <a:headEnd type="none" w="med" len="med"/>
            <a:tailEnd type="none" w="med" len="med"/>
          </a:ln>
        </p:spPr>
      </p:sp>
      <p:grpSp>
        <p:nvGrpSpPr>
          <p:cNvPr id="920666" name="组合 920665"/>
          <p:cNvGrpSpPr/>
          <p:nvPr/>
        </p:nvGrpSpPr>
        <p:grpSpPr>
          <a:xfrm>
            <a:off x="4619625" y="4868863"/>
            <a:ext cx="3417888" cy="625475"/>
            <a:chOff x="2780" y="3125"/>
            <a:chExt cx="2153" cy="395"/>
          </a:xfrm>
        </p:grpSpPr>
        <p:grpSp>
          <p:nvGrpSpPr>
            <p:cNvPr id="189581" name="组合 920666"/>
            <p:cNvGrpSpPr/>
            <p:nvPr/>
          </p:nvGrpSpPr>
          <p:grpSpPr>
            <a:xfrm>
              <a:off x="2780" y="3125"/>
              <a:ext cx="1634" cy="318"/>
              <a:chOff x="2780" y="3125"/>
              <a:chExt cx="1634" cy="318"/>
            </a:xfrm>
          </p:grpSpPr>
          <p:sp>
            <p:nvSpPr>
              <p:cNvPr id="189584" name="矩形 920667"/>
              <p:cNvSpPr/>
              <p:nvPr/>
            </p:nvSpPr>
            <p:spPr>
              <a:xfrm>
                <a:off x="2780" y="3250"/>
                <a:ext cx="266" cy="193"/>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V</a:t>
                </a:r>
                <a:r>
                  <a:rPr lang="en-US" altLang="zh-CN" sz="1400" baseline="-25000" dirty="0">
                    <a:solidFill>
                      <a:schemeClr val="accent2"/>
                    </a:solidFill>
                    <a:latin typeface="Times New Roman" panose="02020603050405020304" pitchFamily="18" charset="0"/>
                    <a:ea typeface="宋体" panose="02010600030101010101" pitchFamily="2" charset="-122"/>
                  </a:rPr>
                  <a:t>cs</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89585" name="任意多边形 920668"/>
              <p:cNvSpPr/>
              <p:nvPr/>
            </p:nvSpPr>
            <p:spPr>
              <a:xfrm>
                <a:off x="3110" y="3125"/>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9586" name="任意多边形 920669"/>
              <p:cNvSpPr/>
              <p:nvPr/>
            </p:nvSpPr>
            <p:spPr>
              <a:xfrm>
                <a:off x="3766" y="3132"/>
                <a:ext cx="528" cy="273"/>
              </a:xfrm>
              <a:custGeom>
                <a:avLst/>
                <a:gdLst/>
                <a:ahLst/>
                <a:cxnLst>
                  <a:cxn ang="0">
                    <a:pos x="0" y="273"/>
                  </a:cxn>
                  <a:cxn ang="0">
                    <a:pos x="336" y="0"/>
                  </a:cxn>
                  <a:cxn ang="0">
                    <a:pos x="528" y="273"/>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89587" name="直接连接符 920670"/>
              <p:cNvSpPr/>
              <p:nvPr/>
            </p:nvSpPr>
            <p:spPr>
              <a:xfrm>
                <a:off x="3643" y="3412"/>
                <a:ext cx="114" cy="0"/>
              </a:xfrm>
              <a:prstGeom prst="line">
                <a:avLst/>
              </a:prstGeom>
              <a:ln w="28575" cap="flat" cmpd="sng">
                <a:solidFill>
                  <a:srgbClr val="0000FF"/>
                </a:solidFill>
                <a:prstDash val="solid"/>
                <a:headEnd type="none" w="med" len="med"/>
                <a:tailEnd type="none" w="med" len="med"/>
              </a:ln>
            </p:spPr>
          </p:sp>
          <p:sp>
            <p:nvSpPr>
              <p:cNvPr id="189588" name="直接连接符 920671"/>
              <p:cNvSpPr/>
              <p:nvPr/>
            </p:nvSpPr>
            <p:spPr>
              <a:xfrm>
                <a:off x="4301" y="3412"/>
                <a:ext cx="113" cy="0"/>
              </a:xfrm>
              <a:prstGeom prst="line">
                <a:avLst/>
              </a:prstGeom>
              <a:ln w="28575" cap="flat" cmpd="sng">
                <a:solidFill>
                  <a:srgbClr val="0000FF"/>
                </a:solidFill>
                <a:prstDash val="solid"/>
                <a:headEnd type="none" w="med" len="med"/>
                <a:tailEnd type="none" w="med" len="med"/>
              </a:ln>
            </p:spPr>
          </p:sp>
        </p:grpSp>
        <p:sp>
          <p:nvSpPr>
            <p:cNvPr id="189582" name="直接连接符 920672"/>
            <p:cNvSpPr/>
            <p:nvPr/>
          </p:nvSpPr>
          <p:spPr>
            <a:xfrm>
              <a:off x="3091" y="3413"/>
              <a:ext cx="1474" cy="0"/>
            </a:xfrm>
            <a:prstGeom prst="line">
              <a:avLst/>
            </a:prstGeom>
            <a:ln w="9525" cap="rnd" cmpd="sng">
              <a:solidFill>
                <a:schemeClr val="tx1"/>
              </a:solidFill>
              <a:prstDash val="sysDot"/>
              <a:headEnd type="none" w="med" len="med"/>
              <a:tailEnd type="none" w="med" len="med"/>
            </a:ln>
          </p:spPr>
        </p:sp>
        <p:sp>
          <p:nvSpPr>
            <p:cNvPr id="189583" name="文本框 920673"/>
            <p:cNvSpPr txBox="1"/>
            <p:nvPr/>
          </p:nvSpPr>
          <p:spPr>
            <a:xfrm>
              <a:off x="4578" y="3327"/>
              <a:ext cx="355" cy="193"/>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grpSp>
      <p:sp>
        <p:nvSpPr>
          <p:cNvPr id="189519" name="文本框 920674"/>
          <p:cNvSpPr txBox="1"/>
          <p:nvPr/>
        </p:nvSpPr>
        <p:spPr>
          <a:xfrm>
            <a:off x="7475538" y="5670550"/>
            <a:ext cx="28733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89520" name="直接连接符 920675"/>
          <p:cNvSpPr/>
          <p:nvPr/>
        </p:nvSpPr>
        <p:spPr>
          <a:xfrm>
            <a:off x="1893888" y="2060575"/>
            <a:ext cx="184150" cy="0"/>
          </a:xfrm>
          <a:prstGeom prst="line">
            <a:avLst/>
          </a:prstGeom>
          <a:ln w="38100" cap="flat" cmpd="sng">
            <a:solidFill>
              <a:srgbClr val="0000FF"/>
            </a:solidFill>
            <a:prstDash val="solid"/>
            <a:headEnd type="none" w="med" len="med"/>
            <a:tailEnd type="triangle" w="med" len="med"/>
          </a:ln>
        </p:spPr>
      </p:sp>
      <p:sp>
        <p:nvSpPr>
          <p:cNvPr id="189521" name="矩形 920676"/>
          <p:cNvSpPr/>
          <p:nvPr/>
        </p:nvSpPr>
        <p:spPr>
          <a:xfrm>
            <a:off x="1806575" y="1619250"/>
            <a:ext cx="307975"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89522" name="椭圆 920677"/>
          <p:cNvSpPr/>
          <p:nvPr/>
        </p:nvSpPr>
        <p:spPr>
          <a:xfrm>
            <a:off x="1957388" y="2189163"/>
            <a:ext cx="76200" cy="76200"/>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523" name="直接连接符 920678"/>
          <p:cNvSpPr/>
          <p:nvPr/>
        </p:nvSpPr>
        <p:spPr>
          <a:xfrm>
            <a:off x="6691313" y="2538413"/>
            <a:ext cx="0" cy="155575"/>
          </a:xfrm>
          <a:prstGeom prst="line">
            <a:avLst/>
          </a:prstGeom>
          <a:ln w="38100" cap="flat" cmpd="sng">
            <a:solidFill>
              <a:schemeClr val="tx1"/>
            </a:solidFill>
            <a:prstDash val="solid"/>
            <a:headEnd type="none" w="med" len="med"/>
            <a:tailEnd type="none" w="med" len="med"/>
          </a:ln>
        </p:spPr>
      </p:sp>
      <p:sp>
        <p:nvSpPr>
          <p:cNvPr id="189524" name="直接连接符 920679"/>
          <p:cNvSpPr/>
          <p:nvPr/>
        </p:nvSpPr>
        <p:spPr>
          <a:xfrm>
            <a:off x="6607175" y="2693988"/>
            <a:ext cx="153988" cy="0"/>
          </a:xfrm>
          <a:prstGeom prst="line">
            <a:avLst/>
          </a:prstGeom>
          <a:ln w="38100" cap="flat" cmpd="sng">
            <a:solidFill>
              <a:schemeClr val="tx1"/>
            </a:solidFill>
            <a:prstDash val="solid"/>
            <a:headEnd type="none" w="med" len="med"/>
            <a:tailEnd type="none" w="med" len="med"/>
          </a:ln>
        </p:spPr>
      </p:sp>
      <p:sp>
        <p:nvSpPr>
          <p:cNvPr id="189525" name="直接连接符 920680"/>
          <p:cNvSpPr/>
          <p:nvPr/>
        </p:nvSpPr>
        <p:spPr>
          <a:xfrm flipH="1">
            <a:off x="6677025" y="2693988"/>
            <a:ext cx="71438" cy="109537"/>
          </a:xfrm>
          <a:prstGeom prst="line">
            <a:avLst/>
          </a:prstGeom>
          <a:ln w="38100" cap="flat" cmpd="sng">
            <a:solidFill>
              <a:schemeClr val="tx1"/>
            </a:solidFill>
            <a:prstDash val="solid"/>
            <a:headEnd type="none" w="med" len="med"/>
            <a:tailEnd type="none" w="med" len="med"/>
          </a:ln>
        </p:spPr>
      </p:sp>
      <p:sp>
        <p:nvSpPr>
          <p:cNvPr id="189526" name="直接连接符 920681"/>
          <p:cNvSpPr/>
          <p:nvPr/>
        </p:nvSpPr>
        <p:spPr>
          <a:xfrm>
            <a:off x="6621463" y="2708275"/>
            <a:ext cx="69850" cy="96838"/>
          </a:xfrm>
          <a:prstGeom prst="line">
            <a:avLst/>
          </a:prstGeom>
          <a:ln w="38100" cap="flat" cmpd="sng">
            <a:solidFill>
              <a:schemeClr val="tx1"/>
            </a:solidFill>
            <a:prstDash val="solid"/>
            <a:headEnd type="none" w="med" len="med"/>
            <a:tailEnd type="none" w="med" len="med"/>
          </a:ln>
        </p:spPr>
      </p:sp>
      <p:sp>
        <p:nvSpPr>
          <p:cNvPr id="189527" name="直接连接符 920682"/>
          <p:cNvSpPr/>
          <p:nvPr/>
        </p:nvSpPr>
        <p:spPr>
          <a:xfrm>
            <a:off x="5602288" y="2565400"/>
            <a:ext cx="1295400" cy="0"/>
          </a:xfrm>
          <a:prstGeom prst="line">
            <a:avLst/>
          </a:prstGeom>
          <a:ln w="38100" cap="flat" cmpd="sng">
            <a:solidFill>
              <a:schemeClr val="tx1"/>
            </a:solidFill>
            <a:prstDash val="solid"/>
            <a:headEnd type="none" w="med" len="med"/>
            <a:tailEnd type="none" w="med" len="med"/>
          </a:ln>
        </p:spPr>
      </p:sp>
      <p:sp>
        <p:nvSpPr>
          <p:cNvPr id="189528" name="文本框 920683"/>
          <p:cNvSpPr txBox="1"/>
          <p:nvPr/>
        </p:nvSpPr>
        <p:spPr>
          <a:xfrm>
            <a:off x="6881813" y="2411413"/>
            <a:ext cx="563562" cy="306387"/>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189529" name="文本框 920684"/>
          <p:cNvSpPr txBox="1"/>
          <p:nvPr/>
        </p:nvSpPr>
        <p:spPr>
          <a:xfrm>
            <a:off x="5019675" y="2601913"/>
            <a:ext cx="615950"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COM</a:t>
            </a:r>
            <a:endParaRPr lang="en-US" altLang="zh-TW" sz="1400" b="0" dirty="0">
              <a:latin typeface="Arial" panose="020B0604020202020204" pitchFamily="34" charset="0"/>
            </a:endParaRPr>
          </a:p>
        </p:txBody>
      </p:sp>
      <p:sp>
        <p:nvSpPr>
          <p:cNvPr id="189530" name="直接连接符 920685"/>
          <p:cNvSpPr/>
          <p:nvPr/>
        </p:nvSpPr>
        <p:spPr>
          <a:xfrm rot="-5400000">
            <a:off x="1062038" y="5513388"/>
            <a:ext cx="0" cy="150812"/>
          </a:xfrm>
          <a:prstGeom prst="line">
            <a:avLst/>
          </a:prstGeom>
          <a:ln w="38100" cap="flat" cmpd="sng">
            <a:solidFill>
              <a:schemeClr val="tx1"/>
            </a:solidFill>
            <a:prstDash val="solid"/>
            <a:headEnd type="none" w="med" len="med"/>
            <a:tailEnd type="none" w="med" len="med"/>
          </a:ln>
        </p:spPr>
      </p:sp>
      <p:sp>
        <p:nvSpPr>
          <p:cNvPr id="189531" name="直接连接符 920686"/>
          <p:cNvSpPr/>
          <p:nvPr/>
        </p:nvSpPr>
        <p:spPr>
          <a:xfrm rot="-5400000">
            <a:off x="1058863" y="5091113"/>
            <a:ext cx="0" cy="152400"/>
          </a:xfrm>
          <a:prstGeom prst="line">
            <a:avLst/>
          </a:prstGeom>
          <a:ln w="38100" cap="flat" cmpd="sng">
            <a:solidFill>
              <a:schemeClr val="tx1"/>
            </a:solidFill>
            <a:prstDash val="solid"/>
            <a:headEnd type="none" w="med" len="med"/>
            <a:tailEnd type="none" w="med" len="med"/>
          </a:ln>
        </p:spPr>
      </p:sp>
      <p:sp>
        <p:nvSpPr>
          <p:cNvPr id="189532" name="直接连接符 920687"/>
          <p:cNvSpPr/>
          <p:nvPr/>
        </p:nvSpPr>
        <p:spPr>
          <a:xfrm rot="-5400000">
            <a:off x="944563" y="5053013"/>
            <a:ext cx="152400" cy="76200"/>
          </a:xfrm>
          <a:prstGeom prst="line">
            <a:avLst/>
          </a:prstGeom>
          <a:ln w="38100" cap="flat" cmpd="sng">
            <a:solidFill>
              <a:schemeClr val="tx1"/>
            </a:solidFill>
            <a:prstDash val="solid"/>
            <a:headEnd type="none" w="med" len="med"/>
            <a:tailEnd type="none" w="med" len="med"/>
          </a:ln>
        </p:spPr>
      </p:sp>
      <p:sp>
        <p:nvSpPr>
          <p:cNvPr id="189533" name="直接连接符 920688"/>
          <p:cNvSpPr/>
          <p:nvPr/>
        </p:nvSpPr>
        <p:spPr>
          <a:xfrm rot="-5400000" flipV="1">
            <a:off x="1020763" y="5054600"/>
            <a:ext cx="152400" cy="76200"/>
          </a:xfrm>
          <a:prstGeom prst="line">
            <a:avLst/>
          </a:prstGeom>
          <a:ln w="38100" cap="flat" cmpd="sng">
            <a:solidFill>
              <a:schemeClr val="tx1"/>
            </a:solidFill>
            <a:prstDash val="solid"/>
            <a:headEnd type="none" w="med" len="med"/>
            <a:tailEnd type="none" w="med" len="med"/>
          </a:ln>
        </p:spPr>
      </p:sp>
      <p:sp>
        <p:nvSpPr>
          <p:cNvPr id="189534" name="直接连接符 920689"/>
          <p:cNvSpPr/>
          <p:nvPr/>
        </p:nvSpPr>
        <p:spPr>
          <a:xfrm>
            <a:off x="1004888" y="4406900"/>
            <a:ext cx="109537" cy="0"/>
          </a:xfrm>
          <a:prstGeom prst="line">
            <a:avLst/>
          </a:prstGeom>
          <a:ln w="38100" cap="flat" cmpd="sng">
            <a:solidFill>
              <a:schemeClr val="tx1"/>
            </a:solidFill>
            <a:prstDash val="solid"/>
            <a:headEnd type="none" w="med" len="med"/>
            <a:tailEnd type="none" w="med" len="med"/>
          </a:ln>
        </p:spPr>
      </p:sp>
      <p:sp>
        <p:nvSpPr>
          <p:cNvPr id="189535" name="直接连接符 920690"/>
          <p:cNvSpPr/>
          <p:nvPr/>
        </p:nvSpPr>
        <p:spPr>
          <a:xfrm>
            <a:off x="1019175" y="4406900"/>
            <a:ext cx="0" cy="303213"/>
          </a:xfrm>
          <a:prstGeom prst="line">
            <a:avLst/>
          </a:prstGeom>
          <a:ln w="38100" cap="flat" cmpd="sng">
            <a:solidFill>
              <a:schemeClr val="tx1"/>
            </a:solidFill>
            <a:prstDash val="solid"/>
            <a:headEnd type="none" w="med" len="med"/>
            <a:tailEnd type="none" w="med" len="med"/>
          </a:ln>
        </p:spPr>
      </p:sp>
      <p:sp>
        <p:nvSpPr>
          <p:cNvPr id="189536" name="直接连接符 920691"/>
          <p:cNvSpPr/>
          <p:nvPr/>
        </p:nvSpPr>
        <p:spPr>
          <a:xfrm>
            <a:off x="1095375" y="4406900"/>
            <a:ext cx="0" cy="303213"/>
          </a:xfrm>
          <a:prstGeom prst="line">
            <a:avLst/>
          </a:prstGeom>
          <a:ln w="38100" cap="flat" cmpd="sng">
            <a:solidFill>
              <a:schemeClr val="tx1"/>
            </a:solidFill>
            <a:prstDash val="solid"/>
            <a:headEnd type="none" w="med" len="med"/>
            <a:tailEnd type="none" w="med" len="med"/>
          </a:ln>
        </p:spPr>
      </p:sp>
      <p:sp>
        <p:nvSpPr>
          <p:cNvPr id="189537" name="直接连接符 920692"/>
          <p:cNvSpPr/>
          <p:nvPr/>
        </p:nvSpPr>
        <p:spPr>
          <a:xfrm>
            <a:off x="1008063" y="4710113"/>
            <a:ext cx="109537" cy="0"/>
          </a:xfrm>
          <a:prstGeom prst="line">
            <a:avLst/>
          </a:prstGeom>
          <a:ln w="38100" cap="flat" cmpd="sng">
            <a:solidFill>
              <a:schemeClr val="tx1"/>
            </a:solidFill>
            <a:prstDash val="solid"/>
            <a:headEnd type="none" w="med" len="med"/>
            <a:tailEnd type="none" w="med" len="med"/>
          </a:ln>
        </p:spPr>
      </p:sp>
      <p:sp>
        <p:nvSpPr>
          <p:cNvPr id="189538" name="直接连接符 920693"/>
          <p:cNvSpPr/>
          <p:nvPr/>
        </p:nvSpPr>
        <p:spPr>
          <a:xfrm flipH="1">
            <a:off x="1062038" y="4710113"/>
            <a:ext cx="0" cy="881062"/>
          </a:xfrm>
          <a:prstGeom prst="line">
            <a:avLst/>
          </a:prstGeom>
          <a:ln w="38100" cap="flat" cmpd="sng">
            <a:solidFill>
              <a:schemeClr val="tx1"/>
            </a:solidFill>
            <a:prstDash val="solid"/>
            <a:headEnd type="none" w="med" len="med"/>
            <a:tailEnd type="none" w="med" len="med"/>
          </a:ln>
        </p:spPr>
      </p:sp>
      <p:sp>
        <p:nvSpPr>
          <p:cNvPr id="189539" name="直接连接符 920694"/>
          <p:cNvSpPr/>
          <p:nvPr/>
        </p:nvSpPr>
        <p:spPr>
          <a:xfrm flipV="1">
            <a:off x="1055688" y="4170363"/>
            <a:ext cx="0" cy="228600"/>
          </a:xfrm>
          <a:prstGeom prst="line">
            <a:avLst/>
          </a:prstGeom>
          <a:ln w="38100" cap="flat" cmpd="sng">
            <a:solidFill>
              <a:schemeClr val="tx1"/>
            </a:solidFill>
            <a:prstDash val="solid"/>
            <a:headEnd type="none" w="med" len="med"/>
            <a:tailEnd type="oval" w="med" len="med"/>
          </a:ln>
        </p:spPr>
      </p:sp>
      <p:sp>
        <p:nvSpPr>
          <p:cNvPr id="189540" name="文本框 920695"/>
          <p:cNvSpPr txBox="1"/>
          <p:nvPr/>
        </p:nvSpPr>
        <p:spPr>
          <a:xfrm>
            <a:off x="1260475" y="4017963"/>
            <a:ext cx="4095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5V</a:t>
            </a:r>
            <a:endParaRPr lang="en-US" altLang="zh-TW" sz="1400" b="0" dirty="0">
              <a:latin typeface="Arial" panose="020B0604020202020204" pitchFamily="34" charset="0"/>
            </a:endParaRPr>
          </a:p>
        </p:txBody>
      </p:sp>
      <p:sp>
        <p:nvSpPr>
          <p:cNvPr id="189541" name="直接连接符 920696"/>
          <p:cNvSpPr/>
          <p:nvPr/>
        </p:nvSpPr>
        <p:spPr>
          <a:xfrm>
            <a:off x="955675" y="5013325"/>
            <a:ext cx="227013" cy="0"/>
          </a:xfrm>
          <a:prstGeom prst="line">
            <a:avLst/>
          </a:prstGeom>
          <a:ln w="38100" cap="flat" cmpd="sng">
            <a:solidFill>
              <a:schemeClr val="tx1"/>
            </a:solidFill>
            <a:prstDash val="solid"/>
            <a:headEnd type="none" w="med" len="med"/>
            <a:tailEnd type="none" w="med" len="med"/>
          </a:ln>
        </p:spPr>
      </p:sp>
      <p:sp>
        <p:nvSpPr>
          <p:cNvPr id="189542" name="直接连接符 920697"/>
          <p:cNvSpPr/>
          <p:nvPr/>
        </p:nvSpPr>
        <p:spPr>
          <a:xfrm>
            <a:off x="1050925" y="5245100"/>
            <a:ext cx="195263" cy="0"/>
          </a:xfrm>
          <a:prstGeom prst="line">
            <a:avLst/>
          </a:prstGeom>
          <a:ln w="38100" cap="flat" cmpd="sng">
            <a:solidFill>
              <a:schemeClr val="tx1"/>
            </a:solidFill>
            <a:prstDash val="solid"/>
            <a:headEnd type="none" w="med" len="med"/>
            <a:tailEnd type="none" w="med" len="med"/>
          </a:ln>
        </p:spPr>
      </p:sp>
      <p:sp>
        <p:nvSpPr>
          <p:cNvPr id="189543" name="直接连接符 920698"/>
          <p:cNvSpPr/>
          <p:nvPr/>
        </p:nvSpPr>
        <p:spPr>
          <a:xfrm>
            <a:off x="1246188" y="4864100"/>
            <a:ext cx="0" cy="381000"/>
          </a:xfrm>
          <a:prstGeom prst="line">
            <a:avLst/>
          </a:prstGeom>
          <a:ln w="38100" cap="flat" cmpd="sng">
            <a:solidFill>
              <a:schemeClr val="tx1"/>
            </a:solidFill>
            <a:prstDash val="solid"/>
            <a:headEnd type="none" w="med" len="med"/>
            <a:tailEnd type="none" w="med" len="med"/>
          </a:ln>
        </p:spPr>
      </p:sp>
      <p:sp>
        <p:nvSpPr>
          <p:cNvPr id="189544" name="直接连接符 920699"/>
          <p:cNvSpPr/>
          <p:nvPr/>
        </p:nvSpPr>
        <p:spPr>
          <a:xfrm>
            <a:off x="1071563" y="4864100"/>
            <a:ext cx="328612" cy="0"/>
          </a:xfrm>
          <a:prstGeom prst="line">
            <a:avLst/>
          </a:prstGeom>
          <a:ln w="38100" cap="flat" cmpd="sng">
            <a:solidFill>
              <a:schemeClr val="tx1"/>
            </a:solidFill>
            <a:prstDash val="solid"/>
            <a:headEnd type="none" w="med" len="med"/>
            <a:tailEnd type="none" w="med" len="med"/>
          </a:ln>
        </p:spPr>
      </p:sp>
      <p:sp>
        <p:nvSpPr>
          <p:cNvPr id="189545" name="直接连接符 920700"/>
          <p:cNvSpPr/>
          <p:nvPr/>
        </p:nvSpPr>
        <p:spPr>
          <a:xfrm>
            <a:off x="1971675" y="4864100"/>
            <a:ext cx="0" cy="304800"/>
          </a:xfrm>
          <a:prstGeom prst="line">
            <a:avLst/>
          </a:prstGeom>
          <a:ln w="38100" cap="flat" cmpd="sng">
            <a:solidFill>
              <a:schemeClr val="tx1"/>
            </a:solidFill>
            <a:prstDash val="solid"/>
            <a:headEnd type="none" w="med" len="med"/>
            <a:tailEnd type="none" w="med" len="med"/>
          </a:ln>
        </p:spPr>
      </p:sp>
      <p:sp>
        <p:nvSpPr>
          <p:cNvPr id="189546" name="直接连接符 920701"/>
          <p:cNvSpPr/>
          <p:nvPr/>
        </p:nvSpPr>
        <p:spPr>
          <a:xfrm>
            <a:off x="1857375" y="5168900"/>
            <a:ext cx="228600" cy="0"/>
          </a:xfrm>
          <a:prstGeom prst="line">
            <a:avLst/>
          </a:prstGeom>
          <a:ln w="38100" cap="flat" cmpd="sng">
            <a:solidFill>
              <a:schemeClr val="tx1"/>
            </a:solidFill>
            <a:prstDash val="solid"/>
            <a:headEnd type="none" w="med" len="med"/>
            <a:tailEnd type="none" w="med" len="med"/>
          </a:ln>
        </p:spPr>
      </p:sp>
      <p:sp>
        <p:nvSpPr>
          <p:cNvPr id="189547" name="直接连接符 920702"/>
          <p:cNvSpPr/>
          <p:nvPr/>
        </p:nvSpPr>
        <p:spPr>
          <a:xfrm>
            <a:off x="1857375" y="5245100"/>
            <a:ext cx="228600" cy="0"/>
          </a:xfrm>
          <a:prstGeom prst="line">
            <a:avLst/>
          </a:prstGeom>
          <a:ln w="38100" cap="flat" cmpd="sng">
            <a:solidFill>
              <a:schemeClr val="tx1"/>
            </a:solidFill>
            <a:prstDash val="solid"/>
            <a:headEnd type="none" w="med" len="med"/>
            <a:tailEnd type="none" w="med" len="med"/>
          </a:ln>
        </p:spPr>
      </p:sp>
      <p:sp>
        <p:nvSpPr>
          <p:cNvPr id="189548" name="直接连接符 920703"/>
          <p:cNvSpPr/>
          <p:nvPr/>
        </p:nvSpPr>
        <p:spPr>
          <a:xfrm>
            <a:off x="1971675" y="5245100"/>
            <a:ext cx="0" cy="341313"/>
          </a:xfrm>
          <a:prstGeom prst="line">
            <a:avLst/>
          </a:prstGeom>
          <a:ln w="38100" cap="flat" cmpd="sng">
            <a:solidFill>
              <a:schemeClr val="tx1"/>
            </a:solidFill>
            <a:prstDash val="solid"/>
            <a:headEnd type="none" w="med" len="med"/>
            <a:tailEnd type="none" w="med" len="med"/>
          </a:ln>
        </p:spPr>
      </p:sp>
      <p:sp>
        <p:nvSpPr>
          <p:cNvPr id="189549" name="直接连接符 920704"/>
          <p:cNvSpPr/>
          <p:nvPr/>
        </p:nvSpPr>
        <p:spPr>
          <a:xfrm rot="-5400000">
            <a:off x="1343025" y="4864100"/>
            <a:ext cx="111125" cy="0"/>
          </a:xfrm>
          <a:prstGeom prst="line">
            <a:avLst/>
          </a:prstGeom>
          <a:ln w="38100" cap="flat" cmpd="sng">
            <a:solidFill>
              <a:schemeClr val="tx1"/>
            </a:solidFill>
            <a:prstDash val="solid"/>
            <a:headEnd type="none" w="med" len="med"/>
            <a:tailEnd type="none" w="med" len="med"/>
          </a:ln>
        </p:spPr>
      </p:sp>
      <p:sp>
        <p:nvSpPr>
          <p:cNvPr id="189550" name="直接连接符 920705"/>
          <p:cNvSpPr/>
          <p:nvPr/>
        </p:nvSpPr>
        <p:spPr>
          <a:xfrm rot="-5400000">
            <a:off x="1554163" y="4745038"/>
            <a:ext cx="0" cy="303212"/>
          </a:xfrm>
          <a:prstGeom prst="line">
            <a:avLst/>
          </a:prstGeom>
          <a:ln w="38100" cap="flat" cmpd="sng">
            <a:solidFill>
              <a:schemeClr val="tx1"/>
            </a:solidFill>
            <a:prstDash val="solid"/>
            <a:headEnd type="none" w="med" len="med"/>
            <a:tailEnd type="none" w="med" len="med"/>
          </a:ln>
        </p:spPr>
      </p:sp>
      <p:sp>
        <p:nvSpPr>
          <p:cNvPr id="189551" name="直接连接符 920706"/>
          <p:cNvSpPr/>
          <p:nvPr/>
        </p:nvSpPr>
        <p:spPr>
          <a:xfrm rot="-5400000">
            <a:off x="1554163" y="4668838"/>
            <a:ext cx="0" cy="303212"/>
          </a:xfrm>
          <a:prstGeom prst="line">
            <a:avLst/>
          </a:prstGeom>
          <a:ln w="38100" cap="flat" cmpd="sng">
            <a:solidFill>
              <a:schemeClr val="tx1"/>
            </a:solidFill>
            <a:prstDash val="solid"/>
            <a:headEnd type="none" w="med" len="med"/>
            <a:tailEnd type="none" w="med" len="med"/>
          </a:ln>
        </p:spPr>
      </p:sp>
      <p:sp>
        <p:nvSpPr>
          <p:cNvPr id="189552" name="直接连接符 920707"/>
          <p:cNvSpPr/>
          <p:nvPr/>
        </p:nvSpPr>
        <p:spPr>
          <a:xfrm rot="-5400000">
            <a:off x="1654175" y="4857750"/>
            <a:ext cx="107950" cy="0"/>
          </a:xfrm>
          <a:prstGeom prst="line">
            <a:avLst/>
          </a:prstGeom>
          <a:ln w="38100" cap="flat" cmpd="sng">
            <a:solidFill>
              <a:schemeClr val="tx1"/>
            </a:solidFill>
            <a:prstDash val="solid"/>
            <a:headEnd type="none" w="med" len="med"/>
            <a:tailEnd type="none" w="med" len="med"/>
          </a:ln>
        </p:spPr>
      </p:sp>
      <p:sp>
        <p:nvSpPr>
          <p:cNvPr id="189553" name="直接连接符 920708"/>
          <p:cNvSpPr/>
          <p:nvPr/>
        </p:nvSpPr>
        <p:spPr>
          <a:xfrm>
            <a:off x="1704975" y="4864100"/>
            <a:ext cx="762000" cy="0"/>
          </a:xfrm>
          <a:prstGeom prst="line">
            <a:avLst/>
          </a:prstGeom>
          <a:ln w="38100" cap="flat" cmpd="sng">
            <a:solidFill>
              <a:schemeClr val="tx1"/>
            </a:solidFill>
            <a:prstDash val="solid"/>
            <a:headEnd type="none" w="med" len="med"/>
            <a:tailEnd type="none" w="med" len="med"/>
          </a:ln>
        </p:spPr>
      </p:sp>
      <p:sp>
        <p:nvSpPr>
          <p:cNvPr id="189554" name="直接连接符 920709"/>
          <p:cNvSpPr/>
          <p:nvPr/>
        </p:nvSpPr>
        <p:spPr>
          <a:xfrm rot="-5400000">
            <a:off x="1973263" y="5508625"/>
            <a:ext cx="0" cy="153988"/>
          </a:xfrm>
          <a:prstGeom prst="line">
            <a:avLst/>
          </a:prstGeom>
          <a:ln w="38100" cap="flat" cmpd="sng">
            <a:solidFill>
              <a:schemeClr val="tx1"/>
            </a:solidFill>
            <a:prstDash val="solid"/>
            <a:headEnd type="none" w="med" len="med"/>
            <a:tailEnd type="none" w="med" len="med"/>
          </a:ln>
        </p:spPr>
      </p:sp>
      <p:sp>
        <p:nvSpPr>
          <p:cNvPr id="189555" name="直接连接符 920710"/>
          <p:cNvSpPr/>
          <p:nvPr/>
        </p:nvSpPr>
        <p:spPr>
          <a:xfrm flipV="1">
            <a:off x="2466975" y="4940300"/>
            <a:ext cx="609600" cy="228600"/>
          </a:xfrm>
          <a:prstGeom prst="line">
            <a:avLst/>
          </a:prstGeom>
          <a:ln w="38100" cap="flat" cmpd="sng">
            <a:solidFill>
              <a:schemeClr val="tx1"/>
            </a:solidFill>
            <a:prstDash val="solid"/>
            <a:headEnd type="none" w="med" len="med"/>
            <a:tailEnd type="none" w="med" len="med"/>
          </a:ln>
        </p:spPr>
      </p:sp>
      <p:sp>
        <p:nvSpPr>
          <p:cNvPr id="189556" name="直接连接符 920711"/>
          <p:cNvSpPr/>
          <p:nvPr/>
        </p:nvSpPr>
        <p:spPr>
          <a:xfrm>
            <a:off x="2466975" y="4710113"/>
            <a:ext cx="609600" cy="230187"/>
          </a:xfrm>
          <a:prstGeom prst="line">
            <a:avLst/>
          </a:prstGeom>
          <a:ln w="38100" cap="flat" cmpd="sng">
            <a:solidFill>
              <a:schemeClr val="tx1"/>
            </a:solidFill>
            <a:prstDash val="solid"/>
            <a:headEnd type="none" w="med" len="med"/>
            <a:tailEnd type="none" w="med" len="med"/>
          </a:ln>
        </p:spPr>
      </p:sp>
      <p:sp>
        <p:nvSpPr>
          <p:cNvPr id="189557" name="直接连接符 920712"/>
          <p:cNvSpPr/>
          <p:nvPr/>
        </p:nvSpPr>
        <p:spPr>
          <a:xfrm>
            <a:off x="2466975" y="4710113"/>
            <a:ext cx="0" cy="458787"/>
          </a:xfrm>
          <a:prstGeom prst="line">
            <a:avLst/>
          </a:prstGeom>
          <a:ln w="38100" cap="flat" cmpd="sng">
            <a:solidFill>
              <a:schemeClr val="tx1"/>
            </a:solidFill>
            <a:prstDash val="solid"/>
            <a:headEnd type="none" w="med" len="med"/>
            <a:tailEnd type="none" w="med" len="med"/>
          </a:ln>
        </p:spPr>
      </p:sp>
      <p:sp>
        <p:nvSpPr>
          <p:cNvPr id="189558" name="文本框 920713"/>
          <p:cNvSpPr txBox="1"/>
          <p:nvPr/>
        </p:nvSpPr>
        <p:spPr>
          <a:xfrm>
            <a:off x="2389188" y="4710113"/>
            <a:ext cx="293687" cy="306387"/>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89559" name="文本框 920714"/>
          <p:cNvSpPr txBox="1"/>
          <p:nvPr/>
        </p:nvSpPr>
        <p:spPr>
          <a:xfrm>
            <a:off x="2433638" y="4864100"/>
            <a:ext cx="246062" cy="304800"/>
          </a:xfrm>
          <a:prstGeom prst="rect">
            <a:avLst/>
          </a:prstGeom>
          <a:noFill/>
          <a:ln w="38100">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89560" name="直接连接符 920715"/>
          <p:cNvSpPr/>
          <p:nvPr/>
        </p:nvSpPr>
        <p:spPr>
          <a:xfrm>
            <a:off x="2312988" y="5016500"/>
            <a:ext cx="153987" cy="0"/>
          </a:xfrm>
          <a:prstGeom prst="line">
            <a:avLst/>
          </a:prstGeom>
          <a:ln w="38100" cap="flat" cmpd="sng">
            <a:solidFill>
              <a:schemeClr val="tx1"/>
            </a:solidFill>
            <a:prstDash val="solid"/>
            <a:headEnd type="none" w="med" len="med"/>
            <a:tailEnd type="none" w="med" len="med"/>
          </a:ln>
        </p:spPr>
      </p:sp>
      <p:sp>
        <p:nvSpPr>
          <p:cNvPr id="189561" name="直接连接符 920716"/>
          <p:cNvSpPr/>
          <p:nvPr/>
        </p:nvSpPr>
        <p:spPr>
          <a:xfrm>
            <a:off x="3076575" y="4940300"/>
            <a:ext cx="762000" cy="0"/>
          </a:xfrm>
          <a:prstGeom prst="line">
            <a:avLst/>
          </a:prstGeom>
          <a:ln w="38100" cap="flat" cmpd="sng">
            <a:solidFill>
              <a:schemeClr val="tx1"/>
            </a:solidFill>
            <a:prstDash val="solid"/>
            <a:headEnd type="none" w="med" len="med"/>
            <a:tailEnd type="none" w="med" len="med"/>
          </a:ln>
        </p:spPr>
      </p:sp>
      <p:sp>
        <p:nvSpPr>
          <p:cNvPr id="189562" name="直接连接符 920717"/>
          <p:cNvSpPr/>
          <p:nvPr/>
        </p:nvSpPr>
        <p:spPr>
          <a:xfrm>
            <a:off x="2312988" y="5016500"/>
            <a:ext cx="0" cy="304800"/>
          </a:xfrm>
          <a:prstGeom prst="line">
            <a:avLst/>
          </a:prstGeom>
          <a:ln w="38100" cap="flat" cmpd="sng">
            <a:solidFill>
              <a:schemeClr val="tx1"/>
            </a:solidFill>
            <a:prstDash val="solid"/>
            <a:headEnd type="none" w="med" len="med"/>
            <a:tailEnd type="none" w="med" len="med"/>
          </a:ln>
        </p:spPr>
      </p:sp>
      <p:sp>
        <p:nvSpPr>
          <p:cNvPr id="189563" name="直接连接符 920718"/>
          <p:cNvSpPr/>
          <p:nvPr/>
        </p:nvSpPr>
        <p:spPr>
          <a:xfrm flipH="1">
            <a:off x="2312988" y="5321300"/>
            <a:ext cx="915987" cy="0"/>
          </a:xfrm>
          <a:prstGeom prst="line">
            <a:avLst/>
          </a:prstGeom>
          <a:ln w="38100" cap="flat" cmpd="sng">
            <a:solidFill>
              <a:schemeClr val="tx1"/>
            </a:solidFill>
            <a:prstDash val="solid"/>
            <a:headEnd type="none" w="med" len="med"/>
            <a:tailEnd type="none" w="med" len="med"/>
          </a:ln>
        </p:spPr>
      </p:sp>
      <p:sp>
        <p:nvSpPr>
          <p:cNvPr id="189564" name="直接连接符 920719"/>
          <p:cNvSpPr/>
          <p:nvPr/>
        </p:nvSpPr>
        <p:spPr>
          <a:xfrm flipV="1">
            <a:off x="3228975" y="4940300"/>
            <a:ext cx="0" cy="381000"/>
          </a:xfrm>
          <a:prstGeom prst="line">
            <a:avLst/>
          </a:prstGeom>
          <a:ln w="38100" cap="flat" cmpd="sng">
            <a:solidFill>
              <a:schemeClr val="tx1"/>
            </a:solidFill>
            <a:prstDash val="solid"/>
            <a:headEnd type="none" w="med" len="med"/>
            <a:tailEnd type="none" w="med" len="med"/>
          </a:ln>
        </p:spPr>
      </p:sp>
      <p:sp>
        <p:nvSpPr>
          <p:cNvPr id="189565" name="文本框 920720"/>
          <p:cNvSpPr txBox="1"/>
          <p:nvPr/>
        </p:nvSpPr>
        <p:spPr>
          <a:xfrm>
            <a:off x="3532188" y="4559300"/>
            <a:ext cx="565150"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189566" name="直接连接符 920721"/>
          <p:cNvSpPr/>
          <p:nvPr/>
        </p:nvSpPr>
        <p:spPr>
          <a:xfrm>
            <a:off x="3495675" y="4940300"/>
            <a:ext cx="0" cy="304800"/>
          </a:xfrm>
          <a:prstGeom prst="line">
            <a:avLst/>
          </a:prstGeom>
          <a:ln w="38100" cap="flat" cmpd="sng">
            <a:solidFill>
              <a:schemeClr val="tx1"/>
            </a:solidFill>
            <a:prstDash val="solid"/>
            <a:headEnd type="none" w="med" len="med"/>
            <a:tailEnd type="none" w="med" len="med"/>
          </a:ln>
        </p:spPr>
      </p:sp>
      <p:sp>
        <p:nvSpPr>
          <p:cNvPr id="189567" name="直接连接符 920722"/>
          <p:cNvSpPr/>
          <p:nvPr/>
        </p:nvSpPr>
        <p:spPr>
          <a:xfrm>
            <a:off x="3381375" y="5245100"/>
            <a:ext cx="228600" cy="0"/>
          </a:xfrm>
          <a:prstGeom prst="line">
            <a:avLst/>
          </a:prstGeom>
          <a:ln w="38100" cap="flat" cmpd="sng">
            <a:solidFill>
              <a:schemeClr val="tx1"/>
            </a:solidFill>
            <a:prstDash val="solid"/>
            <a:headEnd type="none" w="med" len="med"/>
            <a:tailEnd type="none" w="med" len="med"/>
          </a:ln>
        </p:spPr>
      </p:sp>
      <p:sp>
        <p:nvSpPr>
          <p:cNvPr id="189568" name="直接连接符 920723"/>
          <p:cNvSpPr/>
          <p:nvPr/>
        </p:nvSpPr>
        <p:spPr>
          <a:xfrm>
            <a:off x="3381375" y="5321300"/>
            <a:ext cx="228600" cy="0"/>
          </a:xfrm>
          <a:prstGeom prst="line">
            <a:avLst/>
          </a:prstGeom>
          <a:ln w="38100" cap="flat" cmpd="sng">
            <a:solidFill>
              <a:schemeClr val="tx1"/>
            </a:solidFill>
            <a:prstDash val="solid"/>
            <a:headEnd type="none" w="med" len="med"/>
            <a:tailEnd type="none" w="med" len="med"/>
          </a:ln>
        </p:spPr>
      </p:sp>
      <p:sp>
        <p:nvSpPr>
          <p:cNvPr id="189569" name="直接连接符 920724"/>
          <p:cNvSpPr/>
          <p:nvPr/>
        </p:nvSpPr>
        <p:spPr>
          <a:xfrm>
            <a:off x="3495675" y="5321300"/>
            <a:ext cx="0" cy="252413"/>
          </a:xfrm>
          <a:prstGeom prst="line">
            <a:avLst/>
          </a:prstGeom>
          <a:ln w="38100" cap="flat" cmpd="sng">
            <a:solidFill>
              <a:schemeClr val="tx1"/>
            </a:solidFill>
            <a:prstDash val="solid"/>
            <a:headEnd type="none" w="med" len="med"/>
            <a:tailEnd type="none" w="med" len="med"/>
          </a:ln>
        </p:spPr>
      </p:sp>
      <p:sp>
        <p:nvSpPr>
          <p:cNvPr id="189570" name="直接连接符 920725"/>
          <p:cNvSpPr/>
          <p:nvPr/>
        </p:nvSpPr>
        <p:spPr>
          <a:xfrm rot="-5400000">
            <a:off x="3498850" y="5483225"/>
            <a:ext cx="0" cy="155575"/>
          </a:xfrm>
          <a:prstGeom prst="line">
            <a:avLst/>
          </a:prstGeom>
          <a:ln w="38100" cap="flat" cmpd="sng">
            <a:solidFill>
              <a:schemeClr val="tx1"/>
            </a:solidFill>
            <a:prstDash val="solid"/>
            <a:headEnd type="none" w="med" len="med"/>
            <a:tailEnd type="none" w="med" len="med"/>
          </a:ln>
        </p:spPr>
      </p:sp>
      <p:sp>
        <p:nvSpPr>
          <p:cNvPr id="189571" name="文本框 920726"/>
          <p:cNvSpPr txBox="1"/>
          <p:nvPr/>
        </p:nvSpPr>
        <p:spPr>
          <a:xfrm>
            <a:off x="2632075" y="4551363"/>
            <a:ext cx="571500"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LM358</a:t>
            </a:r>
            <a:endParaRPr lang="en-US" altLang="zh-TW" sz="1000" b="0" dirty="0">
              <a:solidFill>
                <a:srgbClr val="FF0000"/>
              </a:solidFill>
              <a:latin typeface="Arial" panose="020B0604020202020204" pitchFamily="34" charset="0"/>
            </a:endParaRPr>
          </a:p>
        </p:txBody>
      </p:sp>
      <p:sp>
        <p:nvSpPr>
          <p:cNvPr id="189572" name="文本框 920727"/>
          <p:cNvSpPr txBox="1"/>
          <p:nvPr/>
        </p:nvSpPr>
        <p:spPr>
          <a:xfrm>
            <a:off x="1106488" y="4398963"/>
            <a:ext cx="396875"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102</a:t>
            </a:r>
            <a:endParaRPr lang="en-US" altLang="zh-TW" sz="1000" b="0" dirty="0">
              <a:solidFill>
                <a:srgbClr val="FF0000"/>
              </a:solidFill>
              <a:latin typeface="Arial" panose="020B0604020202020204" pitchFamily="34" charset="0"/>
            </a:endParaRPr>
          </a:p>
        </p:txBody>
      </p:sp>
      <p:sp>
        <p:nvSpPr>
          <p:cNvPr id="189573" name="文本框 920728"/>
          <p:cNvSpPr txBox="1"/>
          <p:nvPr/>
        </p:nvSpPr>
        <p:spPr>
          <a:xfrm>
            <a:off x="1349375" y="4894263"/>
            <a:ext cx="396875"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102</a:t>
            </a:r>
            <a:endParaRPr lang="en-US" altLang="zh-TW" sz="1000" b="0" dirty="0">
              <a:solidFill>
                <a:srgbClr val="FF0000"/>
              </a:solidFill>
              <a:latin typeface="Arial" panose="020B0604020202020204" pitchFamily="34" charset="0"/>
            </a:endParaRPr>
          </a:p>
        </p:txBody>
      </p:sp>
      <p:sp>
        <p:nvSpPr>
          <p:cNvPr id="189574" name="文本框 920729"/>
          <p:cNvSpPr txBox="1"/>
          <p:nvPr/>
        </p:nvSpPr>
        <p:spPr>
          <a:xfrm>
            <a:off x="1563688" y="5237163"/>
            <a:ext cx="327025"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1n</a:t>
            </a:r>
            <a:endParaRPr lang="en-US" altLang="zh-TW" sz="1000" b="0" dirty="0">
              <a:solidFill>
                <a:srgbClr val="FF0000"/>
              </a:solidFill>
              <a:latin typeface="Arial" panose="020B0604020202020204" pitchFamily="34" charset="0"/>
            </a:endParaRPr>
          </a:p>
        </p:txBody>
      </p:sp>
      <p:sp>
        <p:nvSpPr>
          <p:cNvPr id="189575" name="文本框 920730"/>
          <p:cNvSpPr txBox="1"/>
          <p:nvPr/>
        </p:nvSpPr>
        <p:spPr>
          <a:xfrm>
            <a:off x="3622675" y="5160963"/>
            <a:ext cx="327025" cy="23812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1u</a:t>
            </a:r>
            <a:endParaRPr lang="en-US" altLang="zh-TW" sz="1000" b="0" dirty="0">
              <a:solidFill>
                <a:srgbClr val="FF0000"/>
              </a:solidFill>
              <a:latin typeface="Arial" panose="020B0604020202020204" pitchFamily="34" charset="0"/>
            </a:endParaRPr>
          </a:p>
        </p:txBody>
      </p:sp>
      <p:sp>
        <p:nvSpPr>
          <p:cNvPr id="189576" name="矩形 920731"/>
          <p:cNvSpPr/>
          <p:nvPr/>
        </p:nvSpPr>
        <p:spPr>
          <a:xfrm>
            <a:off x="879475" y="3814763"/>
            <a:ext cx="3429000" cy="2224087"/>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89577" name="文本框 920732"/>
          <p:cNvSpPr txBox="1"/>
          <p:nvPr/>
        </p:nvSpPr>
        <p:spPr>
          <a:xfrm>
            <a:off x="3659188" y="5719763"/>
            <a:ext cx="565150" cy="304800"/>
          </a:xfrm>
          <a:prstGeom prst="rect">
            <a:avLst/>
          </a:prstGeom>
          <a:noFill/>
          <a:ln w="9525">
            <a:noFill/>
          </a:ln>
        </p:spPr>
        <p:txBody>
          <a:bodyPr wrap="none" lIns="91429" tIns="45714" rIns="91429" bIns="45714">
            <a:spAutoFit/>
          </a:bodyPr>
          <a:lstStyle/>
          <a:p>
            <a:pPr eaLnBrk="1" hangingPunct="1"/>
            <a:r>
              <a:rPr lang="en-US" altLang="zh-TW" sz="1400" b="0" dirty="0">
                <a:solidFill>
                  <a:srgbClr val="FF0000"/>
                </a:solidFill>
                <a:latin typeface="Arial" panose="020B0604020202020204" pitchFamily="34" charset="0"/>
              </a:rPr>
              <a:t>2.5V</a:t>
            </a:r>
            <a:endParaRPr lang="en-US" altLang="zh-TW" sz="1400" b="0" dirty="0">
              <a:solidFill>
                <a:srgbClr val="FF0000"/>
              </a:solidFill>
              <a:latin typeface="Arial" panose="020B0604020202020204" pitchFamily="34" charset="0"/>
            </a:endParaRPr>
          </a:p>
        </p:txBody>
      </p:sp>
      <p:sp>
        <p:nvSpPr>
          <p:cNvPr id="3" name="矩形 912440"/>
          <p:cNvSpPr/>
          <p:nvPr/>
        </p:nvSpPr>
        <p:spPr>
          <a:xfrm>
            <a:off x="1402715" y="56515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0666"/>
                                        </p:tgtEl>
                                        <p:attrNameLst>
                                          <p:attrName>style.visibility</p:attrName>
                                        </p:attrNameLst>
                                      </p:cBhvr>
                                      <p:to>
                                        <p:strVal val="visible"/>
                                      </p:to>
                                    </p:set>
                                    <p:animEffect transition="in" filter="fade">
                                      <p:cBhvr>
                                        <p:cTn id="7" dur="2000"/>
                                        <p:tgtEl>
                                          <p:spTgt spid="92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文本框 922625"/>
          <p:cNvSpPr txBox="1"/>
          <p:nvPr/>
        </p:nvSpPr>
        <p:spPr>
          <a:xfrm>
            <a:off x="900113" y="5921375"/>
            <a:ext cx="4462780" cy="335915"/>
          </a:xfrm>
          <a:prstGeom prst="rect">
            <a:avLst/>
          </a:prstGeom>
          <a:solidFill>
            <a:srgbClr val="B1F4FD"/>
          </a:solidFill>
          <a:ln w="9525">
            <a:noFill/>
          </a:ln>
        </p:spPr>
        <p:txBody>
          <a:bodyPr wrap="none" lIns="91429" tIns="45714" rIns="91429" bIns="45714">
            <a:spAutoFit/>
          </a:bodyPr>
          <a:lstStyle/>
          <a:p>
            <a:pPr eaLnBrk="1" hangingPunct="1">
              <a:buClr>
                <a:schemeClr val="tx1"/>
              </a:buClr>
              <a:buFont typeface="Wingdings" panose="05000000000000000000" pitchFamily="2" charset="2"/>
              <a:buChar char="Ø"/>
            </a:pP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同步整流管的关断信号通过比较</a:t>
            </a:r>
            <a:r>
              <a:rPr lang="en-US" altLang="zh-TW" dirty="0">
                <a:latin typeface="Arial" panose="020B0604020202020204" pitchFamily="34" charset="0"/>
              </a:rPr>
              <a:t>V</a:t>
            </a:r>
            <a:r>
              <a:rPr lang="en-US" altLang="zh-TW" baseline="-25000" dirty="0">
                <a:latin typeface="Arial" panose="020B0604020202020204" pitchFamily="34" charset="0"/>
              </a:rPr>
              <a:t>cs</a:t>
            </a:r>
            <a:r>
              <a:rPr lang="zh-CN" altLang="en-US" dirty="0">
                <a:latin typeface="Arial" panose="020B0604020202020204" pitchFamily="34" charset="0"/>
                <a:ea typeface="宋体" panose="02010600030101010101" pitchFamily="2" charset="-122"/>
              </a:rPr>
              <a:t>和</a:t>
            </a:r>
            <a:r>
              <a:rPr lang="en-US" altLang="zh-TW" dirty="0">
                <a:latin typeface="Arial" panose="020B0604020202020204" pitchFamily="34" charset="0"/>
              </a:rPr>
              <a:t>V</a:t>
            </a:r>
            <a:r>
              <a:rPr lang="en-US" altLang="zh-TW" baseline="-25000" dirty="0">
                <a:latin typeface="Arial" panose="020B0604020202020204" pitchFamily="34" charset="0"/>
              </a:rPr>
              <a:t>ref</a:t>
            </a:r>
            <a:r>
              <a:rPr lang="zh-CN" altLang="en-US" dirty="0">
                <a:latin typeface="Arial" panose="020B0604020202020204" pitchFamily="34" charset="0"/>
                <a:ea typeface="宋体" panose="02010600030101010101" pitchFamily="2" charset="-122"/>
              </a:rPr>
              <a:t>产生</a:t>
            </a:r>
            <a:endParaRPr lang="zh-CN" altLang="en-US" b="0" dirty="0">
              <a:latin typeface="Arial" panose="020B0604020202020204" pitchFamily="34" charset="0"/>
              <a:ea typeface="宋体" panose="02010600030101010101" pitchFamily="2" charset="-122"/>
            </a:endParaRPr>
          </a:p>
        </p:txBody>
      </p:sp>
      <p:sp>
        <p:nvSpPr>
          <p:cNvPr id="191491" name="直接连接符 922626"/>
          <p:cNvSpPr/>
          <p:nvPr/>
        </p:nvSpPr>
        <p:spPr>
          <a:xfrm flipV="1">
            <a:off x="2565400" y="3127375"/>
            <a:ext cx="609600" cy="228600"/>
          </a:xfrm>
          <a:prstGeom prst="line">
            <a:avLst/>
          </a:prstGeom>
          <a:ln w="38100" cap="flat" cmpd="sng">
            <a:solidFill>
              <a:schemeClr val="tx1"/>
            </a:solidFill>
            <a:prstDash val="solid"/>
            <a:headEnd type="none" w="med" len="med"/>
            <a:tailEnd type="none" w="med" len="med"/>
          </a:ln>
        </p:spPr>
      </p:sp>
      <p:sp>
        <p:nvSpPr>
          <p:cNvPr id="191492" name="直接连接符 922627"/>
          <p:cNvSpPr/>
          <p:nvPr/>
        </p:nvSpPr>
        <p:spPr>
          <a:xfrm>
            <a:off x="2565400" y="2898775"/>
            <a:ext cx="609600" cy="228600"/>
          </a:xfrm>
          <a:prstGeom prst="line">
            <a:avLst/>
          </a:prstGeom>
          <a:ln w="38100" cap="flat" cmpd="sng">
            <a:solidFill>
              <a:schemeClr val="tx1"/>
            </a:solidFill>
            <a:prstDash val="solid"/>
            <a:headEnd type="none" w="med" len="med"/>
            <a:tailEnd type="none" w="med" len="med"/>
          </a:ln>
        </p:spPr>
      </p:sp>
      <p:sp>
        <p:nvSpPr>
          <p:cNvPr id="191493" name="直接连接符 922628"/>
          <p:cNvSpPr/>
          <p:nvPr/>
        </p:nvSpPr>
        <p:spPr>
          <a:xfrm>
            <a:off x="2565400" y="2898775"/>
            <a:ext cx="0" cy="457200"/>
          </a:xfrm>
          <a:prstGeom prst="line">
            <a:avLst/>
          </a:prstGeom>
          <a:ln w="38100" cap="flat" cmpd="sng">
            <a:solidFill>
              <a:schemeClr val="tx1"/>
            </a:solidFill>
            <a:prstDash val="solid"/>
            <a:headEnd type="none" w="med" len="med"/>
            <a:tailEnd type="none" w="med" len="med"/>
          </a:ln>
        </p:spPr>
      </p:sp>
      <p:sp>
        <p:nvSpPr>
          <p:cNvPr id="191494" name="文本框 922629"/>
          <p:cNvSpPr txBox="1"/>
          <p:nvPr/>
        </p:nvSpPr>
        <p:spPr>
          <a:xfrm>
            <a:off x="2514600" y="3041650"/>
            <a:ext cx="287338"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91495" name="文本框 922630"/>
          <p:cNvSpPr txBox="1"/>
          <p:nvPr/>
        </p:nvSpPr>
        <p:spPr>
          <a:xfrm>
            <a:off x="2544763" y="2881313"/>
            <a:ext cx="242887" cy="304800"/>
          </a:xfrm>
          <a:prstGeom prst="rect">
            <a:avLst/>
          </a:prstGeom>
          <a:noFill/>
          <a:ln w="38100">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91496" name="直接连接符 922631"/>
          <p:cNvSpPr/>
          <p:nvPr/>
        </p:nvSpPr>
        <p:spPr>
          <a:xfrm>
            <a:off x="2032000" y="3203575"/>
            <a:ext cx="533400" cy="0"/>
          </a:xfrm>
          <a:prstGeom prst="line">
            <a:avLst/>
          </a:prstGeom>
          <a:ln w="38100" cap="flat" cmpd="sng">
            <a:solidFill>
              <a:schemeClr val="tx1"/>
            </a:solidFill>
            <a:prstDash val="solid"/>
            <a:headEnd type="none" w="med" len="med"/>
            <a:tailEnd type="none" w="med" len="med"/>
          </a:ln>
        </p:spPr>
      </p:sp>
      <p:sp>
        <p:nvSpPr>
          <p:cNvPr id="191497" name="直接连接符 922632"/>
          <p:cNvSpPr/>
          <p:nvPr/>
        </p:nvSpPr>
        <p:spPr>
          <a:xfrm flipH="1">
            <a:off x="3175000" y="3127375"/>
            <a:ext cx="304800" cy="0"/>
          </a:xfrm>
          <a:prstGeom prst="line">
            <a:avLst/>
          </a:prstGeom>
          <a:ln w="38100" cap="flat" cmpd="sng">
            <a:solidFill>
              <a:schemeClr val="tx1"/>
            </a:solidFill>
            <a:prstDash val="solid"/>
            <a:headEnd type="none" w="med" len="med"/>
            <a:tailEnd type="none" w="med" len="med"/>
          </a:ln>
        </p:spPr>
      </p:sp>
      <p:sp>
        <p:nvSpPr>
          <p:cNvPr id="191498" name="直接连接符 922633"/>
          <p:cNvSpPr/>
          <p:nvPr/>
        </p:nvSpPr>
        <p:spPr>
          <a:xfrm>
            <a:off x="2032000" y="3051175"/>
            <a:ext cx="533400" cy="0"/>
          </a:xfrm>
          <a:prstGeom prst="line">
            <a:avLst/>
          </a:prstGeom>
          <a:ln w="38100" cap="flat" cmpd="sng">
            <a:solidFill>
              <a:schemeClr val="tx1"/>
            </a:solidFill>
            <a:prstDash val="solid"/>
            <a:headEnd type="none" w="med" len="med"/>
            <a:tailEnd type="none" w="med" len="med"/>
          </a:ln>
        </p:spPr>
      </p:sp>
      <p:sp>
        <p:nvSpPr>
          <p:cNvPr id="191499" name="直接连接符 922634"/>
          <p:cNvSpPr/>
          <p:nvPr/>
        </p:nvSpPr>
        <p:spPr>
          <a:xfrm flipV="1">
            <a:off x="1346200" y="2527300"/>
            <a:ext cx="693738" cy="1588"/>
          </a:xfrm>
          <a:prstGeom prst="line">
            <a:avLst/>
          </a:prstGeom>
          <a:ln w="38100" cap="flat" cmpd="sng">
            <a:solidFill>
              <a:schemeClr val="tx1"/>
            </a:solidFill>
            <a:prstDash val="solid"/>
            <a:headEnd type="triangle" w="med" len="med"/>
            <a:tailEnd type="none" w="med" len="med"/>
          </a:ln>
        </p:spPr>
      </p:sp>
      <p:sp>
        <p:nvSpPr>
          <p:cNvPr id="191500" name="直接连接符 922635"/>
          <p:cNvSpPr/>
          <p:nvPr/>
        </p:nvSpPr>
        <p:spPr>
          <a:xfrm flipH="1" flipV="1">
            <a:off x="2039938" y="3189288"/>
            <a:ext cx="1587" cy="493712"/>
          </a:xfrm>
          <a:prstGeom prst="line">
            <a:avLst/>
          </a:prstGeom>
          <a:ln w="38100" cap="flat" cmpd="sng">
            <a:solidFill>
              <a:schemeClr val="tx1"/>
            </a:solidFill>
            <a:prstDash val="solid"/>
            <a:headEnd type="none" w="med" len="med"/>
            <a:tailEnd type="none" w="med" len="med"/>
          </a:ln>
        </p:spPr>
      </p:sp>
      <p:sp>
        <p:nvSpPr>
          <p:cNvPr id="191501" name="直接连接符 922636"/>
          <p:cNvSpPr/>
          <p:nvPr/>
        </p:nvSpPr>
        <p:spPr>
          <a:xfrm>
            <a:off x="1568450" y="3665538"/>
            <a:ext cx="487363" cy="0"/>
          </a:xfrm>
          <a:prstGeom prst="line">
            <a:avLst/>
          </a:prstGeom>
          <a:ln w="38100" cap="flat" cmpd="sng">
            <a:solidFill>
              <a:schemeClr val="tx1"/>
            </a:solidFill>
            <a:prstDash val="solid"/>
            <a:headEnd type="none" w="med" len="med"/>
            <a:tailEnd type="none" w="med" len="med"/>
          </a:ln>
        </p:spPr>
      </p:sp>
      <p:sp>
        <p:nvSpPr>
          <p:cNvPr id="191502" name="直接连接符 922637"/>
          <p:cNvSpPr/>
          <p:nvPr/>
        </p:nvSpPr>
        <p:spPr>
          <a:xfrm>
            <a:off x="1252538" y="2400300"/>
            <a:ext cx="109537" cy="0"/>
          </a:xfrm>
          <a:prstGeom prst="line">
            <a:avLst/>
          </a:prstGeom>
          <a:ln w="38100" cap="flat" cmpd="sng">
            <a:solidFill>
              <a:schemeClr val="tx1"/>
            </a:solidFill>
            <a:prstDash val="solid"/>
            <a:headEnd type="none" w="med" len="med"/>
            <a:tailEnd type="none" w="med" len="med"/>
          </a:ln>
        </p:spPr>
      </p:sp>
      <p:sp>
        <p:nvSpPr>
          <p:cNvPr id="191503" name="直接连接符 922638"/>
          <p:cNvSpPr/>
          <p:nvPr/>
        </p:nvSpPr>
        <p:spPr>
          <a:xfrm>
            <a:off x="1266825" y="2400300"/>
            <a:ext cx="0" cy="304800"/>
          </a:xfrm>
          <a:prstGeom prst="line">
            <a:avLst/>
          </a:prstGeom>
          <a:ln w="38100" cap="flat" cmpd="sng">
            <a:solidFill>
              <a:schemeClr val="tx1"/>
            </a:solidFill>
            <a:prstDash val="solid"/>
            <a:headEnd type="none" w="med" len="med"/>
            <a:tailEnd type="none" w="med" len="med"/>
          </a:ln>
        </p:spPr>
      </p:sp>
      <p:sp>
        <p:nvSpPr>
          <p:cNvPr id="191504" name="直接连接符 922639"/>
          <p:cNvSpPr/>
          <p:nvPr/>
        </p:nvSpPr>
        <p:spPr>
          <a:xfrm>
            <a:off x="1343025" y="2400300"/>
            <a:ext cx="0" cy="304800"/>
          </a:xfrm>
          <a:prstGeom prst="line">
            <a:avLst/>
          </a:prstGeom>
          <a:ln w="38100" cap="flat" cmpd="sng">
            <a:solidFill>
              <a:schemeClr val="tx1"/>
            </a:solidFill>
            <a:prstDash val="solid"/>
            <a:headEnd type="none" w="med" len="med"/>
            <a:tailEnd type="none" w="med" len="med"/>
          </a:ln>
        </p:spPr>
      </p:sp>
      <p:sp>
        <p:nvSpPr>
          <p:cNvPr id="191505" name="直接连接符 922640"/>
          <p:cNvSpPr/>
          <p:nvPr/>
        </p:nvSpPr>
        <p:spPr>
          <a:xfrm>
            <a:off x="1255713" y="2705100"/>
            <a:ext cx="109537" cy="0"/>
          </a:xfrm>
          <a:prstGeom prst="line">
            <a:avLst/>
          </a:prstGeom>
          <a:ln w="38100" cap="flat" cmpd="sng">
            <a:solidFill>
              <a:schemeClr val="tx1"/>
            </a:solidFill>
            <a:prstDash val="solid"/>
            <a:headEnd type="none" w="med" len="med"/>
            <a:tailEnd type="none" w="med" len="med"/>
          </a:ln>
        </p:spPr>
      </p:sp>
      <p:sp>
        <p:nvSpPr>
          <p:cNvPr id="191506" name="直接连接符 922641"/>
          <p:cNvSpPr/>
          <p:nvPr/>
        </p:nvSpPr>
        <p:spPr>
          <a:xfrm>
            <a:off x="1309688" y="2705100"/>
            <a:ext cx="0" cy="236538"/>
          </a:xfrm>
          <a:prstGeom prst="line">
            <a:avLst/>
          </a:prstGeom>
          <a:ln w="38100" cap="flat" cmpd="sng">
            <a:solidFill>
              <a:schemeClr val="tx1"/>
            </a:solidFill>
            <a:prstDash val="solid"/>
            <a:headEnd type="none" w="med" len="med"/>
            <a:tailEnd type="none" w="med" len="med"/>
          </a:ln>
        </p:spPr>
      </p:sp>
      <p:sp>
        <p:nvSpPr>
          <p:cNvPr id="191507" name="直接连接符 922642"/>
          <p:cNvSpPr/>
          <p:nvPr/>
        </p:nvSpPr>
        <p:spPr>
          <a:xfrm flipV="1">
            <a:off x="1304925" y="2163763"/>
            <a:ext cx="0" cy="228600"/>
          </a:xfrm>
          <a:prstGeom prst="line">
            <a:avLst/>
          </a:prstGeom>
          <a:ln w="38100" cap="flat" cmpd="sng">
            <a:solidFill>
              <a:schemeClr val="tx1"/>
            </a:solidFill>
            <a:prstDash val="solid"/>
            <a:headEnd type="none" w="med" len="med"/>
            <a:tailEnd type="oval" w="med" len="med"/>
          </a:ln>
        </p:spPr>
      </p:sp>
      <p:sp>
        <p:nvSpPr>
          <p:cNvPr id="191508" name="文本框 922643"/>
          <p:cNvSpPr txBox="1"/>
          <p:nvPr/>
        </p:nvSpPr>
        <p:spPr>
          <a:xfrm>
            <a:off x="1419225" y="2038350"/>
            <a:ext cx="431800"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5V</a:t>
            </a:r>
            <a:endParaRPr lang="en-US" altLang="zh-TW" dirty="0">
              <a:latin typeface="Arial" panose="020B0604020202020204" pitchFamily="34" charset="0"/>
            </a:endParaRPr>
          </a:p>
        </p:txBody>
      </p:sp>
      <p:sp>
        <p:nvSpPr>
          <p:cNvPr id="191509" name="直接连接符 922644"/>
          <p:cNvSpPr/>
          <p:nvPr/>
        </p:nvSpPr>
        <p:spPr>
          <a:xfrm>
            <a:off x="1190625" y="2933700"/>
            <a:ext cx="228600" cy="0"/>
          </a:xfrm>
          <a:prstGeom prst="line">
            <a:avLst/>
          </a:prstGeom>
          <a:ln w="38100" cap="flat" cmpd="sng">
            <a:solidFill>
              <a:schemeClr val="tx1"/>
            </a:solidFill>
            <a:prstDash val="solid"/>
            <a:headEnd type="none" w="med" len="med"/>
            <a:tailEnd type="none" w="med" len="med"/>
          </a:ln>
        </p:spPr>
      </p:sp>
      <p:sp>
        <p:nvSpPr>
          <p:cNvPr id="191510" name="直接连接符 922645"/>
          <p:cNvSpPr/>
          <p:nvPr/>
        </p:nvSpPr>
        <p:spPr>
          <a:xfrm flipV="1">
            <a:off x="2047875" y="2528888"/>
            <a:ext cx="0" cy="509587"/>
          </a:xfrm>
          <a:prstGeom prst="line">
            <a:avLst/>
          </a:prstGeom>
          <a:ln w="38100" cap="flat" cmpd="sng">
            <a:solidFill>
              <a:schemeClr val="tx1"/>
            </a:solidFill>
            <a:prstDash val="solid"/>
            <a:headEnd type="none" w="med" len="med"/>
            <a:tailEnd type="none" w="med" len="med"/>
          </a:ln>
        </p:spPr>
      </p:sp>
      <p:sp>
        <p:nvSpPr>
          <p:cNvPr id="191511" name="矩形 922646"/>
          <p:cNvSpPr/>
          <p:nvPr/>
        </p:nvSpPr>
        <p:spPr>
          <a:xfrm>
            <a:off x="730250" y="1787525"/>
            <a:ext cx="3429000" cy="2360613"/>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1512" name="文本框 922647"/>
          <p:cNvSpPr txBox="1"/>
          <p:nvPr/>
        </p:nvSpPr>
        <p:spPr>
          <a:xfrm>
            <a:off x="1528763" y="3259138"/>
            <a:ext cx="474662"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V</a:t>
            </a:r>
            <a:r>
              <a:rPr lang="en-US" altLang="zh-TW" baseline="-25000" dirty="0">
                <a:latin typeface="Arial" panose="020B0604020202020204" pitchFamily="34" charset="0"/>
              </a:rPr>
              <a:t>cs</a:t>
            </a:r>
            <a:endParaRPr lang="en-US" altLang="zh-TW" baseline="-25000" dirty="0">
              <a:latin typeface="Arial" panose="020B0604020202020204" pitchFamily="34" charset="0"/>
            </a:endParaRPr>
          </a:p>
        </p:txBody>
      </p:sp>
      <p:sp>
        <p:nvSpPr>
          <p:cNvPr id="191513" name="矩形 922648"/>
          <p:cNvSpPr/>
          <p:nvPr/>
        </p:nvSpPr>
        <p:spPr>
          <a:xfrm>
            <a:off x="5046663" y="1839913"/>
            <a:ext cx="296862"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i</a:t>
            </a:r>
            <a:r>
              <a:rPr lang="en-US" altLang="zh-CN" sz="1400" baseline="-25000" dirty="0">
                <a:solidFill>
                  <a:schemeClr val="accent2"/>
                </a:solidFill>
                <a:latin typeface="Times New Roman" panose="02020603050405020304" pitchFamily="18" charset="0"/>
                <a:ea typeface="宋体" panose="02010600030101010101" pitchFamily="2" charset="-122"/>
              </a:rPr>
              <a:t>p</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grpSp>
        <p:nvGrpSpPr>
          <p:cNvPr id="191514" name="组合 922649"/>
          <p:cNvGrpSpPr/>
          <p:nvPr/>
        </p:nvGrpSpPr>
        <p:grpSpPr>
          <a:xfrm>
            <a:off x="5473700" y="1614488"/>
            <a:ext cx="2130425" cy="3727450"/>
            <a:chOff x="3262" y="973"/>
            <a:chExt cx="1366" cy="2258"/>
          </a:xfrm>
        </p:grpSpPr>
        <p:sp>
          <p:nvSpPr>
            <p:cNvPr id="191562" name="直接连接符 922650"/>
            <p:cNvSpPr/>
            <p:nvPr/>
          </p:nvSpPr>
          <p:spPr>
            <a:xfrm flipH="1">
              <a:off x="3262" y="978"/>
              <a:ext cx="3" cy="2253"/>
            </a:xfrm>
            <a:prstGeom prst="line">
              <a:avLst/>
            </a:prstGeom>
            <a:ln w="9525" cap="flat" cmpd="sng">
              <a:solidFill>
                <a:schemeClr val="tx1"/>
              </a:solidFill>
              <a:prstDash val="solid"/>
              <a:headEnd type="none" w="med" len="med"/>
              <a:tailEnd type="none" w="med" len="med"/>
            </a:ln>
          </p:spPr>
        </p:sp>
        <p:sp>
          <p:nvSpPr>
            <p:cNvPr id="191563" name="直接连接符 922651"/>
            <p:cNvSpPr/>
            <p:nvPr/>
          </p:nvSpPr>
          <p:spPr>
            <a:xfrm>
              <a:off x="3327" y="973"/>
              <a:ext cx="0" cy="2244"/>
            </a:xfrm>
            <a:prstGeom prst="line">
              <a:avLst/>
            </a:prstGeom>
            <a:ln w="9525" cap="flat" cmpd="sng">
              <a:solidFill>
                <a:schemeClr val="tx1"/>
              </a:solidFill>
              <a:prstDash val="sysDot"/>
              <a:headEnd type="none" w="med" len="med"/>
              <a:tailEnd type="none" w="med" len="med"/>
            </a:ln>
          </p:spPr>
        </p:sp>
        <p:sp>
          <p:nvSpPr>
            <p:cNvPr id="191564" name="直接连接符 922652"/>
            <p:cNvSpPr/>
            <p:nvPr/>
          </p:nvSpPr>
          <p:spPr>
            <a:xfrm>
              <a:off x="3915" y="976"/>
              <a:ext cx="0" cy="2244"/>
            </a:xfrm>
            <a:prstGeom prst="line">
              <a:avLst/>
            </a:prstGeom>
            <a:ln w="9525" cap="flat" cmpd="sng">
              <a:solidFill>
                <a:schemeClr val="tx1"/>
              </a:solidFill>
              <a:prstDash val="sysDot"/>
              <a:headEnd type="none" w="med" len="med"/>
              <a:tailEnd type="none" w="med" len="med"/>
            </a:ln>
          </p:spPr>
        </p:sp>
        <p:sp>
          <p:nvSpPr>
            <p:cNvPr id="191565" name="直接连接符 922653"/>
            <p:cNvSpPr/>
            <p:nvPr/>
          </p:nvSpPr>
          <p:spPr>
            <a:xfrm>
              <a:off x="4566" y="973"/>
              <a:ext cx="0" cy="2244"/>
            </a:xfrm>
            <a:prstGeom prst="line">
              <a:avLst/>
            </a:prstGeom>
            <a:ln w="9525" cap="flat" cmpd="sng">
              <a:solidFill>
                <a:schemeClr val="tx1"/>
              </a:solidFill>
              <a:prstDash val="sysDot"/>
              <a:headEnd type="none" w="med" len="med"/>
              <a:tailEnd type="none" w="med" len="med"/>
            </a:ln>
          </p:spPr>
        </p:sp>
        <p:sp>
          <p:nvSpPr>
            <p:cNvPr id="191566" name="直接连接符 922654"/>
            <p:cNvSpPr/>
            <p:nvPr/>
          </p:nvSpPr>
          <p:spPr>
            <a:xfrm>
              <a:off x="3981" y="977"/>
              <a:ext cx="0" cy="2243"/>
            </a:xfrm>
            <a:prstGeom prst="line">
              <a:avLst/>
            </a:prstGeom>
            <a:ln w="9525" cap="flat" cmpd="sng">
              <a:solidFill>
                <a:schemeClr val="tx1"/>
              </a:solidFill>
              <a:prstDash val="sysDot"/>
              <a:headEnd type="none" w="med" len="med"/>
              <a:tailEnd type="none" w="med" len="med"/>
            </a:ln>
          </p:spPr>
        </p:sp>
        <p:sp>
          <p:nvSpPr>
            <p:cNvPr id="191567" name="直接连接符 922655"/>
            <p:cNvSpPr/>
            <p:nvPr/>
          </p:nvSpPr>
          <p:spPr>
            <a:xfrm>
              <a:off x="4628" y="975"/>
              <a:ext cx="0" cy="2244"/>
            </a:xfrm>
            <a:prstGeom prst="line">
              <a:avLst/>
            </a:prstGeom>
            <a:ln w="9525" cap="flat" cmpd="sng">
              <a:solidFill>
                <a:schemeClr val="tx1"/>
              </a:solidFill>
              <a:prstDash val="sysDot"/>
              <a:headEnd type="none" w="med" len="med"/>
              <a:tailEnd type="none" w="med" len="med"/>
            </a:ln>
          </p:spPr>
        </p:sp>
      </p:grpSp>
      <p:sp>
        <p:nvSpPr>
          <p:cNvPr id="191515" name="直接连接符 922656"/>
          <p:cNvSpPr/>
          <p:nvPr/>
        </p:nvSpPr>
        <p:spPr>
          <a:xfrm>
            <a:off x="5424488" y="2124075"/>
            <a:ext cx="2339975" cy="0"/>
          </a:xfrm>
          <a:prstGeom prst="line">
            <a:avLst/>
          </a:prstGeom>
          <a:ln w="9525" cap="flat" cmpd="sng">
            <a:solidFill>
              <a:schemeClr val="tx1"/>
            </a:solidFill>
            <a:prstDash val="solid"/>
            <a:headEnd type="none" w="med" len="med"/>
            <a:tailEnd type="none" w="med" len="med"/>
          </a:ln>
        </p:spPr>
      </p:sp>
      <p:sp>
        <p:nvSpPr>
          <p:cNvPr id="191516" name="任意多边形 922657"/>
          <p:cNvSpPr/>
          <p:nvPr/>
        </p:nvSpPr>
        <p:spPr>
          <a:xfrm>
            <a:off x="5456238" y="1668463"/>
            <a:ext cx="838200" cy="457200"/>
          </a:xfrm>
          <a:custGeom>
            <a:avLst/>
            <a:gdLst/>
            <a:ahLst/>
            <a:cxnLst>
              <a:cxn ang="0">
                <a:pos x="0" y="457200"/>
              </a:cxn>
              <a:cxn ang="0">
                <a:pos x="533400" y="0"/>
              </a:cxn>
              <a:cxn ang="0">
                <a:pos x="838200" y="457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17" name="任意多边形 922658"/>
          <p:cNvSpPr/>
          <p:nvPr/>
        </p:nvSpPr>
        <p:spPr>
          <a:xfrm flipV="1">
            <a:off x="6497638" y="2112963"/>
            <a:ext cx="838200" cy="444500"/>
          </a:xfrm>
          <a:custGeom>
            <a:avLst/>
            <a:gdLst/>
            <a:ahLst/>
            <a:cxnLst>
              <a:cxn ang="0">
                <a:pos x="0" y="444500"/>
              </a:cxn>
              <a:cxn ang="0">
                <a:pos x="533400" y="0"/>
              </a:cxn>
              <a:cxn ang="0">
                <a:pos x="838200" y="4445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18" name="直接连接符 922659"/>
          <p:cNvSpPr/>
          <p:nvPr/>
        </p:nvSpPr>
        <p:spPr>
          <a:xfrm>
            <a:off x="6302375" y="2124075"/>
            <a:ext cx="180975" cy="0"/>
          </a:xfrm>
          <a:prstGeom prst="line">
            <a:avLst/>
          </a:prstGeom>
          <a:ln w="28575" cap="flat" cmpd="sng">
            <a:solidFill>
              <a:srgbClr val="0000FF"/>
            </a:solidFill>
            <a:prstDash val="solid"/>
            <a:headEnd type="none" w="med" len="med"/>
            <a:tailEnd type="none" w="med" len="med"/>
          </a:ln>
        </p:spPr>
      </p:sp>
      <p:sp>
        <p:nvSpPr>
          <p:cNvPr id="191519" name="直接连接符 922660"/>
          <p:cNvSpPr/>
          <p:nvPr/>
        </p:nvSpPr>
        <p:spPr>
          <a:xfrm>
            <a:off x="7346950" y="2124075"/>
            <a:ext cx="179388" cy="0"/>
          </a:xfrm>
          <a:prstGeom prst="line">
            <a:avLst/>
          </a:prstGeom>
          <a:ln w="28575" cap="flat" cmpd="sng">
            <a:solidFill>
              <a:srgbClr val="0000FF"/>
            </a:solidFill>
            <a:prstDash val="solid"/>
            <a:headEnd type="none" w="med" len="med"/>
            <a:tailEnd type="none" w="med" len="med"/>
          </a:ln>
        </p:spPr>
      </p:sp>
      <p:sp>
        <p:nvSpPr>
          <p:cNvPr id="191520" name="直接连接符 922661"/>
          <p:cNvSpPr/>
          <p:nvPr/>
        </p:nvSpPr>
        <p:spPr>
          <a:xfrm>
            <a:off x="5411788" y="3657600"/>
            <a:ext cx="2339975" cy="0"/>
          </a:xfrm>
          <a:prstGeom prst="line">
            <a:avLst/>
          </a:prstGeom>
          <a:ln w="9525" cap="flat" cmpd="sng">
            <a:solidFill>
              <a:schemeClr val="tx1"/>
            </a:solidFill>
            <a:prstDash val="solid"/>
            <a:headEnd type="none" w="med" len="med"/>
            <a:tailEnd type="none" w="med" len="med"/>
          </a:ln>
        </p:spPr>
      </p:sp>
      <p:sp>
        <p:nvSpPr>
          <p:cNvPr id="191521" name="任意多边形 922662"/>
          <p:cNvSpPr/>
          <p:nvPr/>
        </p:nvSpPr>
        <p:spPr>
          <a:xfrm>
            <a:off x="5481638" y="2706688"/>
            <a:ext cx="838200" cy="457200"/>
          </a:xfrm>
          <a:custGeom>
            <a:avLst/>
            <a:gdLst/>
            <a:ahLst/>
            <a:cxnLst>
              <a:cxn ang="0">
                <a:pos x="0" y="457200"/>
              </a:cxn>
              <a:cxn ang="0">
                <a:pos x="533400" y="0"/>
              </a:cxn>
              <a:cxn ang="0">
                <a:pos x="838200" y="457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22" name="任意多边形 922663"/>
          <p:cNvSpPr/>
          <p:nvPr/>
        </p:nvSpPr>
        <p:spPr>
          <a:xfrm>
            <a:off x="6523038" y="2717800"/>
            <a:ext cx="838200" cy="433388"/>
          </a:xfrm>
          <a:custGeom>
            <a:avLst/>
            <a:gdLst/>
            <a:ahLst/>
            <a:cxnLst>
              <a:cxn ang="0">
                <a:pos x="0" y="433388"/>
              </a:cxn>
              <a:cxn ang="0">
                <a:pos x="533400" y="0"/>
              </a:cxn>
              <a:cxn ang="0">
                <a:pos x="838200" y="4333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23" name="直接连接符 922664"/>
          <p:cNvSpPr/>
          <p:nvPr/>
        </p:nvSpPr>
        <p:spPr>
          <a:xfrm>
            <a:off x="6327775" y="3162300"/>
            <a:ext cx="180975" cy="0"/>
          </a:xfrm>
          <a:prstGeom prst="line">
            <a:avLst/>
          </a:prstGeom>
          <a:ln w="28575" cap="flat" cmpd="sng">
            <a:solidFill>
              <a:srgbClr val="0000FF"/>
            </a:solidFill>
            <a:prstDash val="solid"/>
            <a:headEnd type="none" w="med" len="med"/>
            <a:tailEnd type="none" w="med" len="med"/>
          </a:ln>
        </p:spPr>
      </p:sp>
      <p:sp>
        <p:nvSpPr>
          <p:cNvPr id="191524" name="直接连接符 922665"/>
          <p:cNvSpPr/>
          <p:nvPr/>
        </p:nvSpPr>
        <p:spPr>
          <a:xfrm>
            <a:off x="7372350" y="3162300"/>
            <a:ext cx="179388" cy="0"/>
          </a:xfrm>
          <a:prstGeom prst="line">
            <a:avLst/>
          </a:prstGeom>
          <a:ln w="28575" cap="flat" cmpd="sng">
            <a:solidFill>
              <a:srgbClr val="0000FF"/>
            </a:solidFill>
            <a:prstDash val="solid"/>
            <a:headEnd type="none" w="med" len="med"/>
            <a:tailEnd type="none" w="med" len="med"/>
          </a:ln>
        </p:spPr>
      </p:sp>
      <p:sp>
        <p:nvSpPr>
          <p:cNvPr id="191525" name="直接连接符 922666"/>
          <p:cNvSpPr/>
          <p:nvPr/>
        </p:nvSpPr>
        <p:spPr>
          <a:xfrm>
            <a:off x="5438775" y="3151188"/>
            <a:ext cx="2339975" cy="0"/>
          </a:xfrm>
          <a:prstGeom prst="line">
            <a:avLst/>
          </a:prstGeom>
          <a:ln w="9525" cap="rnd" cmpd="sng">
            <a:solidFill>
              <a:schemeClr val="tx1"/>
            </a:solidFill>
            <a:prstDash val="sysDot"/>
            <a:headEnd type="none" w="med" len="med"/>
            <a:tailEnd type="none" w="med" len="med"/>
          </a:ln>
        </p:spPr>
      </p:sp>
      <p:sp>
        <p:nvSpPr>
          <p:cNvPr id="191526" name="文本框 922667"/>
          <p:cNvSpPr txBox="1"/>
          <p:nvPr/>
        </p:nvSpPr>
        <p:spPr>
          <a:xfrm>
            <a:off x="7799388" y="3014663"/>
            <a:ext cx="5492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191527" name="文本框 922668"/>
          <p:cNvSpPr txBox="1"/>
          <p:nvPr/>
        </p:nvSpPr>
        <p:spPr>
          <a:xfrm>
            <a:off x="7800975" y="3495675"/>
            <a:ext cx="2825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91528" name="矩形 922669"/>
          <p:cNvSpPr/>
          <p:nvPr/>
        </p:nvSpPr>
        <p:spPr>
          <a:xfrm>
            <a:off x="4943475" y="2800350"/>
            <a:ext cx="407988"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V</a:t>
            </a:r>
            <a:r>
              <a:rPr lang="en-US" altLang="zh-CN" sz="1400" baseline="-25000" dirty="0">
                <a:solidFill>
                  <a:schemeClr val="accent2"/>
                </a:solidFill>
                <a:latin typeface="Times New Roman" panose="02020603050405020304" pitchFamily="18" charset="0"/>
                <a:ea typeface="宋体" panose="02010600030101010101" pitchFamily="2" charset="-122"/>
              </a:rPr>
              <a:t>cs</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91529" name="文本框 922670"/>
          <p:cNvSpPr txBox="1"/>
          <p:nvPr/>
        </p:nvSpPr>
        <p:spPr>
          <a:xfrm>
            <a:off x="1535113" y="2630488"/>
            <a:ext cx="496887"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V</a:t>
            </a:r>
            <a:r>
              <a:rPr lang="en-US" altLang="zh-TW" baseline="-25000" dirty="0">
                <a:latin typeface="Arial" panose="020B0604020202020204" pitchFamily="34" charset="0"/>
              </a:rPr>
              <a:t>ref</a:t>
            </a:r>
            <a:endParaRPr lang="en-US" altLang="zh-TW" baseline="-25000" dirty="0">
              <a:latin typeface="Arial" panose="020B0604020202020204" pitchFamily="34" charset="0"/>
            </a:endParaRPr>
          </a:p>
        </p:txBody>
      </p:sp>
      <p:sp>
        <p:nvSpPr>
          <p:cNvPr id="191530" name="直接连接符 922671"/>
          <p:cNvSpPr/>
          <p:nvPr/>
        </p:nvSpPr>
        <p:spPr>
          <a:xfrm>
            <a:off x="5424488" y="4768850"/>
            <a:ext cx="2339975" cy="0"/>
          </a:xfrm>
          <a:prstGeom prst="line">
            <a:avLst/>
          </a:prstGeom>
          <a:ln w="9525" cap="flat" cmpd="sng">
            <a:solidFill>
              <a:schemeClr val="tx1"/>
            </a:solidFill>
            <a:prstDash val="solid"/>
            <a:headEnd type="none" w="med" len="med"/>
            <a:tailEnd type="none" w="med" len="med"/>
          </a:ln>
        </p:spPr>
      </p:sp>
      <p:sp>
        <p:nvSpPr>
          <p:cNvPr id="191531" name="任意多边形 922672"/>
          <p:cNvSpPr/>
          <p:nvPr/>
        </p:nvSpPr>
        <p:spPr>
          <a:xfrm>
            <a:off x="5494338" y="3817938"/>
            <a:ext cx="838200" cy="457200"/>
          </a:xfrm>
          <a:custGeom>
            <a:avLst/>
            <a:gdLst/>
            <a:ahLst/>
            <a:cxnLst>
              <a:cxn ang="0">
                <a:pos x="0" y="457200"/>
              </a:cxn>
              <a:cxn ang="0">
                <a:pos x="533400" y="0"/>
              </a:cxn>
              <a:cxn ang="0">
                <a:pos x="838200" y="457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32" name="任意多边形 922673"/>
          <p:cNvSpPr/>
          <p:nvPr/>
        </p:nvSpPr>
        <p:spPr>
          <a:xfrm>
            <a:off x="6535738" y="3829050"/>
            <a:ext cx="838200" cy="433388"/>
          </a:xfrm>
          <a:custGeom>
            <a:avLst/>
            <a:gdLst/>
            <a:ahLst/>
            <a:cxnLst>
              <a:cxn ang="0">
                <a:pos x="0" y="433388"/>
              </a:cxn>
              <a:cxn ang="0">
                <a:pos x="533400" y="0"/>
              </a:cxn>
              <a:cxn ang="0">
                <a:pos x="838200" y="4333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1533" name="直接连接符 922674"/>
          <p:cNvSpPr/>
          <p:nvPr/>
        </p:nvSpPr>
        <p:spPr>
          <a:xfrm>
            <a:off x="6340475" y="4273550"/>
            <a:ext cx="180975" cy="0"/>
          </a:xfrm>
          <a:prstGeom prst="line">
            <a:avLst/>
          </a:prstGeom>
          <a:ln w="28575" cap="flat" cmpd="sng">
            <a:solidFill>
              <a:srgbClr val="0000FF"/>
            </a:solidFill>
            <a:prstDash val="solid"/>
            <a:headEnd type="none" w="med" len="med"/>
            <a:tailEnd type="none" w="med" len="med"/>
          </a:ln>
        </p:spPr>
      </p:sp>
      <p:sp>
        <p:nvSpPr>
          <p:cNvPr id="191534" name="直接连接符 922675"/>
          <p:cNvSpPr/>
          <p:nvPr/>
        </p:nvSpPr>
        <p:spPr>
          <a:xfrm>
            <a:off x="7385050" y="4273550"/>
            <a:ext cx="179388" cy="0"/>
          </a:xfrm>
          <a:prstGeom prst="line">
            <a:avLst/>
          </a:prstGeom>
          <a:ln w="28575" cap="flat" cmpd="sng">
            <a:solidFill>
              <a:srgbClr val="0000FF"/>
            </a:solidFill>
            <a:prstDash val="solid"/>
            <a:headEnd type="none" w="med" len="med"/>
            <a:tailEnd type="none" w="med" len="med"/>
          </a:ln>
        </p:spPr>
      </p:sp>
      <p:sp>
        <p:nvSpPr>
          <p:cNvPr id="191535" name="直接连接符 922676"/>
          <p:cNvSpPr/>
          <p:nvPr/>
        </p:nvSpPr>
        <p:spPr>
          <a:xfrm>
            <a:off x="5451475" y="4262438"/>
            <a:ext cx="2339975" cy="0"/>
          </a:xfrm>
          <a:prstGeom prst="line">
            <a:avLst/>
          </a:prstGeom>
          <a:ln w="9525" cap="rnd" cmpd="sng">
            <a:solidFill>
              <a:schemeClr val="tx1"/>
            </a:solidFill>
            <a:prstDash val="sysDot"/>
            <a:headEnd type="none" w="med" len="med"/>
            <a:tailEnd type="none" w="med" len="med"/>
          </a:ln>
        </p:spPr>
      </p:sp>
      <p:sp>
        <p:nvSpPr>
          <p:cNvPr id="191536" name="文本框 922677"/>
          <p:cNvSpPr txBox="1"/>
          <p:nvPr/>
        </p:nvSpPr>
        <p:spPr>
          <a:xfrm>
            <a:off x="7812088" y="4125913"/>
            <a:ext cx="5492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191537" name="文本框 922678"/>
          <p:cNvSpPr txBox="1"/>
          <p:nvPr/>
        </p:nvSpPr>
        <p:spPr>
          <a:xfrm>
            <a:off x="7813675" y="4606925"/>
            <a:ext cx="2825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91538" name="矩形 922679"/>
          <p:cNvSpPr/>
          <p:nvPr/>
        </p:nvSpPr>
        <p:spPr>
          <a:xfrm>
            <a:off x="4978400" y="3846513"/>
            <a:ext cx="452438"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a:t>
            </a:r>
            <a:r>
              <a:rPr lang="en-US" altLang="zh-CN" sz="1400" baseline="-25000" dirty="0">
                <a:solidFill>
                  <a:srgbClr val="FF3300"/>
                </a:solidFill>
                <a:latin typeface="Times New Roman" panose="02020603050405020304" pitchFamily="18" charset="0"/>
                <a:ea typeface="宋体" panose="02010600030101010101" pitchFamily="2" charset="-122"/>
              </a:rPr>
              <a:t>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191539" name="直接连接符 922680"/>
          <p:cNvSpPr/>
          <p:nvPr/>
        </p:nvSpPr>
        <p:spPr>
          <a:xfrm>
            <a:off x="5411788" y="4198938"/>
            <a:ext cx="2339975" cy="0"/>
          </a:xfrm>
          <a:prstGeom prst="line">
            <a:avLst/>
          </a:prstGeom>
          <a:ln w="38100" cap="flat" cmpd="sng">
            <a:solidFill>
              <a:srgbClr val="FF3300"/>
            </a:solidFill>
            <a:prstDash val="solid"/>
            <a:headEnd type="none" w="med" len="med"/>
            <a:tailEnd type="none" w="med" len="med"/>
          </a:ln>
        </p:spPr>
      </p:sp>
      <p:sp>
        <p:nvSpPr>
          <p:cNvPr id="191540" name="直接连接符 922681"/>
          <p:cNvSpPr/>
          <p:nvPr/>
        </p:nvSpPr>
        <p:spPr>
          <a:xfrm>
            <a:off x="5476875" y="5083175"/>
            <a:ext cx="2339975" cy="0"/>
          </a:xfrm>
          <a:prstGeom prst="line">
            <a:avLst/>
          </a:prstGeom>
          <a:ln w="9525" cap="flat" cmpd="sng">
            <a:solidFill>
              <a:schemeClr val="tx1"/>
            </a:solidFill>
            <a:prstDash val="solid"/>
            <a:headEnd type="none" w="med" len="med"/>
            <a:tailEnd type="none" w="med" len="med"/>
          </a:ln>
        </p:spPr>
      </p:sp>
      <p:grpSp>
        <p:nvGrpSpPr>
          <p:cNvPr id="191541" name="组合 922682"/>
          <p:cNvGrpSpPr/>
          <p:nvPr/>
        </p:nvGrpSpPr>
        <p:grpSpPr>
          <a:xfrm>
            <a:off x="5480050" y="4997450"/>
            <a:ext cx="830263" cy="98425"/>
            <a:chOff x="3436" y="3148"/>
            <a:chExt cx="564" cy="54"/>
          </a:xfrm>
        </p:grpSpPr>
        <p:sp>
          <p:nvSpPr>
            <p:cNvPr id="191557" name="直接连接符 922683"/>
            <p:cNvSpPr/>
            <p:nvPr/>
          </p:nvSpPr>
          <p:spPr>
            <a:xfrm>
              <a:off x="3436" y="3201"/>
              <a:ext cx="65" cy="1"/>
            </a:xfrm>
            <a:prstGeom prst="line">
              <a:avLst/>
            </a:prstGeom>
            <a:ln w="19050" cap="flat" cmpd="sng">
              <a:solidFill>
                <a:schemeClr val="tx1"/>
              </a:solidFill>
              <a:prstDash val="solid"/>
              <a:headEnd type="none" w="med" len="med"/>
              <a:tailEnd type="none" w="med" len="med"/>
            </a:ln>
          </p:spPr>
        </p:sp>
        <p:sp>
          <p:nvSpPr>
            <p:cNvPr id="191558" name="矩形 922684"/>
            <p:cNvSpPr/>
            <p:nvPr/>
          </p:nvSpPr>
          <p:spPr>
            <a:xfrm>
              <a:off x="3499" y="3152"/>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1559" name="直接连接符 922685"/>
            <p:cNvSpPr/>
            <p:nvPr/>
          </p:nvSpPr>
          <p:spPr>
            <a:xfrm flipV="1">
              <a:off x="3494" y="3150"/>
              <a:ext cx="0" cy="48"/>
            </a:xfrm>
            <a:prstGeom prst="line">
              <a:avLst/>
            </a:prstGeom>
            <a:ln w="19050" cap="flat" cmpd="sng">
              <a:solidFill>
                <a:schemeClr val="tx1"/>
              </a:solidFill>
              <a:prstDash val="solid"/>
              <a:headEnd type="none" w="med" len="med"/>
              <a:tailEnd type="none" w="med" len="med"/>
            </a:ln>
          </p:spPr>
        </p:sp>
        <p:sp>
          <p:nvSpPr>
            <p:cNvPr id="191560" name="直接连接符 922686"/>
            <p:cNvSpPr/>
            <p:nvPr/>
          </p:nvSpPr>
          <p:spPr>
            <a:xfrm>
              <a:off x="3493" y="3153"/>
              <a:ext cx="507" cy="0"/>
            </a:xfrm>
            <a:prstGeom prst="line">
              <a:avLst/>
            </a:prstGeom>
            <a:ln w="19050" cap="flat" cmpd="sng">
              <a:solidFill>
                <a:schemeClr val="tx1"/>
              </a:solidFill>
              <a:prstDash val="solid"/>
              <a:headEnd type="none" w="med" len="med"/>
              <a:tailEnd type="none" w="med" len="med"/>
            </a:ln>
          </p:spPr>
        </p:sp>
        <p:sp>
          <p:nvSpPr>
            <p:cNvPr id="191561" name="直接连接符 922687"/>
            <p:cNvSpPr/>
            <p:nvPr/>
          </p:nvSpPr>
          <p:spPr>
            <a:xfrm flipV="1">
              <a:off x="3997" y="3148"/>
              <a:ext cx="0" cy="48"/>
            </a:xfrm>
            <a:prstGeom prst="line">
              <a:avLst/>
            </a:prstGeom>
            <a:ln w="19050" cap="flat" cmpd="sng">
              <a:solidFill>
                <a:schemeClr val="tx1"/>
              </a:solidFill>
              <a:prstDash val="solid"/>
              <a:headEnd type="none" w="med" len="med"/>
              <a:tailEnd type="none" w="med" len="med"/>
            </a:ln>
          </p:spPr>
        </p:sp>
      </p:grpSp>
      <p:grpSp>
        <p:nvGrpSpPr>
          <p:cNvPr id="191542" name="组合 922688"/>
          <p:cNvGrpSpPr/>
          <p:nvPr/>
        </p:nvGrpSpPr>
        <p:grpSpPr>
          <a:xfrm>
            <a:off x="6584950" y="4995863"/>
            <a:ext cx="725488" cy="93662"/>
            <a:chOff x="3973" y="1242"/>
            <a:chExt cx="592" cy="51"/>
          </a:xfrm>
        </p:grpSpPr>
        <p:sp>
          <p:nvSpPr>
            <p:cNvPr id="191553" name="矩形 922689"/>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1554" name="直接连接符 922690"/>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91555" name="直接连接符 922691"/>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91556" name="直接连接符 922692"/>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91543" name="直接连接符 922693"/>
          <p:cNvSpPr/>
          <p:nvPr/>
        </p:nvSpPr>
        <p:spPr>
          <a:xfrm>
            <a:off x="5468938" y="5089525"/>
            <a:ext cx="2068512" cy="0"/>
          </a:xfrm>
          <a:prstGeom prst="line">
            <a:avLst/>
          </a:prstGeom>
          <a:ln w="19050" cap="flat" cmpd="sng">
            <a:solidFill>
              <a:schemeClr val="tx1"/>
            </a:solidFill>
            <a:prstDash val="solid"/>
            <a:headEnd type="none" w="med" len="med"/>
            <a:tailEnd type="none" w="med" len="med"/>
          </a:ln>
        </p:spPr>
      </p:sp>
      <p:sp>
        <p:nvSpPr>
          <p:cNvPr id="191544" name="椭圆 922694"/>
          <p:cNvSpPr/>
          <p:nvPr/>
        </p:nvSpPr>
        <p:spPr>
          <a:xfrm>
            <a:off x="6238875" y="3941763"/>
            <a:ext cx="173038" cy="679450"/>
          </a:xfrm>
          <a:prstGeom prst="ellipse">
            <a:avLst/>
          </a:prstGeom>
          <a:noFill/>
          <a:ln w="9525"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1545" name="文本框 922695"/>
          <p:cNvSpPr txBox="1"/>
          <p:nvPr/>
        </p:nvSpPr>
        <p:spPr>
          <a:xfrm>
            <a:off x="2787333" y="3665538"/>
            <a:ext cx="1076960" cy="305435"/>
          </a:xfrm>
          <a:prstGeom prst="rect">
            <a:avLst/>
          </a:prstGeom>
          <a:noFill/>
          <a:ln w="9525">
            <a:noFill/>
          </a:ln>
        </p:spPr>
        <p:txBody>
          <a:bodyPr wrap="none" lIns="91429" tIns="45714" rIns="91429" bIns="45714">
            <a:spAutoFit/>
          </a:bodyPr>
          <a:lstStyle/>
          <a:p>
            <a:pPr eaLnBrk="1" hangingPunct="1"/>
            <a:r>
              <a:rPr lang="zh-CN" altLang="en-US" sz="1400" dirty="0">
                <a:solidFill>
                  <a:srgbClr val="FF0000"/>
                </a:solidFill>
                <a:latin typeface="Arial" panose="020B0604020202020204" pitchFamily="34" charset="0"/>
                <a:ea typeface="宋体" panose="02010600030101010101" pitchFamily="2" charset="-122"/>
              </a:rPr>
              <a:t>高速比较器</a:t>
            </a:r>
            <a:endParaRPr lang="zh-CN" altLang="en-US" sz="1400" baseline="-25000" dirty="0">
              <a:solidFill>
                <a:srgbClr val="FF0000"/>
              </a:solidFill>
              <a:latin typeface="Arial" panose="020B0604020202020204" pitchFamily="34" charset="0"/>
              <a:ea typeface="宋体" panose="02010600030101010101" pitchFamily="2" charset="-122"/>
            </a:endParaRPr>
          </a:p>
        </p:txBody>
      </p:sp>
      <p:sp>
        <p:nvSpPr>
          <p:cNvPr id="191546" name="圆角矩形标注 922696"/>
          <p:cNvSpPr/>
          <p:nvPr/>
        </p:nvSpPr>
        <p:spPr>
          <a:xfrm>
            <a:off x="2367280" y="4445635"/>
            <a:ext cx="2611120" cy="653415"/>
          </a:xfrm>
          <a:prstGeom prst="wedgeRoundRectCallout">
            <a:avLst>
              <a:gd name="adj1" fmla="val 95472"/>
              <a:gd name="adj2" fmla="val -78806"/>
              <a:gd name="adj3" fmla="val 16667"/>
            </a:avLst>
          </a:prstGeom>
          <a:solidFill>
            <a:schemeClr val="accent1"/>
          </a:solidFill>
          <a:ln w="28575" cap="flat" cmpd="sng">
            <a:solidFill>
              <a:schemeClr val="tx1"/>
            </a:solidFill>
            <a:prstDash val="solid"/>
            <a:miter/>
            <a:headEnd type="none" w="med" len="med"/>
            <a:tailEnd type="none" w="med" len="med"/>
          </a:ln>
        </p:spPr>
        <p:txBody>
          <a:bodyPr lIns="91429" tIns="45714" rIns="91429" bIns="45714"/>
          <a:lstStyle/>
          <a:p>
            <a:pPr algn="ctr" eaLnBrk="1" hangingPunct="1"/>
            <a:endParaRPr lang="zh-CN" altLang="en-US" sz="2400" dirty="0">
              <a:latin typeface="Times New Roman" panose="02020603050405020304" pitchFamily="18" charset="0"/>
              <a:ea typeface="宋体" panose="02010600030101010101" pitchFamily="2" charset="-122"/>
            </a:endParaRPr>
          </a:p>
        </p:txBody>
      </p:sp>
      <p:sp>
        <p:nvSpPr>
          <p:cNvPr id="191547" name="矩形 922697"/>
          <p:cNvSpPr/>
          <p:nvPr/>
        </p:nvSpPr>
        <p:spPr>
          <a:xfrm>
            <a:off x="2545080" y="4531360"/>
            <a:ext cx="2461260" cy="951865"/>
          </a:xfrm>
          <a:prstGeom prst="rect">
            <a:avLst/>
          </a:prstGeom>
          <a:noFill/>
          <a:ln w="28575">
            <a:noFill/>
          </a:ln>
        </p:spPr>
        <p:txBody>
          <a:bodyPr wrap="square" lIns="91429" tIns="45714" rIns="91429" bIns="45714">
            <a:spAutoFit/>
          </a:bodyPr>
          <a:lstStyle/>
          <a:p>
            <a:pPr algn="ctr" eaLnBrk="1" hangingPunct="1"/>
            <a:r>
              <a:rPr lang="en-US" altLang="zh-TW" sz="1400" dirty="0">
                <a:solidFill>
                  <a:schemeClr val="bg1"/>
                </a:solidFill>
                <a:latin typeface="Times New Roman" panose="02020603050405020304" pitchFamily="18" charset="0"/>
                <a:ea typeface="宋体" panose="02010600030101010101" pitchFamily="2" charset="-122"/>
              </a:rPr>
              <a:t>V</a:t>
            </a:r>
            <a:r>
              <a:rPr lang="en-US" altLang="zh-TW" sz="1400" baseline="-25000" dirty="0">
                <a:solidFill>
                  <a:schemeClr val="bg1"/>
                </a:solidFill>
                <a:latin typeface="Times New Roman" panose="02020603050405020304" pitchFamily="18" charset="0"/>
                <a:ea typeface="宋体" panose="02010600030101010101" pitchFamily="2" charset="-122"/>
              </a:rPr>
              <a:t>ref</a:t>
            </a:r>
            <a:r>
              <a:rPr lang="en-US" altLang="zh-TW" sz="1400" dirty="0">
                <a:solidFill>
                  <a:schemeClr val="bg1"/>
                </a:solidFill>
                <a:latin typeface="Times New Roman" panose="02020603050405020304" pitchFamily="18" charset="0"/>
                <a:ea typeface="宋体" panose="02010600030101010101" pitchFamily="2" charset="-122"/>
              </a:rPr>
              <a:t> </a:t>
            </a:r>
            <a:r>
              <a:rPr lang="zh-CN" altLang="en-US" sz="1400" dirty="0">
                <a:solidFill>
                  <a:schemeClr val="bg1"/>
                </a:solidFill>
                <a:latin typeface="Times New Roman" panose="02020603050405020304" pitchFamily="18" charset="0"/>
                <a:ea typeface="宋体" panose="02010600030101010101" pitchFamily="2" charset="-122"/>
              </a:rPr>
              <a:t>略高于</a:t>
            </a:r>
            <a:r>
              <a:rPr lang="en-US" altLang="zh-TW" sz="1400" dirty="0">
                <a:solidFill>
                  <a:schemeClr val="bg1"/>
                </a:solidFill>
                <a:latin typeface="Times New Roman" panose="02020603050405020304" pitchFamily="18" charset="0"/>
                <a:ea typeface="宋体" panose="02010600030101010101" pitchFamily="2" charset="-122"/>
              </a:rPr>
              <a:t>2.5V </a:t>
            </a:r>
            <a:r>
              <a:rPr lang="zh-CN" altLang="en-US" sz="1400" dirty="0">
                <a:solidFill>
                  <a:schemeClr val="bg1"/>
                </a:solidFill>
                <a:latin typeface="Times New Roman" panose="02020603050405020304" pitchFamily="18" charset="0"/>
                <a:ea typeface="宋体" panose="02010600030101010101" pitchFamily="2" charset="-122"/>
              </a:rPr>
              <a:t>来补偿逻辑和驱动电路导致的相对延时</a:t>
            </a:r>
            <a:endParaRPr lang="zh-CN" altLang="en-US" sz="1400" dirty="0">
              <a:solidFill>
                <a:schemeClr val="bg1"/>
              </a:solidFill>
              <a:latin typeface="Times New Roman" panose="02020603050405020304" pitchFamily="18" charset="0"/>
              <a:ea typeface="宋体" panose="02010600030101010101" pitchFamily="2" charset="-122"/>
            </a:endParaRPr>
          </a:p>
          <a:p>
            <a:pPr eaLnBrk="1" hangingPunct="1"/>
            <a:r>
              <a:rPr lang="en-US" altLang="zh-TW" sz="1400" dirty="0">
                <a:solidFill>
                  <a:schemeClr val="bg1"/>
                </a:solidFill>
                <a:latin typeface="Times New Roman" panose="02020603050405020304" pitchFamily="18" charset="0"/>
                <a:ea typeface="宋体" panose="02010600030101010101" pitchFamily="2" charset="-122"/>
              </a:rPr>
              <a:t> </a:t>
            </a:r>
            <a:br>
              <a:rPr lang="en-US" altLang="zh-TW" sz="1400" dirty="0">
                <a:solidFill>
                  <a:schemeClr val="bg1"/>
                </a:solidFill>
                <a:latin typeface="Times New Roman" panose="02020603050405020304" pitchFamily="18" charset="0"/>
                <a:ea typeface="宋体" panose="02010600030101010101" pitchFamily="2" charset="-122"/>
              </a:rPr>
            </a:br>
            <a:endParaRPr lang="en-US" altLang="zh-TW" sz="1400" dirty="0">
              <a:solidFill>
                <a:schemeClr val="bg1"/>
              </a:solidFill>
              <a:latin typeface="Times New Roman" panose="02020603050405020304" pitchFamily="18" charset="0"/>
              <a:ea typeface="宋体" panose="02010600030101010101" pitchFamily="2" charset="-122"/>
            </a:endParaRPr>
          </a:p>
        </p:txBody>
      </p:sp>
      <p:sp>
        <p:nvSpPr>
          <p:cNvPr id="191548" name="文本框 922698"/>
          <p:cNvSpPr txBox="1"/>
          <p:nvPr/>
        </p:nvSpPr>
        <p:spPr>
          <a:xfrm>
            <a:off x="3244850" y="2682875"/>
            <a:ext cx="319088"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S</a:t>
            </a:r>
            <a:endParaRPr lang="en-US" altLang="zh-TW" dirty="0">
              <a:latin typeface="Arial" panose="020B0604020202020204" pitchFamily="34" charset="0"/>
            </a:endParaRPr>
          </a:p>
        </p:txBody>
      </p:sp>
      <p:sp>
        <p:nvSpPr>
          <p:cNvPr id="191549" name="文本框 922699"/>
          <p:cNvSpPr txBox="1"/>
          <p:nvPr/>
        </p:nvSpPr>
        <p:spPr>
          <a:xfrm>
            <a:off x="5126038" y="4854575"/>
            <a:ext cx="303212" cy="304800"/>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a:t>
            </a:r>
            <a:endParaRPr lang="en-US" altLang="zh-TW" sz="1400" dirty="0">
              <a:latin typeface="Arial" panose="020B0604020202020204" pitchFamily="34" charset="0"/>
            </a:endParaRPr>
          </a:p>
        </p:txBody>
      </p:sp>
      <p:sp>
        <p:nvSpPr>
          <p:cNvPr id="191551" name="直接连接符 922702"/>
          <p:cNvSpPr/>
          <p:nvPr/>
        </p:nvSpPr>
        <p:spPr>
          <a:xfrm flipH="1">
            <a:off x="6310313" y="4191000"/>
            <a:ext cx="4762" cy="908050"/>
          </a:xfrm>
          <a:prstGeom prst="line">
            <a:avLst/>
          </a:prstGeom>
          <a:ln w="9525" cap="flat" cmpd="sng">
            <a:solidFill>
              <a:schemeClr val="tx1"/>
            </a:solidFill>
            <a:prstDash val="sysDot"/>
            <a:headEnd type="none" w="med" len="med"/>
            <a:tailEnd type="none" w="med" len="med"/>
          </a:ln>
        </p:spPr>
      </p:sp>
      <p:sp>
        <p:nvSpPr>
          <p:cNvPr id="2" name="矩形 912440"/>
          <p:cNvSpPr/>
          <p:nvPr/>
        </p:nvSpPr>
        <p:spPr>
          <a:xfrm>
            <a:off x="1419225" y="48895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9" name="组合 924675"/>
          <p:cNvGrpSpPr/>
          <p:nvPr/>
        </p:nvGrpSpPr>
        <p:grpSpPr>
          <a:xfrm>
            <a:off x="2882900" y="993775"/>
            <a:ext cx="3819309" cy="358775"/>
            <a:chOff x="1030" y="720"/>
            <a:chExt cx="2646" cy="257"/>
          </a:xfrm>
        </p:grpSpPr>
        <p:sp>
          <p:nvSpPr>
            <p:cNvPr id="193686" name="圆角矩形 924676"/>
            <p:cNvSpPr/>
            <p:nvPr/>
          </p:nvSpPr>
          <p:spPr>
            <a:xfrm>
              <a:off x="1030" y="720"/>
              <a:ext cx="2634"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3687" name="文本框 924677"/>
            <p:cNvSpPr txBox="1"/>
            <p:nvPr/>
          </p:nvSpPr>
          <p:spPr>
            <a:xfrm>
              <a:off x="1139" y="765"/>
              <a:ext cx="2537"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驱动逻辑的实现</a:t>
              </a:r>
              <a:endParaRPr lang="zh-CN" altLang="en-US" sz="1400" dirty="0">
                <a:solidFill>
                  <a:schemeClr val="accent2"/>
                </a:solidFill>
                <a:latin typeface="Arial" panose="020B0604020202020204" pitchFamily="34" charset="0"/>
                <a:ea typeface="宋体" panose="02010600030101010101" pitchFamily="2" charset="-122"/>
              </a:endParaRPr>
            </a:p>
          </p:txBody>
        </p:sp>
      </p:grpSp>
      <p:sp>
        <p:nvSpPr>
          <p:cNvPr id="193540" name="文本框 924679"/>
          <p:cNvSpPr txBox="1"/>
          <p:nvPr/>
        </p:nvSpPr>
        <p:spPr>
          <a:xfrm>
            <a:off x="5267325" y="3201988"/>
            <a:ext cx="871538" cy="304800"/>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&amp;</a:t>
            </a:r>
            <a:r>
              <a:rPr lang="en-US" altLang="zh-TW" sz="1400" dirty="0">
                <a:latin typeface="Arial" panose="020B0604020202020204" pitchFamily="34" charset="0"/>
              </a:rPr>
              <a:t> </a:t>
            </a:r>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193541" name="直接连接符 924680"/>
          <p:cNvSpPr/>
          <p:nvPr/>
        </p:nvSpPr>
        <p:spPr>
          <a:xfrm flipH="1">
            <a:off x="6172200" y="1928813"/>
            <a:ext cx="4763" cy="4162425"/>
          </a:xfrm>
          <a:prstGeom prst="line">
            <a:avLst/>
          </a:prstGeom>
          <a:ln w="9525" cap="flat" cmpd="sng">
            <a:solidFill>
              <a:schemeClr val="tx1"/>
            </a:solidFill>
            <a:prstDash val="solid"/>
            <a:headEnd type="none" w="med" len="med"/>
            <a:tailEnd type="none" w="med" len="med"/>
          </a:ln>
        </p:spPr>
      </p:sp>
      <p:sp>
        <p:nvSpPr>
          <p:cNvPr id="193542" name="直接连接符 924681"/>
          <p:cNvSpPr/>
          <p:nvPr/>
        </p:nvSpPr>
        <p:spPr>
          <a:xfrm flipH="1">
            <a:off x="6264275" y="2238375"/>
            <a:ext cx="9525" cy="3841750"/>
          </a:xfrm>
          <a:prstGeom prst="line">
            <a:avLst/>
          </a:prstGeom>
          <a:ln w="9525" cap="flat" cmpd="sng">
            <a:solidFill>
              <a:schemeClr val="tx1"/>
            </a:solidFill>
            <a:prstDash val="sysDot"/>
            <a:headEnd type="none" w="med" len="med"/>
            <a:tailEnd type="none" w="med" len="med"/>
          </a:ln>
        </p:spPr>
      </p:sp>
      <p:sp>
        <p:nvSpPr>
          <p:cNvPr id="193543" name="直接连接符 924682"/>
          <p:cNvSpPr/>
          <p:nvPr/>
        </p:nvSpPr>
        <p:spPr>
          <a:xfrm>
            <a:off x="7173913" y="2220913"/>
            <a:ext cx="9525" cy="3857625"/>
          </a:xfrm>
          <a:prstGeom prst="line">
            <a:avLst/>
          </a:prstGeom>
          <a:ln w="9525" cap="flat" cmpd="sng">
            <a:solidFill>
              <a:schemeClr val="tx1"/>
            </a:solidFill>
            <a:prstDash val="sysDot"/>
            <a:headEnd type="none" w="med" len="med"/>
            <a:tailEnd type="none" w="med" len="med"/>
          </a:ln>
        </p:spPr>
      </p:sp>
      <p:sp>
        <p:nvSpPr>
          <p:cNvPr id="193544" name="直接连接符 924683"/>
          <p:cNvSpPr/>
          <p:nvPr/>
        </p:nvSpPr>
        <p:spPr>
          <a:xfrm>
            <a:off x="8205788" y="2230438"/>
            <a:ext cx="0" cy="3867150"/>
          </a:xfrm>
          <a:prstGeom prst="line">
            <a:avLst/>
          </a:prstGeom>
          <a:ln w="9525" cap="flat" cmpd="sng">
            <a:solidFill>
              <a:schemeClr val="tx1"/>
            </a:solidFill>
            <a:prstDash val="sysDot"/>
            <a:headEnd type="none" w="med" len="med"/>
            <a:tailEnd type="none" w="med" len="med"/>
          </a:ln>
        </p:spPr>
      </p:sp>
      <p:sp>
        <p:nvSpPr>
          <p:cNvPr id="193545" name="直接连接符 924684"/>
          <p:cNvSpPr/>
          <p:nvPr/>
        </p:nvSpPr>
        <p:spPr>
          <a:xfrm flipH="1">
            <a:off x="7283450" y="2212975"/>
            <a:ext cx="9525" cy="3849688"/>
          </a:xfrm>
          <a:prstGeom prst="line">
            <a:avLst/>
          </a:prstGeom>
          <a:ln w="9525" cap="flat" cmpd="sng">
            <a:solidFill>
              <a:schemeClr val="tx1"/>
            </a:solidFill>
            <a:prstDash val="sysDot"/>
            <a:headEnd type="none" w="med" len="med"/>
            <a:tailEnd type="none" w="med" len="med"/>
          </a:ln>
        </p:spPr>
      </p:sp>
      <p:sp>
        <p:nvSpPr>
          <p:cNvPr id="193546" name="直接连接符 924685"/>
          <p:cNvSpPr/>
          <p:nvPr/>
        </p:nvSpPr>
        <p:spPr>
          <a:xfrm>
            <a:off x="8302625" y="2230438"/>
            <a:ext cx="0" cy="3859212"/>
          </a:xfrm>
          <a:prstGeom prst="line">
            <a:avLst/>
          </a:prstGeom>
          <a:ln w="9525" cap="flat" cmpd="sng">
            <a:solidFill>
              <a:schemeClr val="tx1"/>
            </a:solidFill>
            <a:prstDash val="sysDot"/>
            <a:headEnd type="none" w="med" len="med"/>
            <a:tailEnd type="none" w="med" len="med"/>
          </a:ln>
        </p:spPr>
      </p:sp>
      <p:sp>
        <p:nvSpPr>
          <p:cNvPr id="193547" name="矩形 924686"/>
          <p:cNvSpPr/>
          <p:nvPr/>
        </p:nvSpPr>
        <p:spPr>
          <a:xfrm>
            <a:off x="5581650" y="1889125"/>
            <a:ext cx="473075" cy="30638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Vcs</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93548" name="直接连接符 924687"/>
          <p:cNvSpPr/>
          <p:nvPr/>
        </p:nvSpPr>
        <p:spPr>
          <a:xfrm>
            <a:off x="6173788" y="2732088"/>
            <a:ext cx="2339975" cy="0"/>
          </a:xfrm>
          <a:prstGeom prst="line">
            <a:avLst/>
          </a:prstGeom>
          <a:ln w="9525" cap="flat" cmpd="sng">
            <a:solidFill>
              <a:schemeClr val="tx1"/>
            </a:solidFill>
            <a:prstDash val="solid"/>
            <a:headEnd type="none" w="med" len="med"/>
            <a:tailEnd type="none" w="med" len="med"/>
          </a:ln>
        </p:spPr>
      </p:sp>
      <p:sp>
        <p:nvSpPr>
          <p:cNvPr id="193549" name="任意多边形 924688"/>
          <p:cNvSpPr/>
          <p:nvPr/>
        </p:nvSpPr>
        <p:spPr>
          <a:xfrm>
            <a:off x="6192838" y="1962150"/>
            <a:ext cx="838200" cy="458788"/>
          </a:xfrm>
          <a:custGeom>
            <a:avLst/>
            <a:gdLst/>
            <a:ahLst/>
            <a:cxnLst>
              <a:cxn ang="0">
                <a:pos x="0" y="458788"/>
              </a:cxn>
              <a:cxn ang="0">
                <a:pos x="533400" y="0"/>
              </a:cxn>
              <a:cxn ang="0">
                <a:pos x="838200" y="4587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3550" name="任意多边形 924689"/>
          <p:cNvSpPr/>
          <p:nvPr/>
        </p:nvSpPr>
        <p:spPr>
          <a:xfrm>
            <a:off x="7234238" y="1973263"/>
            <a:ext cx="838200" cy="434975"/>
          </a:xfrm>
          <a:custGeom>
            <a:avLst/>
            <a:gdLst/>
            <a:ahLst/>
            <a:cxnLst>
              <a:cxn ang="0">
                <a:pos x="0" y="434975"/>
              </a:cxn>
              <a:cxn ang="0">
                <a:pos x="533400" y="0"/>
              </a:cxn>
              <a:cxn ang="0">
                <a:pos x="838200" y="434975"/>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3551" name="直接连接符 924690"/>
          <p:cNvSpPr/>
          <p:nvPr/>
        </p:nvSpPr>
        <p:spPr>
          <a:xfrm>
            <a:off x="7038975" y="2401888"/>
            <a:ext cx="180975" cy="0"/>
          </a:xfrm>
          <a:prstGeom prst="line">
            <a:avLst/>
          </a:prstGeom>
          <a:ln w="28575" cap="flat" cmpd="sng">
            <a:solidFill>
              <a:srgbClr val="0000FF"/>
            </a:solidFill>
            <a:prstDash val="solid"/>
            <a:headEnd type="none" w="med" len="med"/>
            <a:tailEnd type="none" w="med" len="med"/>
          </a:ln>
        </p:spPr>
      </p:sp>
      <p:sp>
        <p:nvSpPr>
          <p:cNvPr id="193552" name="直接连接符 924691"/>
          <p:cNvSpPr/>
          <p:nvPr/>
        </p:nvSpPr>
        <p:spPr>
          <a:xfrm>
            <a:off x="8083550" y="2419350"/>
            <a:ext cx="179388" cy="0"/>
          </a:xfrm>
          <a:prstGeom prst="line">
            <a:avLst/>
          </a:prstGeom>
          <a:ln w="28575" cap="flat" cmpd="sng">
            <a:solidFill>
              <a:srgbClr val="0000FF"/>
            </a:solidFill>
            <a:prstDash val="solid"/>
            <a:headEnd type="none" w="med" len="med"/>
            <a:tailEnd type="none" w="med" len="med"/>
          </a:ln>
        </p:spPr>
      </p:sp>
      <p:sp>
        <p:nvSpPr>
          <p:cNvPr id="193553" name="直接连接符 924692"/>
          <p:cNvSpPr/>
          <p:nvPr/>
        </p:nvSpPr>
        <p:spPr>
          <a:xfrm>
            <a:off x="6149975" y="2408238"/>
            <a:ext cx="2339975" cy="0"/>
          </a:xfrm>
          <a:prstGeom prst="line">
            <a:avLst/>
          </a:prstGeom>
          <a:ln w="9525" cap="rnd" cmpd="sng">
            <a:solidFill>
              <a:schemeClr val="tx1"/>
            </a:solidFill>
            <a:prstDash val="sysDot"/>
            <a:headEnd type="none" w="med" len="med"/>
            <a:tailEnd type="none" w="med" len="med"/>
          </a:ln>
        </p:spPr>
      </p:sp>
      <p:sp>
        <p:nvSpPr>
          <p:cNvPr id="193554" name="文本框 924693"/>
          <p:cNvSpPr txBox="1"/>
          <p:nvPr/>
        </p:nvSpPr>
        <p:spPr>
          <a:xfrm>
            <a:off x="8459788" y="2576513"/>
            <a:ext cx="28733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93555" name="矩形 924694"/>
          <p:cNvSpPr/>
          <p:nvPr/>
        </p:nvSpPr>
        <p:spPr>
          <a:xfrm>
            <a:off x="5580063" y="2165350"/>
            <a:ext cx="544512"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193556" name="直接连接符 924695"/>
          <p:cNvSpPr/>
          <p:nvPr/>
        </p:nvSpPr>
        <p:spPr>
          <a:xfrm>
            <a:off x="6110288" y="2343150"/>
            <a:ext cx="2339975" cy="0"/>
          </a:xfrm>
          <a:prstGeom prst="line">
            <a:avLst/>
          </a:prstGeom>
          <a:ln w="38100" cap="flat" cmpd="sng">
            <a:solidFill>
              <a:srgbClr val="FF3300"/>
            </a:solidFill>
            <a:prstDash val="solid"/>
            <a:headEnd type="none" w="med" len="med"/>
            <a:tailEnd type="none" w="med" len="med"/>
          </a:ln>
        </p:spPr>
      </p:sp>
      <p:sp>
        <p:nvSpPr>
          <p:cNvPr id="193557" name="文本框 924696"/>
          <p:cNvSpPr txBox="1"/>
          <p:nvPr/>
        </p:nvSpPr>
        <p:spPr>
          <a:xfrm>
            <a:off x="5762625" y="3808413"/>
            <a:ext cx="307975" cy="304800"/>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a:t>
            </a:r>
            <a:endParaRPr lang="en-US" altLang="zh-TW" sz="1400" dirty="0">
              <a:latin typeface="Arial" panose="020B0604020202020204" pitchFamily="34" charset="0"/>
            </a:endParaRPr>
          </a:p>
        </p:txBody>
      </p:sp>
      <p:sp>
        <p:nvSpPr>
          <p:cNvPr id="193558" name="直接连接符 924697"/>
          <p:cNvSpPr/>
          <p:nvPr/>
        </p:nvSpPr>
        <p:spPr>
          <a:xfrm>
            <a:off x="6173788" y="3997325"/>
            <a:ext cx="2339975" cy="0"/>
          </a:xfrm>
          <a:prstGeom prst="line">
            <a:avLst/>
          </a:prstGeom>
          <a:ln w="9525" cap="flat" cmpd="sng">
            <a:solidFill>
              <a:schemeClr val="tx1"/>
            </a:solidFill>
            <a:prstDash val="solid"/>
            <a:headEnd type="none" w="med" len="med"/>
            <a:tailEnd type="none" w="med" len="med"/>
          </a:ln>
        </p:spPr>
      </p:sp>
      <p:sp>
        <p:nvSpPr>
          <p:cNvPr id="193559" name="直接连接符 924698"/>
          <p:cNvSpPr/>
          <p:nvPr/>
        </p:nvSpPr>
        <p:spPr>
          <a:xfrm flipV="1">
            <a:off x="6184900" y="3998913"/>
            <a:ext cx="2328863" cy="0"/>
          </a:xfrm>
          <a:prstGeom prst="line">
            <a:avLst/>
          </a:prstGeom>
          <a:ln w="9525" cap="flat" cmpd="sng">
            <a:solidFill>
              <a:schemeClr val="tx1"/>
            </a:solidFill>
            <a:prstDash val="solid"/>
            <a:headEnd type="none" w="med" len="med"/>
            <a:tailEnd type="none" w="med" len="med"/>
          </a:ln>
        </p:spPr>
      </p:sp>
      <p:grpSp>
        <p:nvGrpSpPr>
          <p:cNvPr id="193560" name="组合 924699"/>
          <p:cNvGrpSpPr/>
          <p:nvPr/>
        </p:nvGrpSpPr>
        <p:grpSpPr>
          <a:xfrm>
            <a:off x="7283450" y="3898900"/>
            <a:ext cx="752475" cy="95250"/>
            <a:chOff x="3973" y="1242"/>
            <a:chExt cx="592" cy="51"/>
          </a:xfrm>
        </p:grpSpPr>
        <p:sp>
          <p:nvSpPr>
            <p:cNvPr id="193682" name="矩形 924700"/>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3683" name="直接连接符 924701"/>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93684" name="直接连接符 924702"/>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93685" name="直接连接符 924703"/>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93561" name="直接连接符 924704"/>
          <p:cNvSpPr/>
          <p:nvPr/>
        </p:nvSpPr>
        <p:spPr>
          <a:xfrm>
            <a:off x="6932613" y="2211388"/>
            <a:ext cx="0" cy="3867150"/>
          </a:xfrm>
          <a:prstGeom prst="line">
            <a:avLst/>
          </a:prstGeom>
          <a:ln w="9525" cap="flat" cmpd="sng">
            <a:solidFill>
              <a:schemeClr val="tx1"/>
            </a:solidFill>
            <a:prstDash val="sysDot"/>
            <a:headEnd type="none" w="med" len="med"/>
            <a:tailEnd type="none" w="med" len="med"/>
          </a:ln>
        </p:spPr>
      </p:sp>
      <p:sp>
        <p:nvSpPr>
          <p:cNvPr id="193562" name="直接连接符 924705"/>
          <p:cNvSpPr/>
          <p:nvPr/>
        </p:nvSpPr>
        <p:spPr>
          <a:xfrm>
            <a:off x="6999288" y="2220913"/>
            <a:ext cx="9525" cy="3883025"/>
          </a:xfrm>
          <a:prstGeom prst="line">
            <a:avLst/>
          </a:prstGeom>
          <a:ln w="9525" cap="flat" cmpd="sng">
            <a:solidFill>
              <a:schemeClr val="tx1"/>
            </a:solidFill>
            <a:prstDash val="sysDot"/>
            <a:headEnd type="none" w="med" len="med"/>
            <a:tailEnd type="none" w="med" len="med"/>
          </a:ln>
        </p:spPr>
      </p:sp>
      <p:sp>
        <p:nvSpPr>
          <p:cNvPr id="193563" name="椭圆 924706"/>
          <p:cNvSpPr/>
          <p:nvPr/>
        </p:nvSpPr>
        <p:spPr>
          <a:xfrm>
            <a:off x="6889750" y="1984375"/>
            <a:ext cx="234950" cy="612775"/>
          </a:xfrm>
          <a:prstGeom prst="ellipse">
            <a:avLst/>
          </a:prstGeom>
          <a:noFill/>
          <a:ln w="19050"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564" name="文本框 924707"/>
          <p:cNvSpPr txBox="1"/>
          <p:nvPr/>
        </p:nvSpPr>
        <p:spPr>
          <a:xfrm>
            <a:off x="6823075" y="1709738"/>
            <a:ext cx="742950" cy="259080"/>
          </a:xfrm>
          <a:prstGeom prst="rect">
            <a:avLst/>
          </a:prstGeom>
          <a:noFill/>
          <a:ln w="9525">
            <a:noFill/>
          </a:ln>
        </p:spPr>
        <p:txBody>
          <a:bodyPr wrap="none" lIns="91429" tIns="45714" rIns="91429" bIns="45714">
            <a:spAutoFit/>
          </a:bodyPr>
          <a:lstStyle/>
          <a:p>
            <a:pPr eaLnBrk="1" hangingPunct="1"/>
            <a:r>
              <a:rPr lang="zh-CN" altLang="en-US" sz="1100" dirty="0">
                <a:solidFill>
                  <a:srgbClr val="FF3300"/>
                </a:solidFill>
                <a:latin typeface="Arial" panose="020B0604020202020204" pitchFamily="34" charset="0"/>
                <a:ea typeface="宋体" panose="02010600030101010101" pitchFamily="2" charset="-122"/>
              </a:rPr>
              <a:t>关断振铃</a:t>
            </a:r>
            <a:endParaRPr lang="zh-CN" altLang="en-US" sz="1100" dirty="0">
              <a:solidFill>
                <a:srgbClr val="FF3300"/>
              </a:solidFill>
              <a:latin typeface="Arial" panose="020B0604020202020204" pitchFamily="34" charset="0"/>
              <a:ea typeface="宋体" panose="02010600030101010101" pitchFamily="2" charset="-122"/>
            </a:endParaRPr>
          </a:p>
        </p:txBody>
      </p:sp>
      <p:sp>
        <p:nvSpPr>
          <p:cNvPr id="193565" name="直接连接符 924708"/>
          <p:cNvSpPr/>
          <p:nvPr/>
        </p:nvSpPr>
        <p:spPr>
          <a:xfrm>
            <a:off x="7954963" y="2235200"/>
            <a:ext cx="0" cy="3859213"/>
          </a:xfrm>
          <a:prstGeom prst="line">
            <a:avLst/>
          </a:prstGeom>
          <a:ln w="9525" cap="flat" cmpd="sng">
            <a:solidFill>
              <a:schemeClr val="tx1"/>
            </a:solidFill>
            <a:prstDash val="sysDot"/>
            <a:headEnd type="none" w="med" len="med"/>
            <a:tailEnd type="none" w="med" len="med"/>
          </a:ln>
        </p:spPr>
      </p:sp>
      <p:grpSp>
        <p:nvGrpSpPr>
          <p:cNvPr id="193566" name="组合 924709"/>
          <p:cNvGrpSpPr/>
          <p:nvPr/>
        </p:nvGrpSpPr>
        <p:grpSpPr>
          <a:xfrm>
            <a:off x="6269038" y="3905250"/>
            <a:ext cx="744537" cy="93663"/>
            <a:chOff x="3917" y="1733"/>
            <a:chExt cx="469" cy="59"/>
          </a:xfrm>
        </p:grpSpPr>
        <p:sp>
          <p:nvSpPr>
            <p:cNvPr id="193678" name="矩形 924710"/>
            <p:cNvSpPr/>
            <p:nvPr/>
          </p:nvSpPr>
          <p:spPr>
            <a:xfrm>
              <a:off x="3922" y="1738"/>
              <a:ext cx="459" cy="5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3679" name="直接连接符 924711"/>
            <p:cNvSpPr/>
            <p:nvPr/>
          </p:nvSpPr>
          <p:spPr>
            <a:xfrm flipV="1">
              <a:off x="3918" y="1735"/>
              <a:ext cx="0" cy="55"/>
            </a:xfrm>
            <a:prstGeom prst="line">
              <a:avLst/>
            </a:prstGeom>
            <a:ln w="19050" cap="flat" cmpd="sng">
              <a:solidFill>
                <a:schemeClr val="tx1"/>
              </a:solidFill>
              <a:prstDash val="solid"/>
              <a:headEnd type="none" w="med" len="med"/>
              <a:tailEnd type="none" w="med" len="med"/>
            </a:ln>
          </p:spPr>
        </p:sp>
        <p:sp>
          <p:nvSpPr>
            <p:cNvPr id="193680" name="直接连接符 924712"/>
            <p:cNvSpPr/>
            <p:nvPr/>
          </p:nvSpPr>
          <p:spPr>
            <a:xfrm>
              <a:off x="3917" y="1739"/>
              <a:ext cx="469" cy="0"/>
            </a:xfrm>
            <a:prstGeom prst="line">
              <a:avLst/>
            </a:prstGeom>
            <a:ln w="19050" cap="flat" cmpd="sng">
              <a:solidFill>
                <a:schemeClr val="tx1"/>
              </a:solidFill>
              <a:prstDash val="solid"/>
              <a:headEnd type="none" w="med" len="med"/>
              <a:tailEnd type="none" w="med" len="med"/>
            </a:ln>
          </p:spPr>
        </p:sp>
        <p:sp>
          <p:nvSpPr>
            <p:cNvPr id="193681" name="直接连接符 924713"/>
            <p:cNvSpPr/>
            <p:nvPr/>
          </p:nvSpPr>
          <p:spPr>
            <a:xfrm flipV="1">
              <a:off x="4383" y="1733"/>
              <a:ext cx="0" cy="55"/>
            </a:xfrm>
            <a:prstGeom prst="line">
              <a:avLst/>
            </a:prstGeom>
            <a:ln w="19050" cap="flat" cmpd="sng">
              <a:solidFill>
                <a:schemeClr val="tx1"/>
              </a:solidFill>
              <a:prstDash val="solid"/>
              <a:headEnd type="none" w="med" len="med"/>
              <a:tailEnd type="none" w="med" len="med"/>
            </a:ln>
          </p:spPr>
        </p:sp>
      </p:grpSp>
      <p:sp>
        <p:nvSpPr>
          <p:cNvPr id="193567" name="直接连接符 924714"/>
          <p:cNvSpPr/>
          <p:nvPr/>
        </p:nvSpPr>
        <p:spPr>
          <a:xfrm flipH="1">
            <a:off x="8031163" y="2219325"/>
            <a:ext cx="0" cy="3883025"/>
          </a:xfrm>
          <a:prstGeom prst="line">
            <a:avLst/>
          </a:prstGeom>
          <a:ln w="9525" cap="flat" cmpd="sng">
            <a:solidFill>
              <a:schemeClr val="tx1"/>
            </a:solidFill>
            <a:prstDash val="sysDot"/>
            <a:headEnd type="none" w="med" len="med"/>
            <a:tailEnd type="none" w="med" len="med"/>
          </a:ln>
        </p:spPr>
      </p:sp>
      <p:sp>
        <p:nvSpPr>
          <p:cNvPr id="193568" name="直接连接符 924715"/>
          <p:cNvSpPr/>
          <p:nvPr/>
        </p:nvSpPr>
        <p:spPr>
          <a:xfrm flipV="1">
            <a:off x="6167438" y="3416300"/>
            <a:ext cx="2328862" cy="0"/>
          </a:xfrm>
          <a:prstGeom prst="line">
            <a:avLst/>
          </a:prstGeom>
          <a:ln w="9525" cap="flat" cmpd="sng">
            <a:solidFill>
              <a:schemeClr val="tx1"/>
            </a:solidFill>
            <a:prstDash val="solid"/>
            <a:headEnd type="none" w="med" len="med"/>
            <a:tailEnd type="none" w="med" len="med"/>
          </a:ln>
        </p:spPr>
      </p:sp>
      <p:grpSp>
        <p:nvGrpSpPr>
          <p:cNvPr id="193569" name="组合 924716"/>
          <p:cNvGrpSpPr/>
          <p:nvPr/>
        </p:nvGrpSpPr>
        <p:grpSpPr>
          <a:xfrm>
            <a:off x="6261100" y="3297238"/>
            <a:ext cx="925513" cy="127000"/>
            <a:chOff x="3917" y="1733"/>
            <a:chExt cx="469" cy="59"/>
          </a:xfrm>
        </p:grpSpPr>
        <p:sp>
          <p:nvSpPr>
            <p:cNvPr id="193674" name="矩形 924717"/>
            <p:cNvSpPr/>
            <p:nvPr/>
          </p:nvSpPr>
          <p:spPr>
            <a:xfrm>
              <a:off x="3922" y="1738"/>
              <a:ext cx="459" cy="54"/>
            </a:xfrm>
            <a:prstGeom prst="rect">
              <a:avLst/>
            </a:prstGeom>
            <a:solidFill>
              <a:srgbClr val="800080"/>
            </a:solidFill>
            <a:ln w="19050">
              <a:noFill/>
            </a:ln>
          </p:spPr>
          <p:txBody>
            <a:bodyPr/>
            <a:lstStyle/>
            <a:p>
              <a:pPr eaLnBrk="1" hangingPunct="1"/>
              <a:endParaRPr lang="zh-CN" altLang="en-US" dirty="0">
                <a:latin typeface="Edwardian Script ITC" panose="030303020407070D0804" pitchFamily="66" charset="0"/>
              </a:endParaRPr>
            </a:p>
          </p:txBody>
        </p:sp>
        <p:sp>
          <p:nvSpPr>
            <p:cNvPr id="193675" name="直接连接符 924718"/>
            <p:cNvSpPr/>
            <p:nvPr/>
          </p:nvSpPr>
          <p:spPr>
            <a:xfrm flipV="1">
              <a:off x="3918" y="1735"/>
              <a:ext cx="0" cy="55"/>
            </a:xfrm>
            <a:prstGeom prst="line">
              <a:avLst/>
            </a:prstGeom>
            <a:ln w="19050">
              <a:noFill/>
            </a:ln>
          </p:spPr>
        </p:sp>
        <p:sp>
          <p:nvSpPr>
            <p:cNvPr id="193676" name="直接连接符 924719"/>
            <p:cNvSpPr/>
            <p:nvPr/>
          </p:nvSpPr>
          <p:spPr>
            <a:xfrm>
              <a:off x="3917" y="1739"/>
              <a:ext cx="469" cy="0"/>
            </a:xfrm>
            <a:prstGeom prst="line">
              <a:avLst/>
            </a:prstGeom>
            <a:ln w="19050">
              <a:noFill/>
            </a:ln>
          </p:spPr>
        </p:sp>
        <p:sp>
          <p:nvSpPr>
            <p:cNvPr id="193677" name="直接连接符 924720"/>
            <p:cNvSpPr/>
            <p:nvPr/>
          </p:nvSpPr>
          <p:spPr>
            <a:xfrm flipV="1">
              <a:off x="4383" y="1733"/>
              <a:ext cx="0" cy="55"/>
            </a:xfrm>
            <a:prstGeom prst="line">
              <a:avLst/>
            </a:prstGeom>
            <a:ln w="19050">
              <a:noFill/>
            </a:ln>
          </p:spPr>
        </p:sp>
      </p:grpSp>
      <p:grpSp>
        <p:nvGrpSpPr>
          <p:cNvPr id="193570" name="组合 924721"/>
          <p:cNvGrpSpPr/>
          <p:nvPr/>
        </p:nvGrpSpPr>
        <p:grpSpPr>
          <a:xfrm>
            <a:off x="7281863" y="3289300"/>
            <a:ext cx="935037" cy="127000"/>
            <a:chOff x="3917" y="1733"/>
            <a:chExt cx="469" cy="59"/>
          </a:xfrm>
        </p:grpSpPr>
        <p:sp>
          <p:nvSpPr>
            <p:cNvPr id="193670" name="矩形 924722"/>
            <p:cNvSpPr/>
            <p:nvPr/>
          </p:nvSpPr>
          <p:spPr>
            <a:xfrm>
              <a:off x="3922" y="1738"/>
              <a:ext cx="459" cy="54"/>
            </a:xfrm>
            <a:prstGeom prst="rect">
              <a:avLst/>
            </a:prstGeom>
            <a:solidFill>
              <a:schemeClr val="accent2"/>
            </a:solidFill>
            <a:ln w="19050">
              <a:noFill/>
            </a:ln>
          </p:spPr>
          <p:txBody>
            <a:bodyPr/>
            <a:lstStyle/>
            <a:p>
              <a:pPr eaLnBrk="1" hangingPunct="1"/>
              <a:endParaRPr lang="zh-CN" altLang="en-US" dirty="0">
                <a:latin typeface="Edwardian Script ITC" panose="030303020407070D0804" pitchFamily="66" charset="0"/>
              </a:endParaRPr>
            </a:p>
          </p:txBody>
        </p:sp>
        <p:sp>
          <p:nvSpPr>
            <p:cNvPr id="193671" name="直接连接符 924723"/>
            <p:cNvSpPr/>
            <p:nvPr/>
          </p:nvSpPr>
          <p:spPr>
            <a:xfrm flipV="1">
              <a:off x="3918" y="1735"/>
              <a:ext cx="0" cy="55"/>
            </a:xfrm>
            <a:prstGeom prst="line">
              <a:avLst/>
            </a:prstGeom>
            <a:ln w="19050">
              <a:noFill/>
            </a:ln>
          </p:spPr>
        </p:sp>
        <p:sp>
          <p:nvSpPr>
            <p:cNvPr id="193672" name="直接连接符 924724"/>
            <p:cNvSpPr/>
            <p:nvPr/>
          </p:nvSpPr>
          <p:spPr>
            <a:xfrm>
              <a:off x="3917" y="1739"/>
              <a:ext cx="469" cy="0"/>
            </a:xfrm>
            <a:prstGeom prst="line">
              <a:avLst/>
            </a:prstGeom>
            <a:ln w="19050">
              <a:noFill/>
            </a:ln>
          </p:spPr>
        </p:sp>
        <p:sp>
          <p:nvSpPr>
            <p:cNvPr id="193673" name="直接连接符 924725"/>
            <p:cNvSpPr/>
            <p:nvPr/>
          </p:nvSpPr>
          <p:spPr>
            <a:xfrm flipV="1">
              <a:off x="4383" y="1733"/>
              <a:ext cx="0" cy="55"/>
            </a:xfrm>
            <a:prstGeom prst="line">
              <a:avLst/>
            </a:prstGeom>
            <a:ln w="19050">
              <a:noFill/>
            </a:ln>
          </p:spPr>
        </p:sp>
      </p:grpSp>
      <p:sp>
        <p:nvSpPr>
          <p:cNvPr id="193571" name="文本框 924726"/>
          <p:cNvSpPr txBox="1"/>
          <p:nvPr/>
        </p:nvSpPr>
        <p:spPr>
          <a:xfrm>
            <a:off x="6437313" y="3030538"/>
            <a:ext cx="460375" cy="304800"/>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t>
            </a:r>
            <a:endParaRPr lang="en-US" altLang="zh-TW" sz="1400" dirty="0">
              <a:solidFill>
                <a:schemeClr val="accent2"/>
              </a:solidFill>
              <a:latin typeface="Arial" panose="020B0604020202020204" pitchFamily="34" charset="0"/>
            </a:endParaRPr>
          </a:p>
        </p:txBody>
      </p:sp>
      <p:sp>
        <p:nvSpPr>
          <p:cNvPr id="193572" name="文本框 924727"/>
          <p:cNvSpPr txBox="1"/>
          <p:nvPr/>
        </p:nvSpPr>
        <p:spPr>
          <a:xfrm>
            <a:off x="7432675" y="3030538"/>
            <a:ext cx="461963" cy="304800"/>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 </a:t>
            </a:r>
            <a:endParaRPr lang="en-US" altLang="zh-TW" sz="1400" dirty="0">
              <a:solidFill>
                <a:schemeClr val="accent2"/>
              </a:solidFill>
              <a:latin typeface="Arial" panose="020B0604020202020204" pitchFamily="34" charset="0"/>
            </a:endParaRPr>
          </a:p>
        </p:txBody>
      </p:sp>
      <p:sp>
        <p:nvSpPr>
          <p:cNvPr id="193573" name="直接连接符 924728"/>
          <p:cNvSpPr/>
          <p:nvPr/>
        </p:nvSpPr>
        <p:spPr>
          <a:xfrm flipH="1">
            <a:off x="7088188" y="1946275"/>
            <a:ext cx="217487" cy="117475"/>
          </a:xfrm>
          <a:prstGeom prst="line">
            <a:avLst/>
          </a:prstGeom>
          <a:ln w="28575" cap="flat" cmpd="sng">
            <a:solidFill>
              <a:srgbClr val="FF0000"/>
            </a:solidFill>
            <a:prstDash val="solid"/>
            <a:headEnd type="none" w="med" len="med"/>
            <a:tailEnd type="triangle" w="med" len="med"/>
          </a:ln>
        </p:spPr>
      </p:sp>
      <p:sp>
        <p:nvSpPr>
          <p:cNvPr id="193574" name="矩形 924729"/>
          <p:cNvSpPr/>
          <p:nvPr/>
        </p:nvSpPr>
        <p:spPr>
          <a:xfrm>
            <a:off x="6111875" y="4208463"/>
            <a:ext cx="2406650" cy="2111375"/>
          </a:xfrm>
          <a:prstGeom prst="rect">
            <a:avLst/>
          </a:prstGeom>
          <a:solidFill>
            <a:schemeClr val="bg1"/>
          </a:solidFill>
          <a:ln w="9525">
            <a:noFill/>
          </a:ln>
        </p:spPr>
        <p:txBody>
          <a:bodyPr/>
          <a:lstStyle/>
          <a:p>
            <a:pPr eaLnBrk="1" hangingPunct="1"/>
            <a:endParaRPr lang="zh-CN" altLang="en-US" dirty="0">
              <a:latin typeface="Edwardian Script ITC" panose="030303020407070D0804" pitchFamily="66" charset="0"/>
            </a:endParaRPr>
          </a:p>
        </p:txBody>
      </p:sp>
      <p:sp>
        <p:nvSpPr>
          <p:cNvPr id="193575" name="文本框 924730"/>
          <p:cNvSpPr txBox="1"/>
          <p:nvPr/>
        </p:nvSpPr>
        <p:spPr>
          <a:xfrm>
            <a:off x="503238" y="4603750"/>
            <a:ext cx="8358187" cy="1690370"/>
          </a:xfrm>
          <a:prstGeom prst="rect">
            <a:avLst/>
          </a:prstGeom>
          <a:solidFill>
            <a:srgbClr val="B1F4FD"/>
          </a:solidFill>
          <a:ln w="9525">
            <a:noFill/>
          </a:ln>
        </p:spPr>
        <p:txBody>
          <a:bodyPr lIns="91429" tIns="45714" rIns="91429" bIns="45714">
            <a:spAutoFit/>
          </a:bodyPr>
          <a:lstStyle/>
          <a:p>
            <a:pPr eaLnBrk="1" hangingPunct="1">
              <a:buClr>
                <a:schemeClr val="tx1"/>
              </a:buClr>
              <a:buFont typeface="Wingdings" panose="05000000000000000000" pitchFamily="2" charset="2"/>
              <a:buChar char="Ø"/>
            </a:pPr>
            <a:r>
              <a:rPr lang="en-US" altLang="zh-TW" sz="2000" dirty="0">
                <a:latin typeface="Arial" panose="020B0604020202020204" pitchFamily="34" charset="0"/>
              </a:rPr>
              <a:t> </a:t>
            </a:r>
            <a:r>
              <a:rPr lang="zh-CN" altLang="en-US" dirty="0">
                <a:latin typeface="Arial" panose="020B0604020202020204" pitchFamily="34" charset="0"/>
                <a:ea typeface="宋体" panose="02010600030101010101" pitchFamily="2" charset="-122"/>
              </a:rPr>
              <a:t>同步整流管触发器</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闭锁</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消除了电流断流导致的振铃检测信号带来的振荡问题</a:t>
            </a:r>
            <a:endParaRPr lang="en-US" altLang="zh-CN" dirty="0">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pPr>
            <a:endParaRPr lang="en-US" altLang="zh-CN" dirty="0">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buChar char="Ø"/>
            </a:pPr>
            <a:r>
              <a:rPr lang="en-US" altLang="zh-CN" dirty="0">
                <a:latin typeface="Arial" panose="020B0604020202020204" pitchFamily="34" charset="0"/>
                <a:ea typeface="宋体" panose="02010600030101010101" pitchFamily="2" charset="-122"/>
              </a:rPr>
              <a:t> S1*,S2* </a:t>
            </a:r>
            <a:r>
              <a:rPr lang="zh-CN" altLang="en-US" dirty="0">
                <a:latin typeface="Arial" panose="020B0604020202020204" pitchFamily="34" charset="0"/>
                <a:ea typeface="宋体" panose="02010600030101010101" pitchFamily="2" charset="-122"/>
              </a:rPr>
              <a:t>限制</a:t>
            </a:r>
            <a:r>
              <a:rPr lang="en-US" altLang="zh-CN" dirty="0">
                <a:latin typeface="Arial" panose="020B0604020202020204" pitchFamily="34" charset="0"/>
                <a:ea typeface="宋体" panose="02010600030101010101" pitchFamily="2" charset="-122"/>
                <a:sym typeface="+mn-ea"/>
              </a:rPr>
              <a:t>SR1</a:t>
            </a:r>
            <a:r>
              <a:rPr lang="zh-CN" altLang="en-US" dirty="0">
                <a:latin typeface="Arial" panose="020B0604020202020204" pitchFamily="34" charset="0"/>
                <a:ea typeface="宋体" panose="02010600030101010101" pitchFamily="2" charset="-122"/>
                <a:sym typeface="+mn-ea"/>
              </a:rPr>
              <a:t>和</a:t>
            </a:r>
            <a:r>
              <a:rPr lang="en-US" altLang="zh-CN" dirty="0">
                <a:latin typeface="Arial" panose="020B0604020202020204" pitchFamily="34" charset="0"/>
                <a:ea typeface="宋体" panose="02010600030101010101" pitchFamily="2" charset="-122"/>
                <a:sym typeface="+mn-ea"/>
              </a:rPr>
              <a:t>SR2</a:t>
            </a:r>
            <a:r>
              <a:rPr lang="zh-CN" altLang="en-US" dirty="0">
                <a:latin typeface="Arial" panose="020B0604020202020204" pitchFamily="34" charset="0"/>
                <a:ea typeface="宋体" panose="02010600030101010101" pitchFamily="2" charset="-122"/>
                <a:sym typeface="+mn-ea"/>
              </a:rPr>
              <a:t>的</a:t>
            </a:r>
            <a:r>
              <a:rPr lang="zh-CN" altLang="en-US" dirty="0">
                <a:solidFill>
                  <a:srgbClr val="FF0000"/>
                </a:solidFill>
                <a:latin typeface="Arial" panose="020B0604020202020204" pitchFamily="34" charset="0"/>
                <a:ea typeface="宋体" panose="02010600030101010101" pitchFamily="2" charset="-122"/>
              </a:rPr>
              <a:t>最小开通时间</a:t>
            </a:r>
            <a:endParaRPr lang="zh-CN" altLang="en-US" dirty="0">
              <a:solidFill>
                <a:srgbClr val="FF0000"/>
              </a:solidFill>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buChar char="Ø"/>
            </a:pPr>
            <a:endParaRPr lang="en-US" altLang="zh-CN" dirty="0">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buChar char="Ø"/>
            </a:pPr>
            <a:r>
              <a:rPr lang="en-US" altLang="zh-CN" dirty="0">
                <a:latin typeface="Arial" panose="020B0604020202020204" pitchFamily="34" charset="0"/>
                <a:ea typeface="宋体" panose="02010600030101010101" pitchFamily="2" charset="-122"/>
              </a:rPr>
              <a:t> S1**,S2** </a:t>
            </a:r>
            <a:r>
              <a:rPr lang="zh-CN" altLang="en-US" dirty="0">
                <a:latin typeface="Arial" panose="020B0604020202020204" pitchFamily="34" charset="0"/>
                <a:ea typeface="宋体" panose="02010600030101010101" pitchFamily="2" charset="-122"/>
                <a:sym typeface="+mn-ea"/>
              </a:rPr>
              <a:t>限制</a:t>
            </a:r>
            <a:r>
              <a:rPr lang="en-US" altLang="zh-CN" dirty="0">
                <a:latin typeface="Arial" panose="020B0604020202020204" pitchFamily="34" charset="0"/>
                <a:ea typeface="宋体" panose="02010600030101010101" pitchFamily="2" charset="-122"/>
                <a:sym typeface="+mn-ea"/>
              </a:rPr>
              <a:t>SR1</a:t>
            </a:r>
            <a:r>
              <a:rPr lang="zh-CN" altLang="en-US" dirty="0">
                <a:latin typeface="Arial" panose="020B0604020202020204" pitchFamily="34" charset="0"/>
                <a:ea typeface="宋体" panose="02010600030101010101" pitchFamily="2" charset="-122"/>
                <a:sym typeface="+mn-ea"/>
              </a:rPr>
              <a:t>和</a:t>
            </a:r>
            <a:r>
              <a:rPr lang="en-US" altLang="zh-CN" dirty="0">
                <a:latin typeface="Arial" panose="020B0604020202020204" pitchFamily="34" charset="0"/>
                <a:ea typeface="宋体" panose="02010600030101010101" pitchFamily="2" charset="-122"/>
                <a:sym typeface="+mn-ea"/>
              </a:rPr>
              <a:t>SR2</a:t>
            </a:r>
            <a:r>
              <a:rPr lang="zh-CN" altLang="en-US" dirty="0">
                <a:latin typeface="Arial" panose="020B0604020202020204" pitchFamily="34" charset="0"/>
                <a:ea typeface="宋体" panose="02010600030101010101" pitchFamily="2" charset="-122"/>
                <a:sym typeface="+mn-ea"/>
              </a:rPr>
              <a:t>的</a:t>
            </a:r>
            <a:r>
              <a:rPr lang="zh-CN" altLang="en-US" dirty="0">
                <a:solidFill>
                  <a:srgbClr val="FF0000"/>
                </a:solidFill>
                <a:latin typeface="Arial" panose="020B0604020202020204" pitchFamily="34" charset="0"/>
                <a:ea typeface="宋体" panose="02010600030101010101" pitchFamily="2" charset="-122"/>
                <a:sym typeface="+mn-ea"/>
              </a:rPr>
              <a:t>最大开通时间</a:t>
            </a:r>
            <a:endParaRPr lang="zh-CN" altLang="en-US" dirty="0">
              <a:solidFill>
                <a:srgbClr val="FF0000"/>
              </a:solidFill>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buChar char="Ø"/>
            </a:pPr>
            <a:endParaRPr lang="en-US" altLang="zh-CN" dirty="0">
              <a:latin typeface="Arial" panose="020B0604020202020204" pitchFamily="34" charset="0"/>
              <a:ea typeface="宋体" panose="02010600030101010101" pitchFamily="2" charset="-122"/>
            </a:endParaRPr>
          </a:p>
          <a:p>
            <a:pPr eaLnBrk="1" hangingPunct="1">
              <a:lnSpc>
                <a:spcPct val="75000"/>
              </a:lnSpc>
              <a:buClr>
                <a:schemeClr val="tx1"/>
              </a:buClr>
              <a:buFont typeface="Wingdings" panose="05000000000000000000" pitchFamily="2" charset="2"/>
              <a:buChar char="Ø"/>
            </a:pPr>
            <a:r>
              <a:rPr lang="en-US" altLang="zh-TW" b="0" dirty="0">
                <a:latin typeface="Arial" panose="020B0604020202020204" pitchFamily="34" charset="0"/>
              </a:rPr>
              <a:t> </a:t>
            </a:r>
            <a:r>
              <a:rPr lang="en-US" altLang="zh-CN" dirty="0">
                <a:latin typeface="Arial" panose="020B0604020202020204" pitchFamily="34" charset="0"/>
                <a:ea typeface="宋体" panose="02010600030101010101" pitchFamily="2" charset="-122"/>
              </a:rPr>
              <a:t>S1*,S2*,S1**,S2** </a:t>
            </a:r>
            <a:r>
              <a:rPr lang="zh-CN" altLang="en-US" dirty="0">
                <a:latin typeface="Arial" panose="020B0604020202020204" pitchFamily="34" charset="0"/>
                <a:ea typeface="宋体" panose="02010600030101010101" pitchFamily="2" charset="-122"/>
              </a:rPr>
              <a:t>是通过原边驱动信号</a:t>
            </a:r>
            <a:r>
              <a:rPr lang="en-US" altLang="zh-CN" dirty="0">
                <a:latin typeface="Arial" panose="020B0604020202020204" pitchFamily="34" charset="0"/>
                <a:ea typeface="宋体" panose="02010600030101010101" pitchFamily="2" charset="-122"/>
              </a:rPr>
              <a:t> S1</a:t>
            </a:r>
            <a:r>
              <a:rPr lang="zh-CN" altLang="en-US" dirty="0">
                <a:latin typeface="Arial" panose="020B0604020202020204" pitchFamily="34" charset="0"/>
                <a:ea typeface="宋体" panose="02010600030101010101" pitchFamily="2" charset="-122"/>
              </a:rPr>
              <a:t>和</a:t>
            </a:r>
            <a:r>
              <a:rPr lang="en-US" altLang="zh-CN" dirty="0">
                <a:latin typeface="Arial" panose="020B0604020202020204" pitchFamily="34" charset="0"/>
                <a:ea typeface="宋体" panose="02010600030101010101" pitchFamily="2" charset="-122"/>
              </a:rPr>
              <a:t>S2</a:t>
            </a:r>
            <a:r>
              <a:rPr lang="zh-CN" altLang="en-US" dirty="0">
                <a:latin typeface="Arial" panose="020B0604020202020204" pitchFamily="34" charset="0"/>
                <a:ea typeface="宋体" panose="02010600030101010101" pitchFamily="2" charset="-122"/>
              </a:rPr>
              <a:t>推出的</a:t>
            </a:r>
            <a:r>
              <a:rPr lang="en-US" altLang="zh-TW" dirty="0">
                <a:latin typeface="Arial" panose="020B0604020202020204" pitchFamily="34" charset="0"/>
              </a:rPr>
              <a:t> </a:t>
            </a:r>
            <a:endParaRPr lang="en-US" altLang="zh-TW" dirty="0">
              <a:latin typeface="Arial" panose="020B0604020202020204" pitchFamily="34" charset="0"/>
            </a:endParaRPr>
          </a:p>
          <a:p>
            <a:pPr eaLnBrk="1" hangingPunct="1">
              <a:lnSpc>
                <a:spcPct val="75000"/>
              </a:lnSpc>
              <a:buClr>
                <a:schemeClr val="tx1"/>
              </a:buClr>
              <a:buFont typeface="Wingdings" panose="05000000000000000000" pitchFamily="2" charset="2"/>
              <a:buChar char="Ø"/>
            </a:pPr>
            <a:endParaRPr lang="en-US" altLang="zh-TW" b="0" dirty="0">
              <a:latin typeface="Arial" panose="020B0604020202020204" pitchFamily="34" charset="0"/>
            </a:endParaRPr>
          </a:p>
        </p:txBody>
      </p:sp>
      <p:sp>
        <p:nvSpPr>
          <p:cNvPr id="193576" name="文本框 924731"/>
          <p:cNvSpPr txBox="1"/>
          <p:nvPr/>
        </p:nvSpPr>
        <p:spPr>
          <a:xfrm>
            <a:off x="5113655" y="2904808"/>
            <a:ext cx="1054100" cy="219710"/>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900" dirty="0">
                <a:latin typeface="Arial" panose="020B0604020202020204" pitchFamily="34" charset="0"/>
                <a:ea typeface="宋体" panose="02010600030101010101" pitchFamily="2" charset="-122"/>
              </a:rPr>
              <a:t>原边开关管</a:t>
            </a:r>
            <a:endParaRPr lang="zh-CN" altLang="en-US" sz="900" dirty="0">
              <a:latin typeface="Arial" panose="020B0604020202020204" pitchFamily="34" charset="0"/>
              <a:ea typeface="宋体" panose="02010600030101010101" pitchFamily="2" charset="-122"/>
            </a:endParaRPr>
          </a:p>
        </p:txBody>
      </p:sp>
      <p:sp>
        <p:nvSpPr>
          <p:cNvPr id="193577" name="文本框 924732"/>
          <p:cNvSpPr txBox="1"/>
          <p:nvPr/>
        </p:nvSpPr>
        <p:spPr>
          <a:xfrm>
            <a:off x="6427788" y="2822575"/>
            <a:ext cx="1531937" cy="138430"/>
          </a:xfrm>
          <a:prstGeom prst="rect">
            <a:avLst/>
          </a:prstGeom>
          <a:solidFill>
            <a:schemeClr val="bg1"/>
          </a:solidFill>
          <a:ln w="9525">
            <a:noFill/>
          </a:ln>
        </p:spPr>
        <p:txBody>
          <a:bodyPr lIns="0" tIns="0" rIns="0" bIns="0">
            <a:spAutoFit/>
          </a:bodyPr>
          <a:lstStyle/>
          <a:p>
            <a:pPr algn="ctr" defTabSz="821055" eaLnBrk="1" hangingPunct="1">
              <a:spcBef>
                <a:spcPct val="50000"/>
              </a:spcBef>
            </a:pPr>
            <a:r>
              <a:rPr lang="en-US" altLang="zh-CN" sz="900" dirty="0">
                <a:latin typeface="Arial" panose="020B0604020202020204" pitchFamily="34" charset="0"/>
                <a:ea typeface="宋体" panose="02010600030101010101" pitchFamily="2" charset="-122"/>
              </a:rPr>
              <a:t>S1 &amp; S2 </a:t>
            </a:r>
            <a:r>
              <a:rPr lang="zh-CN" altLang="en-US" sz="900" dirty="0">
                <a:latin typeface="Arial" panose="020B0604020202020204" pitchFamily="34" charset="0"/>
                <a:ea typeface="宋体" panose="02010600030101010101" pitchFamily="2" charset="-122"/>
              </a:rPr>
              <a:t>通过控制器产生</a:t>
            </a:r>
            <a:endParaRPr lang="zh-CN" altLang="en-US" sz="900" dirty="0">
              <a:latin typeface="Arial" panose="020B0604020202020204" pitchFamily="34" charset="0"/>
              <a:ea typeface="宋体" panose="02010600030101010101" pitchFamily="2" charset="-122"/>
            </a:endParaRPr>
          </a:p>
        </p:txBody>
      </p:sp>
      <p:sp>
        <p:nvSpPr>
          <p:cNvPr id="193578" name="文本框 924733"/>
          <p:cNvSpPr txBox="1"/>
          <p:nvPr/>
        </p:nvSpPr>
        <p:spPr>
          <a:xfrm>
            <a:off x="6453188" y="3562350"/>
            <a:ext cx="1531937" cy="138430"/>
          </a:xfrm>
          <a:prstGeom prst="rect">
            <a:avLst/>
          </a:prstGeom>
          <a:solidFill>
            <a:schemeClr val="bg1"/>
          </a:solidFill>
          <a:ln w="9525">
            <a:noFill/>
          </a:ln>
        </p:spPr>
        <p:txBody>
          <a:bodyPr lIns="0" tIns="0" rIns="0" bIns="0">
            <a:spAutoFit/>
          </a:bodyPr>
          <a:lstStyle/>
          <a:p>
            <a:pPr algn="ctr" defTabSz="821055" eaLnBrk="1" hangingPunct="1">
              <a:spcBef>
                <a:spcPct val="50000"/>
              </a:spcBef>
            </a:pPr>
            <a:r>
              <a:rPr lang="en-US" altLang="zh-CN" sz="900" dirty="0">
                <a:latin typeface="Arial" panose="020B0604020202020204" pitchFamily="34" charset="0"/>
                <a:ea typeface="宋体" panose="02010600030101010101" pitchFamily="2" charset="-122"/>
              </a:rPr>
              <a:t>S </a:t>
            </a:r>
            <a:r>
              <a:rPr lang="zh-CN" altLang="en-US" sz="900" dirty="0">
                <a:latin typeface="Arial" panose="020B0604020202020204" pitchFamily="34" charset="0"/>
                <a:ea typeface="宋体" panose="02010600030101010101" pitchFamily="2" charset="-122"/>
              </a:rPr>
              <a:t>通过电流传感器产生</a:t>
            </a:r>
            <a:endParaRPr lang="zh-CN" altLang="en-US" sz="900" dirty="0">
              <a:latin typeface="Arial" panose="020B0604020202020204" pitchFamily="34" charset="0"/>
              <a:ea typeface="宋体" panose="02010600030101010101" pitchFamily="2" charset="-122"/>
            </a:endParaRPr>
          </a:p>
        </p:txBody>
      </p:sp>
      <p:grpSp>
        <p:nvGrpSpPr>
          <p:cNvPr id="193579" name="组合 924734"/>
          <p:cNvGrpSpPr/>
          <p:nvPr/>
        </p:nvGrpSpPr>
        <p:grpSpPr>
          <a:xfrm>
            <a:off x="965200" y="1682750"/>
            <a:ext cx="3751263" cy="2497138"/>
            <a:chOff x="669" y="1201"/>
            <a:chExt cx="2599" cy="1783"/>
          </a:xfrm>
        </p:grpSpPr>
        <p:sp>
          <p:nvSpPr>
            <p:cNvPr id="193581" name="直接连接符 924735"/>
            <p:cNvSpPr/>
            <p:nvPr/>
          </p:nvSpPr>
          <p:spPr>
            <a:xfrm flipH="1">
              <a:off x="921" y="2086"/>
              <a:ext cx="271" cy="0"/>
            </a:xfrm>
            <a:prstGeom prst="line">
              <a:avLst/>
            </a:prstGeom>
            <a:ln w="38100" cap="flat" cmpd="sng">
              <a:solidFill>
                <a:schemeClr val="tx1"/>
              </a:solidFill>
              <a:prstDash val="solid"/>
              <a:headEnd type="none" w="med" len="med"/>
              <a:tailEnd type="none" w="med" len="med"/>
            </a:ln>
          </p:spPr>
        </p:sp>
        <p:sp>
          <p:nvSpPr>
            <p:cNvPr id="193582" name="直接连接符 924736"/>
            <p:cNvSpPr/>
            <p:nvPr/>
          </p:nvSpPr>
          <p:spPr>
            <a:xfrm flipV="1">
              <a:off x="1298" y="1814"/>
              <a:ext cx="0" cy="164"/>
            </a:xfrm>
            <a:prstGeom prst="line">
              <a:avLst/>
            </a:prstGeom>
            <a:ln w="38100" cap="flat" cmpd="sng">
              <a:solidFill>
                <a:schemeClr val="tx1"/>
              </a:solidFill>
              <a:prstDash val="solid"/>
              <a:headEnd type="none" w="med" len="med"/>
              <a:tailEnd type="none" w="med" len="med"/>
            </a:ln>
          </p:spPr>
        </p:sp>
        <p:sp>
          <p:nvSpPr>
            <p:cNvPr id="193583" name="直接连接符 924737"/>
            <p:cNvSpPr/>
            <p:nvPr/>
          </p:nvSpPr>
          <p:spPr>
            <a:xfrm flipH="1">
              <a:off x="1298" y="1814"/>
              <a:ext cx="264" cy="0"/>
            </a:xfrm>
            <a:prstGeom prst="line">
              <a:avLst/>
            </a:prstGeom>
            <a:ln w="38100" cap="flat" cmpd="sng">
              <a:solidFill>
                <a:schemeClr val="tx1"/>
              </a:solidFill>
              <a:prstDash val="solid"/>
              <a:headEnd type="none" w="med" len="med"/>
              <a:tailEnd type="none" w="med" len="med"/>
            </a:ln>
          </p:spPr>
        </p:sp>
        <p:sp>
          <p:nvSpPr>
            <p:cNvPr id="193584" name="直接连接符 924738"/>
            <p:cNvSpPr/>
            <p:nvPr/>
          </p:nvSpPr>
          <p:spPr>
            <a:xfrm flipH="1">
              <a:off x="1298" y="1978"/>
              <a:ext cx="264" cy="0"/>
            </a:xfrm>
            <a:prstGeom prst="line">
              <a:avLst/>
            </a:prstGeom>
            <a:ln w="38100" cap="flat" cmpd="sng">
              <a:solidFill>
                <a:schemeClr val="tx1"/>
              </a:solidFill>
              <a:prstDash val="solid"/>
              <a:headEnd type="none" w="med" len="med"/>
              <a:tailEnd type="none" w="med" len="med"/>
            </a:ln>
          </p:spPr>
        </p:sp>
        <p:sp>
          <p:nvSpPr>
            <p:cNvPr id="193585" name="任意多边形 924739"/>
            <p:cNvSpPr/>
            <p:nvPr/>
          </p:nvSpPr>
          <p:spPr>
            <a:xfrm>
              <a:off x="1562" y="1814"/>
              <a:ext cx="53" cy="164"/>
            </a:xfrm>
            <a:custGeom>
              <a:avLst/>
              <a:gdLst/>
              <a:ahLst/>
              <a:cxnLst>
                <a:cxn ang="0">
                  <a:pos x="0" y="0"/>
                </a:cxn>
                <a:cxn ang="0">
                  <a:pos x="45" y="55"/>
                </a:cxn>
                <a:cxn ang="0">
                  <a:pos x="45" y="109"/>
                </a:cxn>
                <a:cxn ang="0">
                  <a:pos x="0" y="164"/>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586" name="椭圆 924740"/>
            <p:cNvSpPr/>
            <p:nvPr/>
          </p:nvSpPr>
          <p:spPr>
            <a:xfrm>
              <a:off x="1615" y="1869"/>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587" name="直接连接符 924741"/>
            <p:cNvSpPr/>
            <p:nvPr/>
          </p:nvSpPr>
          <p:spPr>
            <a:xfrm flipV="1">
              <a:off x="1298" y="1488"/>
              <a:ext cx="0" cy="163"/>
            </a:xfrm>
            <a:prstGeom prst="line">
              <a:avLst/>
            </a:prstGeom>
            <a:ln w="38100" cap="flat" cmpd="sng">
              <a:solidFill>
                <a:schemeClr val="tx1"/>
              </a:solidFill>
              <a:prstDash val="solid"/>
              <a:headEnd type="none" w="med" len="med"/>
              <a:tailEnd type="none" w="med" len="med"/>
            </a:ln>
          </p:spPr>
        </p:sp>
        <p:sp>
          <p:nvSpPr>
            <p:cNvPr id="193588" name="直接连接符 924742"/>
            <p:cNvSpPr/>
            <p:nvPr/>
          </p:nvSpPr>
          <p:spPr>
            <a:xfrm flipH="1">
              <a:off x="1298" y="1488"/>
              <a:ext cx="264" cy="0"/>
            </a:xfrm>
            <a:prstGeom prst="line">
              <a:avLst/>
            </a:prstGeom>
            <a:ln w="38100" cap="flat" cmpd="sng">
              <a:solidFill>
                <a:schemeClr val="tx1"/>
              </a:solidFill>
              <a:prstDash val="solid"/>
              <a:headEnd type="none" w="med" len="med"/>
              <a:tailEnd type="none" w="med" len="med"/>
            </a:ln>
          </p:spPr>
        </p:sp>
        <p:sp>
          <p:nvSpPr>
            <p:cNvPr id="193589" name="直接连接符 924743"/>
            <p:cNvSpPr/>
            <p:nvPr/>
          </p:nvSpPr>
          <p:spPr>
            <a:xfrm flipH="1">
              <a:off x="1298" y="1651"/>
              <a:ext cx="264" cy="0"/>
            </a:xfrm>
            <a:prstGeom prst="line">
              <a:avLst/>
            </a:prstGeom>
            <a:ln w="38100" cap="flat" cmpd="sng">
              <a:solidFill>
                <a:schemeClr val="tx1"/>
              </a:solidFill>
              <a:prstDash val="solid"/>
              <a:headEnd type="none" w="med" len="med"/>
              <a:tailEnd type="none" w="med" len="med"/>
            </a:ln>
          </p:spPr>
        </p:sp>
        <p:sp>
          <p:nvSpPr>
            <p:cNvPr id="193590" name="任意多边形 924744"/>
            <p:cNvSpPr/>
            <p:nvPr/>
          </p:nvSpPr>
          <p:spPr>
            <a:xfrm>
              <a:off x="1562" y="1488"/>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591" name="椭圆 924745"/>
            <p:cNvSpPr/>
            <p:nvPr/>
          </p:nvSpPr>
          <p:spPr>
            <a:xfrm>
              <a:off x="1615" y="1542"/>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592" name="直接连接符 924746"/>
            <p:cNvSpPr/>
            <p:nvPr/>
          </p:nvSpPr>
          <p:spPr>
            <a:xfrm>
              <a:off x="1192" y="1923"/>
              <a:ext cx="106" cy="0"/>
            </a:xfrm>
            <a:prstGeom prst="line">
              <a:avLst/>
            </a:prstGeom>
            <a:ln w="38100" cap="flat" cmpd="sng">
              <a:solidFill>
                <a:schemeClr val="tx1"/>
              </a:solidFill>
              <a:prstDash val="solid"/>
              <a:headEnd type="none" w="med" len="med"/>
              <a:tailEnd type="none" w="med" len="med"/>
            </a:ln>
          </p:spPr>
        </p:sp>
        <p:sp>
          <p:nvSpPr>
            <p:cNvPr id="193593" name="直接连接符 924747"/>
            <p:cNvSpPr/>
            <p:nvPr/>
          </p:nvSpPr>
          <p:spPr>
            <a:xfrm>
              <a:off x="1192" y="1869"/>
              <a:ext cx="106" cy="0"/>
            </a:xfrm>
            <a:prstGeom prst="line">
              <a:avLst/>
            </a:prstGeom>
            <a:ln w="38100" cap="flat" cmpd="sng">
              <a:solidFill>
                <a:schemeClr val="tx1"/>
              </a:solidFill>
              <a:prstDash val="solid"/>
              <a:headEnd type="none" w="med" len="med"/>
              <a:tailEnd type="none" w="med" len="med"/>
            </a:ln>
          </p:spPr>
        </p:sp>
        <p:sp>
          <p:nvSpPr>
            <p:cNvPr id="193594" name="直接连接符 924748"/>
            <p:cNvSpPr/>
            <p:nvPr/>
          </p:nvSpPr>
          <p:spPr>
            <a:xfrm>
              <a:off x="1192" y="1597"/>
              <a:ext cx="106" cy="0"/>
            </a:xfrm>
            <a:prstGeom prst="line">
              <a:avLst/>
            </a:prstGeom>
            <a:ln w="38100" cap="flat" cmpd="sng">
              <a:solidFill>
                <a:schemeClr val="tx1"/>
              </a:solidFill>
              <a:prstDash val="solid"/>
              <a:headEnd type="none" w="med" len="med"/>
              <a:tailEnd type="none" w="med" len="med"/>
            </a:ln>
          </p:spPr>
        </p:sp>
        <p:sp>
          <p:nvSpPr>
            <p:cNvPr id="193595" name="直接连接符 924749"/>
            <p:cNvSpPr/>
            <p:nvPr/>
          </p:nvSpPr>
          <p:spPr>
            <a:xfrm>
              <a:off x="974" y="1542"/>
              <a:ext cx="324" cy="0"/>
            </a:xfrm>
            <a:prstGeom prst="line">
              <a:avLst/>
            </a:prstGeom>
            <a:ln w="38100" cap="flat" cmpd="sng">
              <a:solidFill>
                <a:schemeClr val="tx1"/>
              </a:solidFill>
              <a:prstDash val="solid"/>
              <a:headEnd type="none" w="med" len="med"/>
              <a:tailEnd type="none" w="med" len="med"/>
            </a:ln>
          </p:spPr>
        </p:sp>
        <p:sp>
          <p:nvSpPr>
            <p:cNvPr id="193596" name="直接连接符 924750"/>
            <p:cNvSpPr/>
            <p:nvPr/>
          </p:nvSpPr>
          <p:spPr>
            <a:xfrm flipV="1">
              <a:off x="1192" y="1923"/>
              <a:ext cx="0" cy="163"/>
            </a:xfrm>
            <a:prstGeom prst="line">
              <a:avLst/>
            </a:prstGeom>
            <a:ln w="38100" cap="flat" cmpd="sng">
              <a:solidFill>
                <a:schemeClr val="tx1"/>
              </a:solidFill>
              <a:prstDash val="solid"/>
              <a:headEnd type="none" w="med" len="med"/>
              <a:tailEnd type="none" w="med" len="med"/>
            </a:ln>
          </p:spPr>
        </p:sp>
        <p:sp>
          <p:nvSpPr>
            <p:cNvPr id="193597" name="直接连接符 924751"/>
            <p:cNvSpPr/>
            <p:nvPr/>
          </p:nvSpPr>
          <p:spPr>
            <a:xfrm flipV="1">
              <a:off x="1192" y="1760"/>
              <a:ext cx="0" cy="109"/>
            </a:xfrm>
            <a:prstGeom prst="line">
              <a:avLst/>
            </a:prstGeom>
            <a:ln w="38100" cap="flat" cmpd="sng">
              <a:solidFill>
                <a:schemeClr val="tx1"/>
              </a:solidFill>
              <a:prstDash val="solid"/>
              <a:headEnd type="none" w="med" len="med"/>
              <a:tailEnd type="none" w="med" len="med"/>
            </a:ln>
          </p:spPr>
        </p:sp>
        <p:sp>
          <p:nvSpPr>
            <p:cNvPr id="193598" name="直接连接符 924752"/>
            <p:cNvSpPr/>
            <p:nvPr/>
          </p:nvSpPr>
          <p:spPr>
            <a:xfrm flipV="1">
              <a:off x="1192" y="1597"/>
              <a:ext cx="0" cy="109"/>
            </a:xfrm>
            <a:prstGeom prst="line">
              <a:avLst/>
            </a:prstGeom>
            <a:ln w="38100" cap="flat" cmpd="sng">
              <a:solidFill>
                <a:schemeClr val="tx1"/>
              </a:solidFill>
              <a:prstDash val="solid"/>
              <a:headEnd type="none" w="med" len="med"/>
              <a:tailEnd type="none" w="med" len="med"/>
            </a:ln>
          </p:spPr>
        </p:sp>
        <p:sp>
          <p:nvSpPr>
            <p:cNvPr id="193599" name="直接连接符 924753"/>
            <p:cNvSpPr/>
            <p:nvPr/>
          </p:nvSpPr>
          <p:spPr>
            <a:xfrm>
              <a:off x="1668" y="1570"/>
              <a:ext cx="457" cy="0"/>
            </a:xfrm>
            <a:prstGeom prst="line">
              <a:avLst/>
            </a:prstGeom>
            <a:ln w="38100" cap="flat" cmpd="sng">
              <a:solidFill>
                <a:schemeClr val="tx1"/>
              </a:solidFill>
              <a:prstDash val="solid"/>
              <a:headEnd type="none" w="med" len="med"/>
              <a:tailEnd type="none" w="med" len="med"/>
            </a:ln>
          </p:spPr>
        </p:sp>
        <p:sp>
          <p:nvSpPr>
            <p:cNvPr id="193600" name="直接连接符 924754"/>
            <p:cNvSpPr/>
            <p:nvPr/>
          </p:nvSpPr>
          <p:spPr>
            <a:xfrm>
              <a:off x="1668" y="1896"/>
              <a:ext cx="105" cy="0"/>
            </a:xfrm>
            <a:prstGeom prst="line">
              <a:avLst/>
            </a:prstGeom>
            <a:ln w="38100" cap="flat" cmpd="sng">
              <a:solidFill>
                <a:schemeClr val="tx1"/>
              </a:solidFill>
              <a:prstDash val="solid"/>
              <a:headEnd type="none" w="med" len="med"/>
              <a:tailEnd type="none" w="med" len="med"/>
            </a:ln>
          </p:spPr>
        </p:sp>
        <p:sp>
          <p:nvSpPr>
            <p:cNvPr id="193601" name="直接连接符 924755"/>
            <p:cNvSpPr/>
            <p:nvPr/>
          </p:nvSpPr>
          <p:spPr>
            <a:xfrm flipV="1">
              <a:off x="1769" y="1787"/>
              <a:ext cx="0" cy="109"/>
            </a:xfrm>
            <a:prstGeom prst="line">
              <a:avLst/>
            </a:prstGeom>
            <a:ln w="38100" cap="flat" cmpd="sng">
              <a:solidFill>
                <a:schemeClr val="tx1"/>
              </a:solidFill>
              <a:prstDash val="solid"/>
              <a:headEnd type="none" w="med" len="med"/>
              <a:tailEnd type="none" w="med" len="med"/>
            </a:ln>
          </p:spPr>
        </p:sp>
        <p:sp>
          <p:nvSpPr>
            <p:cNvPr id="193602" name="直接连接符 924756"/>
            <p:cNvSpPr/>
            <p:nvPr/>
          </p:nvSpPr>
          <p:spPr>
            <a:xfrm flipV="1">
              <a:off x="1769" y="1565"/>
              <a:ext cx="0" cy="109"/>
            </a:xfrm>
            <a:prstGeom prst="line">
              <a:avLst/>
            </a:prstGeom>
            <a:ln w="38100" cap="flat" cmpd="sng">
              <a:solidFill>
                <a:schemeClr val="tx1"/>
              </a:solidFill>
              <a:prstDash val="solid"/>
              <a:headEnd type="none" w="med" len="med"/>
              <a:tailEnd type="none" w="med" len="med"/>
            </a:ln>
          </p:spPr>
        </p:sp>
        <p:sp>
          <p:nvSpPr>
            <p:cNvPr id="193603" name="直接连接符 924757"/>
            <p:cNvSpPr/>
            <p:nvPr/>
          </p:nvSpPr>
          <p:spPr>
            <a:xfrm>
              <a:off x="1192" y="1706"/>
              <a:ext cx="572" cy="90"/>
            </a:xfrm>
            <a:prstGeom prst="line">
              <a:avLst/>
            </a:prstGeom>
            <a:ln w="38100" cap="flat" cmpd="sng">
              <a:solidFill>
                <a:schemeClr val="tx1"/>
              </a:solidFill>
              <a:prstDash val="solid"/>
              <a:headEnd type="none" w="med" len="med"/>
              <a:tailEnd type="none" w="med" len="med"/>
            </a:ln>
          </p:spPr>
        </p:sp>
        <p:sp>
          <p:nvSpPr>
            <p:cNvPr id="193604" name="直接连接符 924758"/>
            <p:cNvSpPr/>
            <p:nvPr/>
          </p:nvSpPr>
          <p:spPr>
            <a:xfrm flipV="1">
              <a:off x="1192" y="1656"/>
              <a:ext cx="572" cy="104"/>
            </a:xfrm>
            <a:prstGeom prst="line">
              <a:avLst/>
            </a:prstGeom>
            <a:ln w="38100" cap="flat" cmpd="sng">
              <a:solidFill>
                <a:schemeClr val="tx1"/>
              </a:solidFill>
              <a:prstDash val="solid"/>
              <a:headEnd type="none" w="med" len="med"/>
              <a:tailEnd type="none" w="med" len="med"/>
            </a:ln>
          </p:spPr>
        </p:sp>
        <p:sp>
          <p:nvSpPr>
            <p:cNvPr id="193605" name="直接连接符 924759"/>
            <p:cNvSpPr/>
            <p:nvPr/>
          </p:nvSpPr>
          <p:spPr>
            <a:xfrm flipV="1">
              <a:off x="1298" y="2522"/>
              <a:ext cx="0" cy="163"/>
            </a:xfrm>
            <a:prstGeom prst="line">
              <a:avLst/>
            </a:prstGeom>
            <a:ln w="38100" cap="flat" cmpd="sng">
              <a:solidFill>
                <a:schemeClr val="tx1"/>
              </a:solidFill>
              <a:prstDash val="solid"/>
              <a:headEnd type="none" w="med" len="med"/>
              <a:tailEnd type="none" w="med" len="med"/>
            </a:ln>
          </p:spPr>
        </p:sp>
        <p:sp>
          <p:nvSpPr>
            <p:cNvPr id="193606" name="直接连接符 924760"/>
            <p:cNvSpPr/>
            <p:nvPr/>
          </p:nvSpPr>
          <p:spPr>
            <a:xfrm flipH="1">
              <a:off x="1298" y="2522"/>
              <a:ext cx="264" cy="0"/>
            </a:xfrm>
            <a:prstGeom prst="line">
              <a:avLst/>
            </a:prstGeom>
            <a:ln w="38100" cap="flat" cmpd="sng">
              <a:solidFill>
                <a:schemeClr val="tx1"/>
              </a:solidFill>
              <a:prstDash val="solid"/>
              <a:headEnd type="none" w="med" len="med"/>
              <a:tailEnd type="none" w="med" len="med"/>
            </a:ln>
          </p:spPr>
        </p:sp>
        <p:sp>
          <p:nvSpPr>
            <p:cNvPr id="193607" name="直接连接符 924761"/>
            <p:cNvSpPr/>
            <p:nvPr/>
          </p:nvSpPr>
          <p:spPr>
            <a:xfrm flipH="1">
              <a:off x="1298" y="2685"/>
              <a:ext cx="264" cy="0"/>
            </a:xfrm>
            <a:prstGeom prst="line">
              <a:avLst/>
            </a:prstGeom>
            <a:ln w="38100" cap="flat" cmpd="sng">
              <a:solidFill>
                <a:schemeClr val="tx1"/>
              </a:solidFill>
              <a:prstDash val="solid"/>
              <a:headEnd type="none" w="med" len="med"/>
              <a:tailEnd type="none" w="med" len="med"/>
            </a:ln>
          </p:spPr>
        </p:sp>
        <p:sp>
          <p:nvSpPr>
            <p:cNvPr id="193608" name="任意多边形 924762"/>
            <p:cNvSpPr/>
            <p:nvPr/>
          </p:nvSpPr>
          <p:spPr>
            <a:xfrm>
              <a:off x="1562" y="2522"/>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609" name="椭圆 924763"/>
            <p:cNvSpPr/>
            <p:nvPr/>
          </p:nvSpPr>
          <p:spPr>
            <a:xfrm>
              <a:off x="1615" y="2576"/>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10" name="直接连接符 924764"/>
            <p:cNvSpPr/>
            <p:nvPr/>
          </p:nvSpPr>
          <p:spPr>
            <a:xfrm flipV="1">
              <a:off x="1298" y="2195"/>
              <a:ext cx="0" cy="163"/>
            </a:xfrm>
            <a:prstGeom prst="line">
              <a:avLst/>
            </a:prstGeom>
            <a:ln w="38100" cap="flat" cmpd="sng">
              <a:solidFill>
                <a:schemeClr val="tx1"/>
              </a:solidFill>
              <a:prstDash val="solid"/>
              <a:headEnd type="none" w="med" len="med"/>
              <a:tailEnd type="none" w="med" len="med"/>
            </a:ln>
          </p:spPr>
        </p:sp>
        <p:sp>
          <p:nvSpPr>
            <p:cNvPr id="193611" name="直接连接符 924765"/>
            <p:cNvSpPr/>
            <p:nvPr/>
          </p:nvSpPr>
          <p:spPr>
            <a:xfrm flipH="1">
              <a:off x="1298" y="2195"/>
              <a:ext cx="264" cy="0"/>
            </a:xfrm>
            <a:prstGeom prst="line">
              <a:avLst/>
            </a:prstGeom>
            <a:ln w="38100" cap="flat" cmpd="sng">
              <a:solidFill>
                <a:schemeClr val="tx1"/>
              </a:solidFill>
              <a:prstDash val="solid"/>
              <a:headEnd type="none" w="med" len="med"/>
              <a:tailEnd type="none" w="med" len="med"/>
            </a:ln>
          </p:spPr>
        </p:sp>
        <p:sp>
          <p:nvSpPr>
            <p:cNvPr id="193612" name="直接连接符 924766"/>
            <p:cNvSpPr/>
            <p:nvPr/>
          </p:nvSpPr>
          <p:spPr>
            <a:xfrm flipH="1">
              <a:off x="1298" y="2358"/>
              <a:ext cx="264" cy="0"/>
            </a:xfrm>
            <a:prstGeom prst="line">
              <a:avLst/>
            </a:prstGeom>
            <a:ln w="38100" cap="flat" cmpd="sng">
              <a:solidFill>
                <a:schemeClr val="tx1"/>
              </a:solidFill>
              <a:prstDash val="solid"/>
              <a:headEnd type="none" w="med" len="med"/>
              <a:tailEnd type="none" w="med" len="med"/>
            </a:ln>
          </p:spPr>
        </p:sp>
        <p:sp>
          <p:nvSpPr>
            <p:cNvPr id="193613" name="任意多边形 924767"/>
            <p:cNvSpPr/>
            <p:nvPr/>
          </p:nvSpPr>
          <p:spPr>
            <a:xfrm>
              <a:off x="1562" y="2195"/>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614" name="椭圆 924768"/>
            <p:cNvSpPr/>
            <p:nvPr/>
          </p:nvSpPr>
          <p:spPr>
            <a:xfrm>
              <a:off x="1615" y="2250"/>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15" name="直接连接符 924769"/>
            <p:cNvSpPr/>
            <p:nvPr/>
          </p:nvSpPr>
          <p:spPr>
            <a:xfrm>
              <a:off x="1192" y="2250"/>
              <a:ext cx="106" cy="0"/>
            </a:xfrm>
            <a:prstGeom prst="line">
              <a:avLst/>
            </a:prstGeom>
            <a:ln w="38100" cap="flat" cmpd="sng">
              <a:solidFill>
                <a:schemeClr val="tx1"/>
              </a:solidFill>
              <a:prstDash val="solid"/>
              <a:headEnd type="none" w="med" len="med"/>
              <a:tailEnd type="none" w="med" len="med"/>
            </a:ln>
          </p:spPr>
        </p:sp>
        <p:sp>
          <p:nvSpPr>
            <p:cNvPr id="193616" name="直接连接符 924770"/>
            <p:cNvSpPr/>
            <p:nvPr/>
          </p:nvSpPr>
          <p:spPr>
            <a:xfrm>
              <a:off x="1192" y="2576"/>
              <a:ext cx="106" cy="0"/>
            </a:xfrm>
            <a:prstGeom prst="line">
              <a:avLst/>
            </a:prstGeom>
            <a:ln w="38100" cap="flat" cmpd="sng">
              <a:solidFill>
                <a:schemeClr val="tx1"/>
              </a:solidFill>
              <a:prstDash val="solid"/>
              <a:headEnd type="none" w="med" len="med"/>
              <a:tailEnd type="none" w="med" len="med"/>
            </a:ln>
          </p:spPr>
        </p:sp>
        <p:sp>
          <p:nvSpPr>
            <p:cNvPr id="193617" name="直接连接符 924771"/>
            <p:cNvSpPr/>
            <p:nvPr/>
          </p:nvSpPr>
          <p:spPr>
            <a:xfrm>
              <a:off x="1192" y="2304"/>
              <a:ext cx="106" cy="0"/>
            </a:xfrm>
            <a:prstGeom prst="line">
              <a:avLst/>
            </a:prstGeom>
            <a:ln w="38100" cap="flat" cmpd="sng">
              <a:solidFill>
                <a:schemeClr val="tx1"/>
              </a:solidFill>
              <a:prstDash val="solid"/>
              <a:headEnd type="none" w="med" len="med"/>
              <a:tailEnd type="none" w="med" len="med"/>
            </a:ln>
          </p:spPr>
        </p:sp>
        <p:sp>
          <p:nvSpPr>
            <p:cNvPr id="193618" name="直接连接符 924772"/>
            <p:cNvSpPr/>
            <p:nvPr/>
          </p:nvSpPr>
          <p:spPr>
            <a:xfrm>
              <a:off x="990" y="2630"/>
              <a:ext cx="308" cy="0"/>
            </a:xfrm>
            <a:prstGeom prst="line">
              <a:avLst/>
            </a:prstGeom>
            <a:ln w="38100" cap="flat" cmpd="sng">
              <a:solidFill>
                <a:schemeClr val="tx1"/>
              </a:solidFill>
              <a:prstDash val="solid"/>
              <a:headEnd type="none" w="med" len="med"/>
              <a:tailEnd type="none" w="med" len="med"/>
            </a:ln>
          </p:spPr>
        </p:sp>
        <p:sp>
          <p:nvSpPr>
            <p:cNvPr id="193619" name="直接连接符 924773"/>
            <p:cNvSpPr/>
            <p:nvPr/>
          </p:nvSpPr>
          <p:spPr>
            <a:xfrm flipV="1">
              <a:off x="1192" y="2086"/>
              <a:ext cx="0" cy="164"/>
            </a:xfrm>
            <a:prstGeom prst="line">
              <a:avLst/>
            </a:prstGeom>
            <a:ln w="38100" cap="flat" cmpd="sng">
              <a:solidFill>
                <a:schemeClr val="tx1"/>
              </a:solidFill>
              <a:prstDash val="solid"/>
              <a:headEnd type="none" w="med" len="med"/>
              <a:tailEnd type="none" w="med" len="med"/>
            </a:ln>
          </p:spPr>
        </p:sp>
        <p:sp>
          <p:nvSpPr>
            <p:cNvPr id="193620" name="直接连接符 924774"/>
            <p:cNvSpPr/>
            <p:nvPr/>
          </p:nvSpPr>
          <p:spPr>
            <a:xfrm flipV="1">
              <a:off x="1192" y="2467"/>
              <a:ext cx="0" cy="109"/>
            </a:xfrm>
            <a:prstGeom prst="line">
              <a:avLst/>
            </a:prstGeom>
            <a:ln w="38100" cap="flat" cmpd="sng">
              <a:solidFill>
                <a:schemeClr val="tx1"/>
              </a:solidFill>
              <a:prstDash val="solid"/>
              <a:headEnd type="none" w="med" len="med"/>
              <a:tailEnd type="none" w="med" len="med"/>
            </a:ln>
          </p:spPr>
        </p:sp>
        <p:sp>
          <p:nvSpPr>
            <p:cNvPr id="193621" name="直接连接符 924775"/>
            <p:cNvSpPr/>
            <p:nvPr/>
          </p:nvSpPr>
          <p:spPr>
            <a:xfrm flipV="1">
              <a:off x="1192" y="2304"/>
              <a:ext cx="0" cy="109"/>
            </a:xfrm>
            <a:prstGeom prst="line">
              <a:avLst/>
            </a:prstGeom>
            <a:ln w="38100" cap="flat" cmpd="sng">
              <a:solidFill>
                <a:schemeClr val="tx1"/>
              </a:solidFill>
              <a:prstDash val="solid"/>
              <a:headEnd type="none" w="med" len="med"/>
              <a:tailEnd type="none" w="med" len="med"/>
            </a:ln>
          </p:spPr>
        </p:sp>
        <p:sp>
          <p:nvSpPr>
            <p:cNvPr id="193622" name="直接连接符 924776"/>
            <p:cNvSpPr/>
            <p:nvPr/>
          </p:nvSpPr>
          <p:spPr>
            <a:xfrm>
              <a:off x="1676" y="2603"/>
              <a:ext cx="458" cy="0"/>
            </a:xfrm>
            <a:prstGeom prst="line">
              <a:avLst/>
            </a:prstGeom>
            <a:ln w="38100" cap="flat" cmpd="sng">
              <a:solidFill>
                <a:schemeClr val="tx1"/>
              </a:solidFill>
              <a:prstDash val="solid"/>
              <a:headEnd type="none" w="med" len="med"/>
              <a:tailEnd type="none" w="med" len="med"/>
            </a:ln>
          </p:spPr>
        </p:sp>
        <p:sp>
          <p:nvSpPr>
            <p:cNvPr id="193623" name="直接连接符 924777"/>
            <p:cNvSpPr/>
            <p:nvPr/>
          </p:nvSpPr>
          <p:spPr>
            <a:xfrm>
              <a:off x="1672" y="2277"/>
              <a:ext cx="106" cy="0"/>
            </a:xfrm>
            <a:prstGeom prst="line">
              <a:avLst/>
            </a:prstGeom>
            <a:ln w="38100" cap="flat" cmpd="sng">
              <a:solidFill>
                <a:schemeClr val="tx1"/>
              </a:solidFill>
              <a:prstDash val="solid"/>
              <a:headEnd type="none" w="med" len="med"/>
              <a:tailEnd type="none" w="med" len="med"/>
            </a:ln>
          </p:spPr>
        </p:sp>
        <p:sp>
          <p:nvSpPr>
            <p:cNvPr id="193624" name="直接连接符 924778"/>
            <p:cNvSpPr/>
            <p:nvPr/>
          </p:nvSpPr>
          <p:spPr>
            <a:xfrm flipV="1">
              <a:off x="1769" y="2494"/>
              <a:ext cx="0" cy="109"/>
            </a:xfrm>
            <a:prstGeom prst="line">
              <a:avLst/>
            </a:prstGeom>
            <a:ln w="38100" cap="flat" cmpd="sng">
              <a:solidFill>
                <a:schemeClr val="tx1"/>
              </a:solidFill>
              <a:prstDash val="solid"/>
              <a:headEnd type="none" w="med" len="med"/>
              <a:tailEnd type="none" w="med" len="med"/>
            </a:ln>
          </p:spPr>
        </p:sp>
        <p:sp>
          <p:nvSpPr>
            <p:cNvPr id="193625" name="直接连接符 924779"/>
            <p:cNvSpPr/>
            <p:nvPr/>
          </p:nvSpPr>
          <p:spPr>
            <a:xfrm flipV="1">
              <a:off x="1769" y="2272"/>
              <a:ext cx="0" cy="109"/>
            </a:xfrm>
            <a:prstGeom prst="line">
              <a:avLst/>
            </a:prstGeom>
            <a:ln w="38100" cap="flat" cmpd="sng">
              <a:solidFill>
                <a:schemeClr val="tx1"/>
              </a:solidFill>
              <a:prstDash val="solid"/>
              <a:headEnd type="none" w="med" len="med"/>
              <a:tailEnd type="none" w="med" len="med"/>
            </a:ln>
          </p:spPr>
        </p:sp>
        <p:sp>
          <p:nvSpPr>
            <p:cNvPr id="193626" name="直接连接符 924780"/>
            <p:cNvSpPr/>
            <p:nvPr/>
          </p:nvSpPr>
          <p:spPr>
            <a:xfrm>
              <a:off x="1192" y="2413"/>
              <a:ext cx="572" cy="91"/>
            </a:xfrm>
            <a:prstGeom prst="line">
              <a:avLst/>
            </a:prstGeom>
            <a:ln w="38100" cap="flat" cmpd="sng">
              <a:solidFill>
                <a:schemeClr val="tx1"/>
              </a:solidFill>
              <a:prstDash val="solid"/>
              <a:headEnd type="none" w="med" len="med"/>
              <a:tailEnd type="none" w="med" len="med"/>
            </a:ln>
          </p:spPr>
        </p:sp>
        <p:sp>
          <p:nvSpPr>
            <p:cNvPr id="193627" name="直接连接符 924781"/>
            <p:cNvSpPr/>
            <p:nvPr/>
          </p:nvSpPr>
          <p:spPr>
            <a:xfrm flipV="1">
              <a:off x="1192" y="2363"/>
              <a:ext cx="572" cy="104"/>
            </a:xfrm>
            <a:prstGeom prst="line">
              <a:avLst/>
            </a:prstGeom>
            <a:ln w="38100" cap="flat" cmpd="sng">
              <a:solidFill>
                <a:schemeClr val="tx1"/>
              </a:solidFill>
              <a:prstDash val="solid"/>
              <a:headEnd type="none" w="med" len="med"/>
              <a:tailEnd type="none" w="med" len="med"/>
            </a:ln>
          </p:spPr>
        </p:sp>
        <p:sp>
          <p:nvSpPr>
            <p:cNvPr id="193628" name="直接连接符 924782"/>
            <p:cNvSpPr/>
            <p:nvPr/>
          </p:nvSpPr>
          <p:spPr>
            <a:xfrm flipV="1">
              <a:off x="2126" y="1522"/>
              <a:ext cx="0" cy="163"/>
            </a:xfrm>
            <a:prstGeom prst="line">
              <a:avLst/>
            </a:prstGeom>
            <a:ln w="38100" cap="flat" cmpd="sng">
              <a:solidFill>
                <a:schemeClr val="tx1"/>
              </a:solidFill>
              <a:prstDash val="solid"/>
              <a:headEnd type="none" w="med" len="med"/>
              <a:tailEnd type="none" w="med" len="med"/>
            </a:ln>
          </p:spPr>
        </p:sp>
        <p:sp>
          <p:nvSpPr>
            <p:cNvPr id="193629" name="直接连接符 924783"/>
            <p:cNvSpPr/>
            <p:nvPr/>
          </p:nvSpPr>
          <p:spPr>
            <a:xfrm flipH="1">
              <a:off x="2126" y="1522"/>
              <a:ext cx="264" cy="0"/>
            </a:xfrm>
            <a:prstGeom prst="line">
              <a:avLst/>
            </a:prstGeom>
            <a:ln w="38100" cap="flat" cmpd="sng">
              <a:solidFill>
                <a:schemeClr val="tx1"/>
              </a:solidFill>
              <a:prstDash val="solid"/>
              <a:headEnd type="none" w="med" len="med"/>
              <a:tailEnd type="none" w="med" len="med"/>
            </a:ln>
          </p:spPr>
        </p:sp>
        <p:sp>
          <p:nvSpPr>
            <p:cNvPr id="193630" name="直接连接符 924784"/>
            <p:cNvSpPr/>
            <p:nvPr/>
          </p:nvSpPr>
          <p:spPr>
            <a:xfrm flipH="1">
              <a:off x="2126" y="1685"/>
              <a:ext cx="264" cy="0"/>
            </a:xfrm>
            <a:prstGeom prst="line">
              <a:avLst/>
            </a:prstGeom>
            <a:ln w="38100" cap="flat" cmpd="sng">
              <a:solidFill>
                <a:schemeClr val="tx1"/>
              </a:solidFill>
              <a:prstDash val="solid"/>
              <a:headEnd type="none" w="med" len="med"/>
              <a:tailEnd type="none" w="med" len="med"/>
            </a:ln>
          </p:spPr>
        </p:sp>
        <p:sp>
          <p:nvSpPr>
            <p:cNvPr id="193631" name="任意多边形 924785"/>
            <p:cNvSpPr/>
            <p:nvPr/>
          </p:nvSpPr>
          <p:spPr>
            <a:xfrm>
              <a:off x="2390" y="1522"/>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632" name="直接连接符 924786"/>
            <p:cNvSpPr/>
            <p:nvPr/>
          </p:nvSpPr>
          <p:spPr>
            <a:xfrm>
              <a:off x="1961" y="1637"/>
              <a:ext cx="105" cy="0"/>
            </a:xfrm>
            <a:prstGeom prst="line">
              <a:avLst/>
            </a:prstGeom>
            <a:ln w="38100" cap="flat" cmpd="sng">
              <a:solidFill>
                <a:schemeClr val="tx1"/>
              </a:solidFill>
              <a:prstDash val="solid"/>
              <a:headEnd type="none" w="med" len="med"/>
              <a:tailEnd type="none" w="med" len="med"/>
            </a:ln>
          </p:spPr>
        </p:sp>
        <p:sp>
          <p:nvSpPr>
            <p:cNvPr id="193633" name="直接连接符 924787"/>
            <p:cNvSpPr/>
            <p:nvPr/>
          </p:nvSpPr>
          <p:spPr>
            <a:xfrm flipV="1">
              <a:off x="1960" y="1634"/>
              <a:ext cx="0" cy="218"/>
            </a:xfrm>
            <a:prstGeom prst="line">
              <a:avLst/>
            </a:prstGeom>
            <a:ln w="38100" cap="flat" cmpd="sng">
              <a:solidFill>
                <a:schemeClr val="tx1"/>
              </a:solidFill>
              <a:prstDash val="solid"/>
              <a:headEnd type="none" w="med" len="med"/>
              <a:tailEnd type="none" w="med" len="med"/>
            </a:ln>
          </p:spPr>
        </p:sp>
        <p:sp>
          <p:nvSpPr>
            <p:cNvPr id="193634" name="直接连接符 924788"/>
            <p:cNvSpPr/>
            <p:nvPr/>
          </p:nvSpPr>
          <p:spPr>
            <a:xfrm>
              <a:off x="2457" y="1597"/>
              <a:ext cx="458" cy="0"/>
            </a:xfrm>
            <a:prstGeom prst="line">
              <a:avLst/>
            </a:prstGeom>
            <a:ln w="38100" cap="flat" cmpd="sng">
              <a:solidFill>
                <a:schemeClr val="tx1"/>
              </a:solidFill>
              <a:prstDash val="solid"/>
              <a:headEnd type="none" w="med" len="med"/>
              <a:tailEnd type="none" w="med" len="med"/>
            </a:ln>
          </p:spPr>
        </p:sp>
        <p:sp>
          <p:nvSpPr>
            <p:cNvPr id="193635" name="直接连接符 924789"/>
            <p:cNvSpPr/>
            <p:nvPr/>
          </p:nvSpPr>
          <p:spPr>
            <a:xfrm flipV="1">
              <a:off x="2133" y="2488"/>
              <a:ext cx="0" cy="163"/>
            </a:xfrm>
            <a:prstGeom prst="line">
              <a:avLst/>
            </a:prstGeom>
            <a:ln w="38100" cap="flat" cmpd="sng">
              <a:solidFill>
                <a:schemeClr val="tx1"/>
              </a:solidFill>
              <a:prstDash val="solid"/>
              <a:headEnd type="none" w="med" len="med"/>
              <a:tailEnd type="none" w="med" len="med"/>
            </a:ln>
          </p:spPr>
        </p:sp>
        <p:sp>
          <p:nvSpPr>
            <p:cNvPr id="193636" name="直接连接符 924790"/>
            <p:cNvSpPr/>
            <p:nvPr/>
          </p:nvSpPr>
          <p:spPr>
            <a:xfrm flipH="1">
              <a:off x="2133" y="2488"/>
              <a:ext cx="264" cy="0"/>
            </a:xfrm>
            <a:prstGeom prst="line">
              <a:avLst/>
            </a:prstGeom>
            <a:ln w="38100" cap="flat" cmpd="sng">
              <a:solidFill>
                <a:schemeClr val="tx1"/>
              </a:solidFill>
              <a:prstDash val="solid"/>
              <a:headEnd type="none" w="med" len="med"/>
              <a:tailEnd type="none" w="med" len="med"/>
            </a:ln>
          </p:spPr>
        </p:sp>
        <p:sp>
          <p:nvSpPr>
            <p:cNvPr id="193637" name="直接连接符 924791"/>
            <p:cNvSpPr/>
            <p:nvPr/>
          </p:nvSpPr>
          <p:spPr>
            <a:xfrm flipH="1">
              <a:off x="2133" y="2651"/>
              <a:ext cx="264" cy="0"/>
            </a:xfrm>
            <a:prstGeom prst="line">
              <a:avLst/>
            </a:prstGeom>
            <a:ln w="38100" cap="flat" cmpd="sng">
              <a:solidFill>
                <a:schemeClr val="tx1"/>
              </a:solidFill>
              <a:prstDash val="solid"/>
              <a:headEnd type="none" w="med" len="med"/>
              <a:tailEnd type="none" w="med" len="med"/>
            </a:ln>
          </p:spPr>
        </p:sp>
        <p:sp>
          <p:nvSpPr>
            <p:cNvPr id="193638" name="任意多边形 924792"/>
            <p:cNvSpPr/>
            <p:nvPr/>
          </p:nvSpPr>
          <p:spPr>
            <a:xfrm>
              <a:off x="2397" y="2488"/>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3639" name="直接连接符 924793"/>
            <p:cNvSpPr/>
            <p:nvPr/>
          </p:nvSpPr>
          <p:spPr>
            <a:xfrm>
              <a:off x="1961" y="2542"/>
              <a:ext cx="106" cy="0"/>
            </a:xfrm>
            <a:prstGeom prst="line">
              <a:avLst/>
            </a:prstGeom>
            <a:ln w="38100" cap="flat" cmpd="sng">
              <a:solidFill>
                <a:schemeClr val="tx1"/>
              </a:solidFill>
              <a:prstDash val="solid"/>
              <a:headEnd type="none" w="med" len="med"/>
              <a:tailEnd type="none" w="med" len="med"/>
            </a:ln>
          </p:spPr>
        </p:sp>
        <p:sp>
          <p:nvSpPr>
            <p:cNvPr id="193640" name="直接连接符 924794"/>
            <p:cNvSpPr/>
            <p:nvPr/>
          </p:nvSpPr>
          <p:spPr>
            <a:xfrm flipV="1">
              <a:off x="1967" y="2324"/>
              <a:ext cx="0" cy="218"/>
            </a:xfrm>
            <a:prstGeom prst="line">
              <a:avLst/>
            </a:prstGeom>
            <a:ln w="38100" cap="flat" cmpd="sng">
              <a:solidFill>
                <a:schemeClr val="tx1"/>
              </a:solidFill>
              <a:prstDash val="solid"/>
              <a:headEnd type="none" w="med" len="med"/>
              <a:tailEnd type="none" w="med" len="med"/>
            </a:ln>
          </p:spPr>
        </p:sp>
        <p:sp>
          <p:nvSpPr>
            <p:cNvPr id="193641" name="直接连接符 924795"/>
            <p:cNvSpPr/>
            <p:nvPr/>
          </p:nvSpPr>
          <p:spPr>
            <a:xfrm>
              <a:off x="2464" y="2562"/>
              <a:ext cx="458" cy="0"/>
            </a:xfrm>
            <a:prstGeom prst="line">
              <a:avLst/>
            </a:prstGeom>
            <a:ln w="38100" cap="flat" cmpd="sng">
              <a:solidFill>
                <a:schemeClr val="tx1"/>
              </a:solidFill>
              <a:prstDash val="solid"/>
              <a:headEnd type="none" w="med" len="med"/>
              <a:tailEnd type="none" w="med" len="med"/>
            </a:ln>
          </p:spPr>
        </p:sp>
        <p:sp>
          <p:nvSpPr>
            <p:cNvPr id="193642" name="文本框 924796"/>
            <p:cNvSpPr txBox="1"/>
            <p:nvPr/>
          </p:nvSpPr>
          <p:spPr>
            <a:xfrm>
              <a:off x="2609" y="1325"/>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SR1*</a:t>
              </a:r>
              <a:endParaRPr lang="en-US" altLang="zh-TW" sz="1400" b="0" dirty="0">
                <a:latin typeface="Arial" panose="020B0604020202020204" pitchFamily="34" charset="0"/>
              </a:endParaRPr>
            </a:p>
          </p:txBody>
        </p:sp>
        <p:sp>
          <p:nvSpPr>
            <p:cNvPr id="193643" name="文本框 924797"/>
            <p:cNvSpPr txBox="1"/>
            <p:nvPr/>
          </p:nvSpPr>
          <p:spPr>
            <a:xfrm>
              <a:off x="2608" y="2304"/>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SR2*</a:t>
              </a:r>
              <a:endParaRPr lang="en-US" altLang="zh-TW" sz="1400" b="0" dirty="0">
                <a:latin typeface="Arial" panose="020B0604020202020204" pitchFamily="34" charset="0"/>
              </a:endParaRPr>
            </a:p>
          </p:txBody>
        </p:sp>
        <p:sp>
          <p:nvSpPr>
            <p:cNvPr id="193644" name="文本框 924798"/>
            <p:cNvSpPr txBox="1"/>
            <p:nvPr/>
          </p:nvSpPr>
          <p:spPr>
            <a:xfrm>
              <a:off x="1954" y="1802"/>
              <a:ext cx="3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3645" name="文本框 924799"/>
            <p:cNvSpPr txBox="1"/>
            <p:nvPr/>
          </p:nvSpPr>
          <p:spPr>
            <a:xfrm>
              <a:off x="1951" y="2163"/>
              <a:ext cx="3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sp>
          <p:nvSpPr>
            <p:cNvPr id="193646" name="文本框 924800"/>
            <p:cNvSpPr txBox="1"/>
            <p:nvPr/>
          </p:nvSpPr>
          <p:spPr>
            <a:xfrm>
              <a:off x="669" y="2510"/>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sp>
          <p:nvSpPr>
            <p:cNvPr id="193647" name="文本框 924801"/>
            <p:cNvSpPr txBox="1"/>
            <p:nvPr/>
          </p:nvSpPr>
          <p:spPr>
            <a:xfrm>
              <a:off x="681" y="1437"/>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3648" name="矩形 924802"/>
            <p:cNvSpPr/>
            <p:nvPr/>
          </p:nvSpPr>
          <p:spPr>
            <a:xfrm>
              <a:off x="684" y="1201"/>
              <a:ext cx="2584" cy="1783"/>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49" name="文本框 924803"/>
            <p:cNvSpPr txBox="1"/>
            <p:nvPr/>
          </p:nvSpPr>
          <p:spPr>
            <a:xfrm>
              <a:off x="690" y="1980"/>
              <a:ext cx="213"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a:t>
              </a:r>
              <a:endParaRPr lang="en-US" altLang="zh-TW" sz="1400" b="0" dirty="0">
                <a:latin typeface="Arial" panose="020B0604020202020204" pitchFamily="34" charset="0"/>
              </a:endParaRPr>
            </a:p>
          </p:txBody>
        </p:sp>
        <p:sp>
          <p:nvSpPr>
            <p:cNvPr id="193650" name="椭圆 924804"/>
            <p:cNvSpPr/>
            <p:nvPr/>
          </p:nvSpPr>
          <p:spPr>
            <a:xfrm>
              <a:off x="2059" y="1614"/>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51" name="椭圆 924805"/>
            <p:cNvSpPr/>
            <p:nvPr/>
          </p:nvSpPr>
          <p:spPr>
            <a:xfrm>
              <a:off x="2065" y="2508"/>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52" name="矩形 924806"/>
            <p:cNvSpPr/>
            <p:nvPr/>
          </p:nvSpPr>
          <p:spPr>
            <a:xfrm>
              <a:off x="1020" y="1372"/>
              <a:ext cx="832" cy="672"/>
            </a:xfrm>
            <a:prstGeom prst="rect">
              <a:avLst/>
            </a:prstGeom>
            <a:noFill/>
            <a:ln w="19050"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3653" name="文本框 924807"/>
            <p:cNvSpPr txBox="1"/>
            <p:nvPr/>
          </p:nvSpPr>
          <p:spPr>
            <a:xfrm>
              <a:off x="1626" y="1391"/>
              <a:ext cx="256"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Q1</a:t>
              </a:r>
              <a:endParaRPr lang="en-US" altLang="zh-TW" sz="1100" dirty="0">
                <a:latin typeface="Arial" panose="020B0604020202020204" pitchFamily="34" charset="0"/>
              </a:endParaRPr>
            </a:p>
          </p:txBody>
        </p:sp>
        <p:grpSp>
          <p:nvGrpSpPr>
            <p:cNvPr id="193654" name="组合 924808"/>
            <p:cNvGrpSpPr/>
            <p:nvPr/>
          </p:nvGrpSpPr>
          <p:grpSpPr>
            <a:xfrm>
              <a:off x="1014" y="1375"/>
              <a:ext cx="192" cy="179"/>
              <a:chOff x="1086" y="1363"/>
              <a:chExt cx="192" cy="179"/>
            </a:xfrm>
          </p:grpSpPr>
          <p:sp>
            <p:nvSpPr>
              <p:cNvPr id="193668" name="文本框 924809"/>
              <p:cNvSpPr txBox="1"/>
              <p:nvPr/>
            </p:nvSpPr>
            <p:spPr>
              <a:xfrm>
                <a:off x="1086" y="1363"/>
                <a:ext cx="192"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S</a:t>
                </a:r>
                <a:endParaRPr lang="en-US" altLang="zh-TW" sz="1100" dirty="0">
                  <a:latin typeface="Arial" panose="020B0604020202020204" pitchFamily="34" charset="0"/>
                </a:endParaRPr>
              </a:p>
            </p:txBody>
          </p:sp>
          <p:sp>
            <p:nvSpPr>
              <p:cNvPr id="193669" name="直接连接符 924810"/>
              <p:cNvSpPr/>
              <p:nvPr/>
            </p:nvSpPr>
            <p:spPr>
              <a:xfrm>
                <a:off x="1152" y="1400"/>
                <a:ext cx="60" cy="0"/>
              </a:xfrm>
              <a:prstGeom prst="line">
                <a:avLst/>
              </a:prstGeom>
              <a:ln w="12700" cap="flat" cmpd="sng">
                <a:solidFill>
                  <a:schemeClr val="tx1"/>
                </a:solidFill>
                <a:prstDash val="solid"/>
                <a:headEnd type="none" w="med" len="med"/>
                <a:tailEnd type="none" w="med" len="med"/>
              </a:ln>
            </p:spPr>
          </p:sp>
        </p:grpSp>
        <p:grpSp>
          <p:nvGrpSpPr>
            <p:cNvPr id="193655" name="组合 924811"/>
            <p:cNvGrpSpPr/>
            <p:nvPr/>
          </p:nvGrpSpPr>
          <p:grpSpPr>
            <a:xfrm>
              <a:off x="1014" y="1903"/>
              <a:ext cx="197" cy="179"/>
              <a:chOff x="1086" y="1363"/>
              <a:chExt cx="197" cy="179"/>
            </a:xfrm>
          </p:grpSpPr>
          <p:sp>
            <p:nvSpPr>
              <p:cNvPr id="193666" name="文本框 924812"/>
              <p:cNvSpPr txBox="1"/>
              <p:nvPr/>
            </p:nvSpPr>
            <p:spPr>
              <a:xfrm>
                <a:off x="1086" y="1363"/>
                <a:ext cx="197"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R</a:t>
                </a:r>
                <a:endParaRPr lang="en-US" altLang="zh-TW" sz="1100" dirty="0">
                  <a:latin typeface="Arial" panose="020B0604020202020204" pitchFamily="34" charset="0"/>
                </a:endParaRPr>
              </a:p>
            </p:txBody>
          </p:sp>
          <p:sp>
            <p:nvSpPr>
              <p:cNvPr id="193667" name="直接连接符 924813"/>
              <p:cNvSpPr/>
              <p:nvPr/>
            </p:nvSpPr>
            <p:spPr>
              <a:xfrm>
                <a:off x="1152" y="1400"/>
                <a:ext cx="60" cy="0"/>
              </a:xfrm>
              <a:prstGeom prst="line">
                <a:avLst/>
              </a:prstGeom>
              <a:ln w="12700" cap="flat" cmpd="sng">
                <a:solidFill>
                  <a:schemeClr val="tx1"/>
                </a:solidFill>
                <a:prstDash val="solid"/>
                <a:headEnd type="none" w="med" len="med"/>
                <a:tailEnd type="none" w="med" len="med"/>
              </a:ln>
            </p:spPr>
          </p:sp>
        </p:grpSp>
        <p:sp>
          <p:nvSpPr>
            <p:cNvPr id="193656" name="文本框 924814"/>
            <p:cNvSpPr txBox="1"/>
            <p:nvPr/>
          </p:nvSpPr>
          <p:spPr>
            <a:xfrm>
              <a:off x="1240" y="1204"/>
              <a:ext cx="432" cy="173"/>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RS FF</a:t>
              </a:r>
              <a:endParaRPr lang="en-US" altLang="zh-CN" sz="1100" dirty="0">
                <a:latin typeface="Arial" panose="020B0604020202020204" pitchFamily="34" charset="0"/>
                <a:ea typeface="宋体" panose="02010600030101010101" pitchFamily="2" charset="-122"/>
              </a:endParaRPr>
            </a:p>
          </p:txBody>
        </p:sp>
        <p:sp>
          <p:nvSpPr>
            <p:cNvPr id="193657" name="矩形 924815"/>
            <p:cNvSpPr/>
            <p:nvPr/>
          </p:nvSpPr>
          <p:spPr>
            <a:xfrm>
              <a:off x="1020" y="2144"/>
              <a:ext cx="832" cy="672"/>
            </a:xfrm>
            <a:prstGeom prst="rect">
              <a:avLst/>
            </a:prstGeom>
            <a:noFill/>
            <a:ln w="19050"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193658" name="组合 924816"/>
            <p:cNvGrpSpPr/>
            <p:nvPr/>
          </p:nvGrpSpPr>
          <p:grpSpPr>
            <a:xfrm>
              <a:off x="1016" y="2643"/>
              <a:ext cx="192" cy="179"/>
              <a:chOff x="1086" y="1363"/>
              <a:chExt cx="192" cy="179"/>
            </a:xfrm>
          </p:grpSpPr>
          <p:sp>
            <p:nvSpPr>
              <p:cNvPr id="193664" name="文本框 924817"/>
              <p:cNvSpPr txBox="1"/>
              <p:nvPr/>
            </p:nvSpPr>
            <p:spPr>
              <a:xfrm>
                <a:off x="1086" y="1363"/>
                <a:ext cx="192"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S</a:t>
                </a:r>
                <a:endParaRPr lang="en-US" altLang="zh-TW" sz="1100" dirty="0">
                  <a:latin typeface="Arial" panose="020B0604020202020204" pitchFamily="34" charset="0"/>
                </a:endParaRPr>
              </a:p>
            </p:txBody>
          </p:sp>
          <p:sp>
            <p:nvSpPr>
              <p:cNvPr id="193665" name="直接连接符 924818"/>
              <p:cNvSpPr/>
              <p:nvPr/>
            </p:nvSpPr>
            <p:spPr>
              <a:xfrm>
                <a:off x="1152" y="1400"/>
                <a:ext cx="60" cy="0"/>
              </a:xfrm>
              <a:prstGeom prst="line">
                <a:avLst/>
              </a:prstGeom>
              <a:ln w="12700" cap="flat" cmpd="sng">
                <a:solidFill>
                  <a:schemeClr val="tx1"/>
                </a:solidFill>
                <a:prstDash val="solid"/>
                <a:headEnd type="none" w="med" len="med"/>
                <a:tailEnd type="none" w="med" len="med"/>
              </a:ln>
            </p:spPr>
          </p:sp>
        </p:grpSp>
        <p:grpSp>
          <p:nvGrpSpPr>
            <p:cNvPr id="193659" name="组合 924819"/>
            <p:cNvGrpSpPr/>
            <p:nvPr/>
          </p:nvGrpSpPr>
          <p:grpSpPr>
            <a:xfrm>
              <a:off x="1018" y="2159"/>
              <a:ext cx="197" cy="179"/>
              <a:chOff x="1086" y="1363"/>
              <a:chExt cx="197" cy="179"/>
            </a:xfrm>
          </p:grpSpPr>
          <p:sp>
            <p:nvSpPr>
              <p:cNvPr id="193662" name="文本框 924820"/>
              <p:cNvSpPr txBox="1"/>
              <p:nvPr/>
            </p:nvSpPr>
            <p:spPr>
              <a:xfrm>
                <a:off x="1086" y="1363"/>
                <a:ext cx="197"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R</a:t>
                </a:r>
                <a:endParaRPr lang="en-US" altLang="zh-TW" sz="1100" dirty="0">
                  <a:latin typeface="Arial" panose="020B0604020202020204" pitchFamily="34" charset="0"/>
                </a:endParaRPr>
              </a:p>
            </p:txBody>
          </p:sp>
          <p:sp>
            <p:nvSpPr>
              <p:cNvPr id="193663" name="直接连接符 924821"/>
              <p:cNvSpPr/>
              <p:nvPr/>
            </p:nvSpPr>
            <p:spPr>
              <a:xfrm>
                <a:off x="1152" y="1400"/>
                <a:ext cx="60" cy="0"/>
              </a:xfrm>
              <a:prstGeom prst="line">
                <a:avLst/>
              </a:prstGeom>
              <a:ln w="12700" cap="flat" cmpd="sng">
                <a:solidFill>
                  <a:schemeClr val="tx1"/>
                </a:solidFill>
                <a:prstDash val="solid"/>
                <a:headEnd type="none" w="med" len="med"/>
                <a:tailEnd type="none" w="med" len="med"/>
              </a:ln>
            </p:spPr>
          </p:sp>
        </p:grpSp>
        <p:sp>
          <p:nvSpPr>
            <p:cNvPr id="193660" name="文本框 924822"/>
            <p:cNvSpPr txBox="1"/>
            <p:nvPr/>
          </p:nvSpPr>
          <p:spPr>
            <a:xfrm>
              <a:off x="1650" y="2615"/>
              <a:ext cx="256"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Q2</a:t>
              </a:r>
              <a:endParaRPr lang="en-US" altLang="zh-TW" sz="1100" dirty="0">
                <a:latin typeface="Arial" panose="020B0604020202020204" pitchFamily="34" charset="0"/>
              </a:endParaRPr>
            </a:p>
          </p:txBody>
        </p:sp>
        <p:sp>
          <p:nvSpPr>
            <p:cNvPr id="193661" name="文本框 924823"/>
            <p:cNvSpPr txBox="1"/>
            <p:nvPr/>
          </p:nvSpPr>
          <p:spPr>
            <a:xfrm>
              <a:off x="1213" y="2811"/>
              <a:ext cx="432" cy="173"/>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RS FF</a:t>
              </a:r>
              <a:endParaRPr lang="en-US" altLang="zh-CN" sz="1100" dirty="0">
                <a:latin typeface="Arial" panose="020B0604020202020204" pitchFamily="34" charset="0"/>
                <a:ea typeface="宋体" panose="02010600030101010101" pitchFamily="2" charset="-122"/>
              </a:endParaRPr>
            </a:p>
          </p:txBody>
        </p:sp>
      </p:grpSp>
      <p:sp>
        <p:nvSpPr>
          <p:cNvPr id="2" name="矩形 912440"/>
          <p:cNvSpPr/>
          <p:nvPr/>
        </p:nvSpPr>
        <p:spPr>
          <a:xfrm>
            <a:off x="1428750" y="48006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椭圆 926721"/>
          <p:cNvSpPr/>
          <p:nvPr/>
        </p:nvSpPr>
        <p:spPr>
          <a:xfrm>
            <a:off x="5913438" y="1536700"/>
            <a:ext cx="655637" cy="588963"/>
          </a:xfrm>
          <a:prstGeom prst="ellipse">
            <a:avLst/>
          </a:prstGeom>
          <a:solidFill>
            <a:srgbClr val="FFCC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5587" name="矩形 926722"/>
          <p:cNvSpPr/>
          <p:nvPr/>
        </p:nvSpPr>
        <p:spPr>
          <a:xfrm>
            <a:off x="396875" y="1697038"/>
            <a:ext cx="3729038" cy="4130675"/>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588" name="直接连接符 926723"/>
          <p:cNvSpPr/>
          <p:nvPr/>
        </p:nvSpPr>
        <p:spPr>
          <a:xfrm flipV="1">
            <a:off x="1308100" y="2332038"/>
            <a:ext cx="0" cy="228600"/>
          </a:xfrm>
          <a:prstGeom prst="line">
            <a:avLst/>
          </a:prstGeom>
          <a:ln w="38100" cap="flat" cmpd="sng">
            <a:solidFill>
              <a:schemeClr val="tx1"/>
            </a:solidFill>
            <a:prstDash val="solid"/>
            <a:headEnd type="none" w="med" len="med"/>
            <a:tailEnd type="none" w="med" len="med"/>
          </a:ln>
        </p:spPr>
      </p:sp>
      <p:sp>
        <p:nvSpPr>
          <p:cNvPr id="195589" name="直接连接符 926724"/>
          <p:cNvSpPr/>
          <p:nvPr/>
        </p:nvSpPr>
        <p:spPr>
          <a:xfrm flipH="1">
            <a:off x="1308100" y="2332038"/>
            <a:ext cx="381000" cy="0"/>
          </a:xfrm>
          <a:prstGeom prst="line">
            <a:avLst/>
          </a:prstGeom>
          <a:ln w="38100" cap="flat" cmpd="sng">
            <a:solidFill>
              <a:schemeClr val="tx1"/>
            </a:solidFill>
            <a:prstDash val="solid"/>
            <a:headEnd type="none" w="med" len="med"/>
            <a:tailEnd type="none" w="med" len="med"/>
          </a:ln>
        </p:spPr>
      </p:sp>
      <p:sp>
        <p:nvSpPr>
          <p:cNvPr id="195590" name="直接连接符 926725"/>
          <p:cNvSpPr/>
          <p:nvPr/>
        </p:nvSpPr>
        <p:spPr>
          <a:xfrm flipH="1">
            <a:off x="1308100" y="2560638"/>
            <a:ext cx="381000" cy="0"/>
          </a:xfrm>
          <a:prstGeom prst="line">
            <a:avLst/>
          </a:prstGeom>
          <a:ln w="38100" cap="flat" cmpd="sng">
            <a:solidFill>
              <a:schemeClr val="tx1"/>
            </a:solidFill>
            <a:prstDash val="solid"/>
            <a:headEnd type="none" w="med" len="med"/>
            <a:tailEnd type="none" w="med" len="med"/>
          </a:ln>
        </p:spPr>
      </p:sp>
      <p:sp>
        <p:nvSpPr>
          <p:cNvPr id="195591" name="任意多边形 926726"/>
          <p:cNvSpPr/>
          <p:nvPr/>
        </p:nvSpPr>
        <p:spPr>
          <a:xfrm>
            <a:off x="1689100" y="2332038"/>
            <a:ext cx="76200" cy="228600"/>
          </a:xfrm>
          <a:custGeom>
            <a:avLst/>
            <a:gdLst/>
            <a:ahLst/>
            <a:cxnLst>
              <a:cxn ang="0">
                <a:pos x="0" y="0"/>
              </a:cxn>
              <a:cxn ang="0">
                <a:pos x="65314" y="76200"/>
              </a:cxn>
              <a:cxn ang="0">
                <a:pos x="65314" y="152400"/>
              </a:cxn>
              <a:cxn ang="0">
                <a:pos x="0" y="228600"/>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592" name="椭圆 926727"/>
          <p:cNvSpPr/>
          <p:nvPr/>
        </p:nvSpPr>
        <p:spPr>
          <a:xfrm>
            <a:off x="1765300" y="2409825"/>
            <a:ext cx="76200" cy="74613"/>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593" name="直接连接符 926728"/>
          <p:cNvSpPr/>
          <p:nvPr/>
        </p:nvSpPr>
        <p:spPr>
          <a:xfrm>
            <a:off x="1155700" y="2409825"/>
            <a:ext cx="152400" cy="0"/>
          </a:xfrm>
          <a:prstGeom prst="line">
            <a:avLst/>
          </a:prstGeom>
          <a:ln w="38100" cap="flat" cmpd="sng">
            <a:solidFill>
              <a:schemeClr val="tx1"/>
            </a:solidFill>
            <a:prstDash val="solid"/>
            <a:headEnd type="none" w="med" len="med"/>
            <a:tailEnd type="none" w="med" len="med"/>
          </a:ln>
        </p:spPr>
      </p:sp>
      <p:sp>
        <p:nvSpPr>
          <p:cNvPr id="195594" name="直接连接符 926729"/>
          <p:cNvSpPr/>
          <p:nvPr/>
        </p:nvSpPr>
        <p:spPr>
          <a:xfrm>
            <a:off x="927100" y="2484438"/>
            <a:ext cx="381000" cy="0"/>
          </a:xfrm>
          <a:prstGeom prst="line">
            <a:avLst/>
          </a:prstGeom>
          <a:ln w="38100" cap="flat" cmpd="sng">
            <a:solidFill>
              <a:schemeClr val="tx1"/>
            </a:solidFill>
            <a:prstDash val="solid"/>
            <a:headEnd type="none" w="med" len="med"/>
            <a:tailEnd type="none" w="med" len="med"/>
          </a:ln>
        </p:spPr>
      </p:sp>
      <p:sp>
        <p:nvSpPr>
          <p:cNvPr id="195595" name="直接连接符 926730"/>
          <p:cNvSpPr/>
          <p:nvPr/>
        </p:nvSpPr>
        <p:spPr>
          <a:xfrm flipV="1">
            <a:off x="1155700" y="2179638"/>
            <a:ext cx="0" cy="304800"/>
          </a:xfrm>
          <a:prstGeom prst="line">
            <a:avLst/>
          </a:prstGeom>
          <a:ln w="38100" cap="flat" cmpd="sng">
            <a:solidFill>
              <a:schemeClr val="tx1"/>
            </a:solidFill>
            <a:prstDash val="solid"/>
            <a:headEnd type="none" w="med" len="med"/>
            <a:tailEnd type="none" w="med" len="med"/>
          </a:ln>
        </p:spPr>
      </p:sp>
      <p:sp>
        <p:nvSpPr>
          <p:cNvPr id="195596" name="直接连接符 926731"/>
          <p:cNvSpPr/>
          <p:nvPr/>
        </p:nvSpPr>
        <p:spPr>
          <a:xfrm>
            <a:off x="2552700" y="2459038"/>
            <a:ext cx="0" cy="177800"/>
          </a:xfrm>
          <a:prstGeom prst="line">
            <a:avLst/>
          </a:prstGeom>
          <a:ln w="38100" cap="flat" cmpd="sng">
            <a:solidFill>
              <a:schemeClr val="tx1"/>
            </a:solidFill>
            <a:prstDash val="solid"/>
            <a:headEnd type="none" w="med" len="med"/>
            <a:tailEnd type="none" w="med" len="med"/>
          </a:ln>
        </p:spPr>
      </p:sp>
      <p:sp>
        <p:nvSpPr>
          <p:cNvPr id="195597" name="直接连接符 926732"/>
          <p:cNvSpPr/>
          <p:nvPr/>
        </p:nvSpPr>
        <p:spPr>
          <a:xfrm>
            <a:off x="2438400" y="2636838"/>
            <a:ext cx="228600" cy="0"/>
          </a:xfrm>
          <a:prstGeom prst="line">
            <a:avLst/>
          </a:prstGeom>
          <a:ln w="38100" cap="flat" cmpd="sng">
            <a:solidFill>
              <a:schemeClr val="tx1"/>
            </a:solidFill>
            <a:prstDash val="solid"/>
            <a:headEnd type="none" w="med" len="med"/>
            <a:tailEnd type="none" w="med" len="med"/>
          </a:ln>
        </p:spPr>
      </p:sp>
      <p:sp>
        <p:nvSpPr>
          <p:cNvPr id="195598" name="直接连接符 926733"/>
          <p:cNvSpPr/>
          <p:nvPr/>
        </p:nvSpPr>
        <p:spPr>
          <a:xfrm>
            <a:off x="2438400" y="2713038"/>
            <a:ext cx="228600" cy="0"/>
          </a:xfrm>
          <a:prstGeom prst="line">
            <a:avLst/>
          </a:prstGeom>
          <a:ln w="38100" cap="flat" cmpd="sng">
            <a:solidFill>
              <a:schemeClr val="tx1"/>
            </a:solidFill>
            <a:prstDash val="solid"/>
            <a:headEnd type="none" w="med" len="med"/>
            <a:tailEnd type="none" w="med" len="med"/>
          </a:ln>
        </p:spPr>
      </p:sp>
      <p:sp>
        <p:nvSpPr>
          <p:cNvPr id="195599" name="直接连接符 926734"/>
          <p:cNvSpPr/>
          <p:nvPr/>
        </p:nvSpPr>
        <p:spPr>
          <a:xfrm>
            <a:off x="2552700" y="2713038"/>
            <a:ext cx="0" cy="174625"/>
          </a:xfrm>
          <a:prstGeom prst="line">
            <a:avLst/>
          </a:prstGeom>
          <a:ln w="38100" cap="flat" cmpd="sng">
            <a:solidFill>
              <a:schemeClr val="tx1"/>
            </a:solidFill>
            <a:prstDash val="solid"/>
            <a:headEnd type="none" w="med" len="med"/>
            <a:tailEnd type="none" w="med" len="med"/>
          </a:ln>
        </p:spPr>
      </p:sp>
      <p:sp>
        <p:nvSpPr>
          <p:cNvPr id="195600" name="直接连接符 926735"/>
          <p:cNvSpPr/>
          <p:nvPr/>
        </p:nvSpPr>
        <p:spPr>
          <a:xfrm rot="-5400000">
            <a:off x="1949450" y="2446338"/>
            <a:ext cx="109538" cy="0"/>
          </a:xfrm>
          <a:prstGeom prst="line">
            <a:avLst/>
          </a:prstGeom>
          <a:ln w="38100" cap="flat" cmpd="sng">
            <a:solidFill>
              <a:schemeClr val="tx1"/>
            </a:solidFill>
            <a:prstDash val="solid"/>
            <a:headEnd type="none" w="med" len="med"/>
            <a:tailEnd type="none" w="med" len="med"/>
          </a:ln>
        </p:spPr>
      </p:sp>
      <p:sp>
        <p:nvSpPr>
          <p:cNvPr id="195601" name="直接连接符 926736"/>
          <p:cNvSpPr/>
          <p:nvPr/>
        </p:nvSpPr>
        <p:spPr>
          <a:xfrm rot="-5400000">
            <a:off x="2163763" y="2330450"/>
            <a:ext cx="0" cy="304800"/>
          </a:xfrm>
          <a:prstGeom prst="line">
            <a:avLst/>
          </a:prstGeom>
          <a:ln w="38100" cap="flat" cmpd="sng">
            <a:solidFill>
              <a:schemeClr val="tx1"/>
            </a:solidFill>
            <a:prstDash val="solid"/>
            <a:headEnd type="none" w="med" len="med"/>
            <a:tailEnd type="none" w="med" len="med"/>
          </a:ln>
        </p:spPr>
      </p:sp>
      <p:sp>
        <p:nvSpPr>
          <p:cNvPr id="195602" name="直接连接符 926737"/>
          <p:cNvSpPr/>
          <p:nvPr/>
        </p:nvSpPr>
        <p:spPr>
          <a:xfrm rot="-5400000">
            <a:off x="2163763" y="2252663"/>
            <a:ext cx="0" cy="304800"/>
          </a:xfrm>
          <a:prstGeom prst="line">
            <a:avLst/>
          </a:prstGeom>
          <a:ln w="38100" cap="flat" cmpd="sng">
            <a:solidFill>
              <a:schemeClr val="tx1"/>
            </a:solidFill>
            <a:prstDash val="solid"/>
            <a:headEnd type="none" w="med" len="med"/>
            <a:tailEnd type="none" w="med" len="med"/>
          </a:ln>
        </p:spPr>
      </p:sp>
      <p:sp>
        <p:nvSpPr>
          <p:cNvPr id="195603" name="直接连接符 926738"/>
          <p:cNvSpPr/>
          <p:nvPr/>
        </p:nvSpPr>
        <p:spPr>
          <a:xfrm rot="-5400000">
            <a:off x="2260600" y="2452688"/>
            <a:ext cx="109538" cy="0"/>
          </a:xfrm>
          <a:prstGeom prst="line">
            <a:avLst/>
          </a:prstGeom>
          <a:ln w="38100" cap="flat" cmpd="sng">
            <a:solidFill>
              <a:schemeClr val="tx1"/>
            </a:solidFill>
            <a:prstDash val="solid"/>
            <a:headEnd type="none" w="med" len="med"/>
            <a:tailEnd type="none" w="med" len="med"/>
          </a:ln>
        </p:spPr>
      </p:sp>
      <p:sp>
        <p:nvSpPr>
          <p:cNvPr id="195604" name="直接连接符 926739"/>
          <p:cNvSpPr/>
          <p:nvPr/>
        </p:nvSpPr>
        <p:spPr>
          <a:xfrm rot="-5400000">
            <a:off x="2557463" y="2789238"/>
            <a:ext cx="0" cy="152400"/>
          </a:xfrm>
          <a:prstGeom prst="line">
            <a:avLst/>
          </a:prstGeom>
          <a:ln w="38100" cap="flat" cmpd="sng">
            <a:solidFill>
              <a:schemeClr val="tx1"/>
            </a:solidFill>
            <a:prstDash val="solid"/>
            <a:headEnd type="none" w="med" len="med"/>
            <a:tailEnd type="none" w="med" len="med"/>
          </a:ln>
        </p:spPr>
      </p:sp>
      <p:sp>
        <p:nvSpPr>
          <p:cNvPr id="195605" name="直接连接符 926740"/>
          <p:cNvSpPr/>
          <p:nvPr/>
        </p:nvSpPr>
        <p:spPr>
          <a:xfrm>
            <a:off x="1841500" y="2452688"/>
            <a:ext cx="171450" cy="0"/>
          </a:xfrm>
          <a:prstGeom prst="line">
            <a:avLst/>
          </a:prstGeom>
          <a:ln w="38100" cap="flat" cmpd="sng">
            <a:solidFill>
              <a:schemeClr val="tx1"/>
            </a:solidFill>
            <a:prstDash val="solid"/>
            <a:headEnd type="none" w="med" len="med"/>
            <a:tailEnd type="none" w="med" len="med"/>
          </a:ln>
        </p:spPr>
      </p:sp>
      <p:sp>
        <p:nvSpPr>
          <p:cNvPr id="195606" name="直接连接符 926741"/>
          <p:cNvSpPr/>
          <p:nvPr/>
        </p:nvSpPr>
        <p:spPr>
          <a:xfrm>
            <a:off x="2330450" y="2446338"/>
            <a:ext cx="527050" cy="0"/>
          </a:xfrm>
          <a:prstGeom prst="line">
            <a:avLst/>
          </a:prstGeom>
          <a:ln w="38100" cap="flat" cmpd="sng">
            <a:solidFill>
              <a:schemeClr val="tx1"/>
            </a:solidFill>
            <a:prstDash val="solid"/>
            <a:headEnd type="none" w="med" len="med"/>
            <a:tailEnd type="none" w="med" len="med"/>
          </a:ln>
        </p:spPr>
      </p:sp>
      <p:sp>
        <p:nvSpPr>
          <p:cNvPr id="195607" name="直接连接符 926742"/>
          <p:cNvSpPr/>
          <p:nvPr/>
        </p:nvSpPr>
        <p:spPr>
          <a:xfrm flipV="1">
            <a:off x="2851150" y="2281238"/>
            <a:ext cx="0" cy="228600"/>
          </a:xfrm>
          <a:prstGeom prst="line">
            <a:avLst/>
          </a:prstGeom>
          <a:ln w="38100" cap="flat" cmpd="sng">
            <a:solidFill>
              <a:schemeClr val="tx1"/>
            </a:solidFill>
            <a:prstDash val="solid"/>
            <a:headEnd type="none" w="med" len="med"/>
            <a:tailEnd type="none" w="med" len="med"/>
          </a:ln>
        </p:spPr>
      </p:sp>
      <p:sp>
        <p:nvSpPr>
          <p:cNvPr id="195608" name="直接连接符 926743"/>
          <p:cNvSpPr/>
          <p:nvPr/>
        </p:nvSpPr>
        <p:spPr>
          <a:xfrm flipH="1">
            <a:off x="2851150" y="2281238"/>
            <a:ext cx="381000" cy="0"/>
          </a:xfrm>
          <a:prstGeom prst="line">
            <a:avLst/>
          </a:prstGeom>
          <a:ln w="38100" cap="flat" cmpd="sng">
            <a:solidFill>
              <a:schemeClr val="tx1"/>
            </a:solidFill>
            <a:prstDash val="solid"/>
            <a:headEnd type="none" w="med" len="med"/>
            <a:tailEnd type="none" w="med" len="med"/>
          </a:ln>
        </p:spPr>
      </p:sp>
      <p:sp>
        <p:nvSpPr>
          <p:cNvPr id="195609" name="直接连接符 926744"/>
          <p:cNvSpPr/>
          <p:nvPr/>
        </p:nvSpPr>
        <p:spPr>
          <a:xfrm flipH="1">
            <a:off x="2851150" y="2509838"/>
            <a:ext cx="381000" cy="0"/>
          </a:xfrm>
          <a:prstGeom prst="line">
            <a:avLst/>
          </a:prstGeom>
          <a:ln w="38100" cap="flat" cmpd="sng">
            <a:solidFill>
              <a:schemeClr val="tx1"/>
            </a:solidFill>
            <a:prstDash val="solid"/>
            <a:headEnd type="none" w="med" len="med"/>
            <a:tailEnd type="none" w="med" len="med"/>
          </a:ln>
        </p:spPr>
      </p:sp>
      <p:sp>
        <p:nvSpPr>
          <p:cNvPr id="195610" name="任意多边形 926745"/>
          <p:cNvSpPr/>
          <p:nvPr/>
        </p:nvSpPr>
        <p:spPr>
          <a:xfrm>
            <a:off x="3232150" y="2281238"/>
            <a:ext cx="76200" cy="228600"/>
          </a:xfrm>
          <a:custGeom>
            <a:avLst/>
            <a:gdLst/>
            <a:ahLst/>
            <a:cxnLst>
              <a:cxn ang="0">
                <a:pos x="0" y="0"/>
              </a:cxn>
              <a:cxn ang="0">
                <a:pos x="65314" y="76200"/>
              </a:cxn>
              <a:cxn ang="0">
                <a:pos x="65314" y="152400"/>
              </a:cxn>
              <a:cxn ang="0">
                <a:pos x="0" y="228600"/>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611" name="椭圆 926746"/>
          <p:cNvSpPr/>
          <p:nvPr/>
        </p:nvSpPr>
        <p:spPr>
          <a:xfrm>
            <a:off x="3308350" y="2357438"/>
            <a:ext cx="76200" cy="77787"/>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612" name="直接连接符 926747"/>
          <p:cNvSpPr/>
          <p:nvPr/>
        </p:nvSpPr>
        <p:spPr>
          <a:xfrm>
            <a:off x="2698750" y="2357438"/>
            <a:ext cx="152400" cy="0"/>
          </a:xfrm>
          <a:prstGeom prst="line">
            <a:avLst/>
          </a:prstGeom>
          <a:ln w="38100" cap="flat" cmpd="sng">
            <a:solidFill>
              <a:schemeClr val="tx1"/>
            </a:solidFill>
            <a:prstDash val="solid"/>
            <a:headEnd type="none" w="med" len="med"/>
            <a:tailEnd type="none" w="med" len="med"/>
          </a:ln>
        </p:spPr>
      </p:sp>
      <p:sp>
        <p:nvSpPr>
          <p:cNvPr id="195613" name="直接连接符 926748"/>
          <p:cNvSpPr/>
          <p:nvPr/>
        </p:nvSpPr>
        <p:spPr>
          <a:xfrm>
            <a:off x="1155700" y="2179638"/>
            <a:ext cx="1524000" cy="0"/>
          </a:xfrm>
          <a:prstGeom prst="line">
            <a:avLst/>
          </a:prstGeom>
          <a:ln w="38100" cap="flat" cmpd="sng">
            <a:solidFill>
              <a:schemeClr val="tx1"/>
            </a:solidFill>
            <a:prstDash val="solid"/>
            <a:headEnd type="none" w="med" len="med"/>
            <a:tailEnd type="none" w="med" len="med"/>
          </a:ln>
        </p:spPr>
      </p:sp>
      <p:sp>
        <p:nvSpPr>
          <p:cNvPr id="195614" name="直接连接符 926749"/>
          <p:cNvSpPr/>
          <p:nvPr/>
        </p:nvSpPr>
        <p:spPr>
          <a:xfrm flipV="1">
            <a:off x="2679700" y="2179638"/>
            <a:ext cx="0" cy="190500"/>
          </a:xfrm>
          <a:prstGeom prst="line">
            <a:avLst/>
          </a:prstGeom>
          <a:ln w="38100" cap="flat" cmpd="sng">
            <a:solidFill>
              <a:schemeClr val="tx1"/>
            </a:solidFill>
            <a:prstDash val="solid"/>
            <a:headEnd type="none" w="med" len="med"/>
            <a:tailEnd type="none" w="med" len="med"/>
          </a:ln>
        </p:spPr>
      </p:sp>
      <p:sp>
        <p:nvSpPr>
          <p:cNvPr id="195615" name="直接连接符 926750"/>
          <p:cNvSpPr/>
          <p:nvPr/>
        </p:nvSpPr>
        <p:spPr>
          <a:xfrm>
            <a:off x="3365500" y="2409825"/>
            <a:ext cx="304800" cy="0"/>
          </a:xfrm>
          <a:prstGeom prst="line">
            <a:avLst/>
          </a:prstGeom>
          <a:ln w="38100" cap="flat" cmpd="sng">
            <a:solidFill>
              <a:schemeClr val="tx1"/>
            </a:solidFill>
            <a:prstDash val="solid"/>
            <a:headEnd type="none" w="med" len="med"/>
            <a:tailEnd type="none" w="med" len="med"/>
          </a:ln>
        </p:spPr>
      </p:sp>
      <p:sp>
        <p:nvSpPr>
          <p:cNvPr id="195616" name="文本框 926751"/>
          <p:cNvSpPr txBox="1"/>
          <p:nvPr/>
        </p:nvSpPr>
        <p:spPr>
          <a:xfrm>
            <a:off x="698500" y="2484438"/>
            <a:ext cx="409575" cy="306387"/>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5617" name="文本框 926752"/>
          <p:cNvSpPr txBox="1"/>
          <p:nvPr/>
        </p:nvSpPr>
        <p:spPr>
          <a:xfrm>
            <a:off x="3441700" y="2484438"/>
            <a:ext cx="482600" cy="306387"/>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5618" name="文本框 926753"/>
          <p:cNvSpPr txBox="1"/>
          <p:nvPr/>
        </p:nvSpPr>
        <p:spPr>
          <a:xfrm>
            <a:off x="1449070" y="3362643"/>
            <a:ext cx="2007870" cy="335915"/>
          </a:xfrm>
          <a:prstGeom prst="rect">
            <a:avLst/>
          </a:prstGeom>
          <a:noFill/>
          <a:ln w="9525">
            <a:noFill/>
          </a:ln>
        </p:spPr>
        <p:txBody>
          <a:bodyPr wrap="none" lIns="91429" tIns="45714" rIns="91429" bIns="45714">
            <a:spAutoFit/>
          </a:bodyPr>
          <a:lstStyle/>
          <a:p>
            <a:pPr eaLnBrk="1" hangingPunct="1"/>
            <a:r>
              <a:rPr lang="en-US" altLang="zh-TW" dirty="0">
                <a:solidFill>
                  <a:srgbClr val="FF0000"/>
                </a:solidFill>
                <a:latin typeface="Arial" panose="020B0604020202020204" pitchFamily="34" charset="0"/>
              </a:rPr>
              <a:t>SR1</a:t>
            </a:r>
            <a:r>
              <a:rPr lang="zh-CN" altLang="en-US" dirty="0">
                <a:solidFill>
                  <a:srgbClr val="FF0000"/>
                </a:solidFill>
                <a:latin typeface="Arial" panose="020B0604020202020204" pitchFamily="34" charset="0"/>
                <a:ea typeface="宋体" panose="02010600030101010101" pitchFamily="2" charset="-122"/>
              </a:rPr>
              <a:t>的最小开通时间</a:t>
            </a:r>
            <a:endParaRPr lang="zh-CN" altLang="en-US" dirty="0">
              <a:solidFill>
                <a:srgbClr val="FF0000"/>
              </a:solidFill>
              <a:latin typeface="Arial" panose="020B0604020202020204" pitchFamily="34" charset="0"/>
              <a:ea typeface="宋体" panose="02010600030101010101" pitchFamily="2" charset="-122"/>
            </a:endParaRPr>
          </a:p>
        </p:txBody>
      </p:sp>
      <p:sp>
        <p:nvSpPr>
          <p:cNvPr id="195620" name="文本框 926755"/>
          <p:cNvSpPr txBox="1"/>
          <p:nvPr/>
        </p:nvSpPr>
        <p:spPr>
          <a:xfrm>
            <a:off x="1562100" y="2922588"/>
            <a:ext cx="999490" cy="335915"/>
          </a:xfrm>
          <a:prstGeom prst="rect">
            <a:avLst/>
          </a:prstGeom>
          <a:noFill/>
          <a:ln w="9525">
            <a:noFill/>
          </a:ln>
        </p:spPr>
        <p:txBody>
          <a:bodyPr wrap="none" lIns="91429" tIns="45714" rIns="91429" bIns="45714">
            <a:spAutoFit/>
          </a:bodyPr>
          <a:lstStyle/>
          <a:p>
            <a:pPr eaLnBrk="1" hangingPunct="1"/>
            <a:r>
              <a:rPr lang="zh-CN" altLang="en-US" dirty="0">
                <a:solidFill>
                  <a:schemeClr val="accent2"/>
                </a:solidFill>
                <a:latin typeface="Arial" panose="020B0604020202020204" pitchFamily="34" charset="0"/>
                <a:ea typeface="宋体" panose="02010600030101010101" pitchFamily="2" charset="-122"/>
              </a:rPr>
              <a:t>延时电路</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95621" name="直接连接符 926756"/>
          <p:cNvSpPr/>
          <p:nvPr/>
        </p:nvSpPr>
        <p:spPr>
          <a:xfrm>
            <a:off x="2076450" y="2578100"/>
            <a:ext cx="0" cy="150813"/>
          </a:xfrm>
          <a:prstGeom prst="line">
            <a:avLst/>
          </a:prstGeom>
          <a:ln w="38100" cap="flat" cmpd="sng">
            <a:solidFill>
              <a:schemeClr val="tx1"/>
            </a:solidFill>
            <a:prstDash val="solid"/>
            <a:headEnd type="none" w="med" len="med"/>
            <a:tailEnd type="none" w="med" len="med"/>
          </a:ln>
        </p:spPr>
      </p:sp>
      <p:sp>
        <p:nvSpPr>
          <p:cNvPr id="195622" name="直接连接符 926757"/>
          <p:cNvSpPr/>
          <p:nvPr/>
        </p:nvSpPr>
        <p:spPr>
          <a:xfrm>
            <a:off x="2076450" y="2578100"/>
            <a:ext cx="152400" cy="74613"/>
          </a:xfrm>
          <a:prstGeom prst="line">
            <a:avLst/>
          </a:prstGeom>
          <a:ln w="38100" cap="flat" cmpd="sng">
            <a:solidFill>
              <a:schemeClr val="tx1"/>
            </a:solidFill>
            <a:prstDash val="solid"/>
            <a:headEnd type="none" w="med" len="med"/>
            <a:tailEnd type="none" w="med" len="med"/>
          </a:ln>
        </p:spPr>
      </p:sp>
      <p:sp>
        <p:nvSpPr>
          <p:cNvPr id="195623" name="直接连接符 926758"/>
          <p:cNvSpPr/>
          <p:nvPr/>
        </p:nvSpPr>
        <p:spPr>
          <a:xfrm flipV="1">
            <a:off x="2076450" y="2652713"/>
            <a:ext cx="152400" cy="76200"/>
          </a:xfrm>
          <a:prstGeom prst="line">
            <a:avLst/>
          </a:prstGeom>
          <a:ln w="38100" cap="flat" cmpd="sng">
            <a:solidFill>
              <a:schemeClr val="tx1"/>
            </a:solidFill>
            <a:prstDash val="solid"/>
            <a:headEnd type="none" w="med" len="med"/>
            <a:tailEnd type="none" w="med" len="med"/>
          </a:ln>
        </p:spPr>
      </p:sp>
      <p:sp>
        <p:nvSpPr>
          <p:cNvPr id="195624" name="直接连接符 926759"/>
          <p:cNvSpPr/>
          <p:nvPr/>
        </p:nvSpPr>
        <p:spPr>
          <a:xfrm rot="5400000">
            <a:off x="2152650" y="2424113"/>
            <a:ext cx="0" cy="457200"/>
          </a:xfrm>
          <a:prstGeom prst="line">
            <a:avLst/>
          </a:prstGeom>
          <a:ln w="38100" cap="flat" cmpd="sng">
            <a:solidFill>
              <a:schemeClr val="tx1"/>
            </a:solidFill>
            <a:prstDash val="solid"/>
            <a:headEnd type="none" w="med" len="med"/>
            <a:tailEnd type="none" w="med" len="med"/>
          </a:ln>
        </p:spPr>
      </p:sp>
      <p:sp>
        <p:nvSpPr>
          <p:cNvPr id="195625" name="直接连接符 926760"/>
          <p:cNvSpPr/>
          <p:nvPr/>
        </p:nvSpPr>
        <p:spPr>
          <a:xfrm>
            <a:off x="1924050" y="2486025"/>
            <a:ext cx="0" cy="182563"/>
          </a:xfrm>
          <a:prstGeom prst="line">
            <a:avLst/>
          </a:prstGeom>
          <a:ln w="38100" cap="flat" cmpd="sng">
            <a:solidFill>
              <a:schemeClr val="tx1"/>
            </a:solidFill>
            <a:prstDash val="solid"/>
            <a:headEnd type="none" w="med" len="med"/>
            <a:tailEnd type="none" w="med" len="med"/>
          </a:ln>
        </p:spPr>
      </p:sp>
      <p:sp>
        <p:nvSpPr>
          <p:cNvPr id="195626" name="直接连接符 926761"/>
          <p:cNvSpPr/>
          <p:nvPr/>
        </p:nvSpPr>
        <p:spPr>
          <a:xfrm>
            <a:off x="2381250" y="2471738"/>
            <a:ext cx="0" cy="196850"/>
          </a:xfrm>
          <a:prstGeom prst="line">
            <a:avLst/>
          </a:prstGeom>
          <a:ln w="38100" cap="flat" cmpd="sng">
            <a:solidFill>
              <a:schemeClr val="tx1"/>
            </a:solidFill>
            <a:prstDash val="solid"/>
            <a:headEnd type="none" w="med" len="med"/>
            <a:tailEnd type="none" w="med" len="med"/>
          </a:ln>
        </p:spPr>
      </p:sp>
      <p:sp>
        <p:nvSpPr>
          <p:cNvPr id="195627" name="直接连接符 926762"/>
          <p:cNvSpPr/>
          <p:nvPr/>
        </p:nvSpPr>
        <p:spPr>
          <a:xfrm rot="5400000">
            <a:off x="2106613" y="2660650"/>
            <a:ext cx="228600" cy="0"/>
          </a:xfrm>
          <a:prstGeom prst="line">
            <a:avLst/>
          </a:prstGeom>
          <a:ln w="38100" cap="flat" cmpd="sng">
            <a:solidFill>
              <a:schemeClr val="tx1"/>
            </a:solidFill>
            <a:prstDash val="solid"/>
            <a:headEnd type="none" w="med" len="med"/>
            <a:tailEnd type="none" w="med" len="med"/>
          </a:ln>
        </p:spPr>
      </p:sp>
      <p:sp>
        <p:nvSpPr>
          <p:cNvPr id="195628" name="文本框 926763"/>
          <p:cNvSpPr txBox="1"/>
          <p:nvPr/>
        </p:nvSpPr>
        <p:spPr>
          <a:xfrm>
            <a:off x="1595438" y="2703513"/>
            <a:ext cx="488950"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T</a:t>
            </a:r>
            <a:endParaRPr lang="en-US" altLang="zh-TW" sz="1400" b="0" baseline="30000" dirty="0">
              <a:latin typeface="Arial" panose="020B0604020202020204" pitchFamily="34" charset="0"/>
            </a:endParaRPr>
          </a:p>
        </p:txBody>
      </p:sp>
      <p:sp>
        <p:nvSpPr>
          <p:cNvPr id="195629" name="文本框 926764"/>
          <p:cNvSpPr txBox="1"/>
          <p:nvPr/>
        </p:nvSpPr>
        <p:spPr>
          <a:xfrm>
            <a:off x="2794000" y="2647950"/>
            <a:ext cx="4730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x</a:t>
            </a:r>
            <a:endParaRPr lang="en-US" altLang="zh-TW" sz="1400" b="0" baseline="30000" dirty="0">
              <a:latin typeface="Arial" panose="020B0604020202020204" pitchFamily="34" charset="0"/>
            </a:endParaRPr>
          </a:p>
        </p:txBody>
      </p:sp>
      <p:sp>
        <p:nvSpPr>
          <p:cNvPr id="195630" name="文本框 926765"/>
          <p:cNvSpPr txBox="1"/>
          <p:nvPr/>
        </p:nvSpPr>
        <p:spPr>
          <a:xfrm>
            <a:off x="1743075" y="6122988"/>
            <a:ext cx="5502910" cy="335915"/>
          </a:xfrm>
          <a:prstGeom prst="rect">
            <a:avLst/>
          </a:prstGeom>
          <a:solidFill>
            <a:srgbClr val="B1F4FD"/>
          </a:solidFill>
          <a:ln w="9525">
            <a:noFill/>
          </a:ln>
        </p:spPr>
        <p:txBody>
          <a:bodyPr wrap="none" lIns="91429" tIns="45714" rIns="91429" bIns="45714">
            <a:spAutoFit/>
          </a:bodyPr>
          <a:lstStyle/>
          <a:p>
            <a:pPr algn="l" eaLnBrk="1" hangingPunct="1">
              <a:buClr>
                <a:schemeClr val="tx1"/>
              </a:buClr>
              <a:buFont typeface="Wingdings" panose="05000000000000000000" pitchFamily="2" charset="2"/>
              <a:buChar char="Ø"/>
            </a:pPr>
            <a:r>
              <a:rPr lang="en-US" altLang="zh-TW" dirty="0">
                <a:latin typeface="Arial" panose="020B0604020202020204" pitchFamily="34" charset="0"/>
              </a:rPr>
              <a:t> </a:t>
            </a:r>
            <a:r>
              <a:rPr lang="zh-CN" altLang="en-US" dirty="0">
                <a:solidFill>
                  <a:schemeClr val="tx1"/>
                </a:solidFill>
                <a:latin typeface="Arial" panose="020B0604020202020204" pitchFamily="34" charset="0"/>
                <a:ea typeface="宋体" panose="02010600030101010101" pitchFamily="2" charset="-122"/>
                <a:sym typeface="+mn-ea"/>
              </a:rPr>
              <a:t>最小导通时间和最大导通时间限制信号</a:t>
            </a:r>
            <a:r>
              <a:rPr lang="en-US" altLang="zh-TW" dirty="0">
                <a:latin typeface="Arial" panose="020B0604020202020204" pitchFamily="34" charset="0"/>
              </a:rPr>
              <a:t>S1*, S1** for SR1</a:t>
            </a:r>
            <a:endParaRPr lang="en-US" altLang="zh-TW" dirty="0">
              <a:latin typeface="Arial" panose="020B0604020202020204" pitchFamily="34" charset="0"/>
            </a:endParaRPr>
          </a:p>
        </p:txBody>
      </p:sp>
      <p:sp>
        <p:nvSpPr>
          <p:cNvPr id="195632" name="任意多边形 926769"/>
          <p:cNvSpPr/>
          <p:nvPr/>
        </p:nvSpPr>
        <p:spPr>
          <a:xfrm>
            <a:off x="3452813" y="3230563"/>
            <a:ext cx="3549650" cy="415925"/>
          </a:xfrm>
          <a:custGeom>
            <a:avLst/>
            <a:gdLst/>
            <a:ahLst/>
            <a:cxnLst>
              <a:cxn ang="0">
                <a:pos x="0" y="245074"/>
              </a:cxn>
              <a:cxn ang="0">
                <a:pos x="1659577" y="28008"/>
              </a:cxn>
              <a:cxn ang="0">
                <a:pos x="3549650" y="415925"/>
              </a:cxn>
            </a:cxnLst>
            <a:rect l="0" t="0" r="0" b="0"/>
            <a:pathLst>
              <a:path w="1540" h="297">
                <a:moveTo>
                  <a:pt x="0" y="175"/>
                </a:moveTo>
                <a:cubicBezTo>
                  <a:pt x="231" y="87"/>
                  <a:pt x="463" y="0"/>
                  <a:pt x="720" y="20"/>
                </a:cubicBezTo>
                <a:cubicBezTo>
                  <a:pt x="977" y="40"/>
                  <a:pt x="1258" y="168"/>
                  <a:pt x="1540" y="297"/>
                </a:cubicBezTo>
              </a:path>
            </a:pathLst>
          </a:custGeom>
          <a:noFill/>
          <a:ln w="38100" cap="flat" cmpd="sng">
            <a:solidFill>
              <a:srgbClr val="FF0000">
                <a:alpha val="100000"/>
              </a:srgbClr>
            </a:solidFill>
            <a:prstDash val="solid"/>
            <a:round/>
            <a:headEnd type="none" w="med" len="med"/>
            <a:tailEnd type="triangle" w="med" len="med"/>
          </a:ln>
        </p:spPr>
        <p:txBody>
          <a:bodyPr/>
          <a:lstStyle/>
          <a:p>
            <a:endParaRPr lang="zh-CN" altLang="en-US"/>
          </a:p>
        </p:txBody>
      </p:sp>
      <p:sp>
        <p:nvSpPr>
          <p:cNvPr id="195633" name="任意多边形 926770"/>
          <p:cNvSpPr/>
          <p:nvPr/>
        </p:nvSpPr>
        <p:spPr>
          <a:xfrm>
            <a:off x="3421063" y="4770438"/>
            <a:ext cx="3533775" cy="706437"/>
          </a:xfrm>
          <a:custGeom>
            <a:avLst/>
            <a:gdLst/>
            <a:ahLst/>
            <a:cxnLst>
              <a:cxn ang="0">
                <a:pos x="0" y="706437"/>
              </a:cxn>
              <a:cxn ang="0">
                <a:pos x="2297353" y="76531"/>
              </a:cxn>
              <a:cxn ang="0">
                <a:pos x="3533775" y="251178"/>
              </a:cxn>
            </a:cxnLst>
            <a:rect l="0" t="0" r="0" b="0"/>
            <a:pathLst>
              <a:path w="1772" h="360">
                <a:moveTo>
                  <a:pt x="0" y="360"/>
                </a:moveTo>
                <a:cubicBezTo>
                  <a:pt x="428" y="219"/>
                  <a:pt x="857" y="78"/>
                  <a:pt x="1152" y="39"/>
                </a:cubicBezTo>
                <a:cubicBezTo>
                  <a:pt x="1447" y="0"/>
                  <a:pt x="1609" y="64"/>
                  <a:pt x="1772" y="128"/>
                </a:cubicBezTo>
              </a:path>
            </a:pathLst>
          </a:custGeom>
          <a:noFill/>
          <a:ln w="38100" cap="flat" cmpd="sng">
            <a:solidFill>
              <a:srgbClr val="FF0000">
                <a:alpha val="100000"/>
              </a:srgbClr>
            </a:solidFill>
            <a:prstDash val="solid"/>
            <a:round/>
            <a:headEnd type="none" w="med" len="med"/>
            <a:tailEnd type="triangle" w="med" len="med"/>
          </a:ln>
        </p:spPr>
        <p:txBody>
          <a:bodyPr/>
          <a:lstStyle/>
          <a:p>
            <a:endParaRPr lang="zh-CN" altLang="en-US"/>
          </a:p>
        </p:txBody>
      </p:sp>
      <p:grpSp>
        <p:nvGrpSpPr>
          <p:cNvPr id="195634" name="组合 926771"/>
          <p:cNvGrpSpPr/>
          <p:nvPr/>
        </p:nvGrpSpPr>
        <p:grpSpPr>
          <a:xfrm>
            <a:off x="5991225" y="1673225"/>
            <a:ext cx="2786063" cy="3976688"/>
            <a:chOff x="4151" y="1194"/>
            <a:chExt cx="1931" cy="2840"/>
          </a:xfrm>
        </p:grpSpPr>
        <p:sp>
          <p:nvSpPr>
            <p:cNvPr id="195693" name="直接连接符 926772"/>
            <p:cNvSpPr/>
            <p:nvPr/>
          </p:nvSpPr>
          <p:spPr>
            <a:xfrm>
              <a:off x="4580" y="1516"/>
              <a:ext cx="1426" cy="0"/>
            </a:xfrm>
            <a:prstGeom prst="line">
              <a:avLst/>
            </a:prstGeom>
            <a:ln w="38100" cap="flat" cmpd="sng">
              <a:solidFill>
                <a:schemeClr val="tx1"/>
              </a:solidFill>
              <a:prstDash val="solid"/>
              <a:headEnd type="none" w="med" len="med"/>
              <a:tailEnd type="none" w="med" len="med"/>
            </a:ln>
          </p:spPr>
        </p:sp>
        <p:sp>
          <p:nvSpPr>
            <p:cNvPr id="195694" name="直接连接符 926773"/>
            <p:cNvSpPr/>
            <p:nvPr/>
          </p:nvSpPr>
          <p:spPr>
            <a:xfrm>
              <a:off x="4580" y="1897"/>
              <a:ext cx="1426" cy="0"/>
            </a:xfrm>
            <a:prstGeom prst="line">
              <a:avLst/>
            </a:prstGeom>
            <a:ln w="38100" cap="flat" cmpd="sng">
              <a:solidFill>
                <a:schemeClr val="tx1"/>
              </a:solidFill>
              <a:prstDash val="solid"/>
              <a:headEnd type="none" w="med" len="med"/>
              <a:tailEnd type="none" w="med" len="med"/>
            </a:ln>
          </p:spPr>
        </p:sp>
        <p:sp>
          <p:nvSpPr>
            <p:cNvPr id="195695" name="直接连接符 926774"/>
            <p:cNvSpPr/>
            <p:nvPr/>
          </p:nvSpPr>
          <p:spPr>
            <a:xfrm>
              <a:off x="4897" y="1734"/>
              <a:ext cx="0" cy="163"/>
            </a:xfrm>
            <a:prstGeom prst="line">
              <a:avLst/>
            </a:prstGeom>
            <a:ln w="38100" cap="flat" cmpd="sng">
              <a:solidFill>
                <a:schemeClr val="tx1"/>
              </a:solidFill>
              <a:prstDash val="solid"/>
              <a:headEnd type="none" w="med" len="med"/>
              <a:tailEnd type="none" w="med" len="med"/>
            </a:ln>
          </p:spPr>
        </p:sp>
        <p:sp>
          <p:nvSpPr>
            <p:cNvPr id="195696" name="直接连接符 926775"/>
            <p:cNvSpPr/>
            <p:nvPr/>
          </p:nvSpPr>
          <p:spPr>
            <a:xfrm>
              <a:off x="4580" y="1734"/>
              <a:ext cx="317" cy="0"/>
            </a:xfrm>
            <a:prstGeom prst="line">
              <a:avLst/>
            </a:prstGeom>
            <a:ln w="38100" cap="flat" cmpd="sng">
              <a:solidFill>
                <a:schemeClr val="tx1"/>
              </a:solidFill>
              <a:prstDash val="solid"/>
              <a:headEnd type="none" w="med" len="med"/>
              <a:tailEnd type="none" w="med" len="med"/>
            </a:ln>
          </p:spPr>
        </p:sp>
        <p:sp>
          <p:nvSpPr>
            <p:cNvPr id="195697" name="直接连接符 926776"/>
            <p:cNvSpPr/>
            <p:nvPr/>
          </p:nvSpPr>
          <p:spPr>
            <a:xfrm>
              <a:off x="5214" y="1734"/>
              <a:ext cx="0" cy="163"/>
            </a:xfrm>
            <a:prstGeom prst="line">
              <a:avLst/>
            </a:prstGeom>
            <a:ln w="38100" cap="flat" cmpd="sng">
              <a:solidFill>
                <a:schemeClr val="tx1"/>
              </a:solidFill>
              <a:prstDash val="solid"/>
              <a:headEnd type="none" w="med" len="med"/>
              <a:tailEnd type="none" w="med" len="med"/>
            </a:ln>
          </p:spPr>
        </p:sp>
        <p:sp>
          <p:nvSpPr>
            <p:cNvPr id="195698" name="直接连接符 926777"/>
            <p:cNvSpPr/>
            <p:nvPr/>
          </p:nvSpPr>
          <p:spPr>
            <a:xfrm>
              <a:off x="5636" y="1734"/>
              <a:ext cx="0" cy="163"/>
            </a:xfrm>
            <a:prstGeom prst="line">
              <a:avLst/>
            </a:prstGeom>
            <a:ln w="38100" cap="flat" cmpd="sng">
              <a:solidFill>
                <a:schemeClr val="tx1"/>
              </a:solidFill>
              <a:prstDash val="solid"/>
              <a:headEnd type="none" w="med" len="med"/>
              <a:tailEnd type="none" w="med" len="med"/>
            </a:ln>
          </p:spPr>
        </p:sp>
        <p:sp>
          <p:nvSpPr>
            <p:cNvPr id="195699" name="直接连接符 926778"/>
            <p:cNvSpPr/>
            <p:nvPr/>
          </p:nvSpPr>
          <p:spPr>
            <a:xfrm>
              <a:off x="5953" y="1734"/>
              <a:ext cx="53" cy="0"/>
            </a:xfrm>
            <a:prstGeom prst="line">
              <a:avLst/>
            </a:prstGeom>
            <a:ln w="38100" cap="flat" cmpd="sng">
              <a:solidFill>
                <a:schemeClr val="tx1"/>
              </a:solidFill>
              <a:prstDash val="solid"/>
              <a:headEnd type="none" w="med" len="med"/>
              <a:tailEnd type="none" w="med" len="med"/>
            </a:ln>
          </p:spPr>
        </p:sp>
        <p:sp>
          <p:nvSpPr>
            <p:cNvPr id="195700" name="直接连接符 926779"/>
            <p:cNvSpPr/>
            <p:nvPr/>
          </p:nvSpPr>
          <p:spPr>
            <a:xfrm>
              <a:off x="5953" y="1734"/>
              <a:ext cx="0" cy="163"/>
            </a:xfrm>
            <a:prstGeom prst="line">
              <a:avLst/>
            </a:prstGeom>
            <a:ln w="38100" cap="flat" cmpd="sng">
              <a:solidFill>
                <a:schemeClr val="tx1"/>
              </a:solidFill>
              <a:prstDash val="solid"/>
              <a:headEnd type="none" w="med" len="med"/>
              <a:tailEnd type="none" w="med" len="med"/>
            </a:ln>
          </p:spPr>
        </p:sp>
        <p:sp>
          <p:nvSpPr>
            <p:cNvPr id="195701" name="直接连接符 926780"/>
            <p:cNvSpPr/>
            <p:nvPr/>
          </p:nvSpPr>
          <p:spPr>
            <a:xfrm>
              <a:off x="5214" y="1734"/>
              <a:ext cx="422" cy="0"/>
            </a:xfrm>
            <a:prstGeom prst="line">
              <a:avLst/>
            </a:prstGeom>
            <a:ln w="38100" cap="flat" cmpd="sng">
              <a:solidFill>
                <a:schemeClr val="tx1"/>
              </a:solidFill>
              <a:prstDash val="solid"/>
              <a:headEnd type="none" w="med" len="med"/>
              <a:tailEnd type="none" w="med" len="med"/>
            </a:ln>
          </p:spPr>
        </p:sp>
        <p:sp>
          <p:nvSpPr>
            <p:cNvPr id="195702" name="直接连接符 926781"/>
            <p:cNvSpPr/>
            <p:nvPr/>
          </p:nvSpPr>
          <p:spPr>
            <a:xfrm>
              <a:off x="4580" y="2438"/>
              <a:ext cx="1426" cy="0"/>
            </a:xfrm>
            <a:prstGeom prst="line">
              <a:avLst/>
            </a:prstGeom>
            <a:ln w="38100" cap="flat" cmpd="sng">
              <a:solidFill>
                <a:schemeClr val="tx1"/>
              </a:solidFill>
              <a:prstDash val="solid"/>
              <a:headEnd type="none" w="med" len="med"/>
              <a:tailEnd type="none" w="med" len="med"/>
            </a:ln>
          </p:spPr>
        </p:sp>
        <p:sp>
          <p:nvSpPr>
            <p:cNvPr id="195703" name="直接连接符 926782"/>
            <p:cNvSpPr/>
            <p:nvPr/>
          </p:nvSpPr>
          <p:spPr>
            <a:xfrm>
              <a:off x="4580" y="2275"/>
              <a:ext cx="317" cy="0"/>
            </a:xfrm>
            <a:prstGeom prst="line">
              <a:avLst/>
            </a:prstGeom>
            <a:ln w="38100" cap="flat" cmpd="sng">
              <a:solidFill>
                <a:schemeClr val="tx1"/>
              </a:solidFill>
              <a:prstDash val="solid"/>
              <a:headEnd type="none" w="med" len="med"/>
              <a:tailEnd type="none" w="med" len="med"/>
            </a:ln>
          </p:spPr>
        </p:sp>
        <p:sp>
          <p:nvSpPr>
            <p:cNvPr id="195704" name="直接连接符 926783"/>
            <p:cNvSpPr/>
            <p:nvPr/>
          </p:nvSpPr>
          <p:spPr>
            <a:xfrm>
              <a:off x="5214" y="2275"/>
              <a:ext cx="0" cy="163"/>
            </a:xfrm>
            <a:prstGeom prst="line">
              <a:avLst/>
            </a:prstGeom>
            <a:ln w="38100" cap="flat" cmpd="sng">
              <a:solidFill>
                <a:schemeClr val="tx1"/>
              </a:solidFill>
              <a:prstDash val="solid"/>
              <a:headEnd type="none" w="med" len="med"/>
              <a:tailEnd type="none" w="med" len="med"/>
            </a:ln>
          </p:spPr>
        </p:sp>
        <p:sp>
          <p:nvSpPr>
            <p:cNvPr id="195705" name="直接连接符 926784"/>
            <p:cNvSpPr/>
            <p:nvPr/>
          </p:nvSpPr>
          <p:spPr>
            <a:xfrm>
              <a:off x="5953" y="2275"/>
              <a:ext cx="53" cy="0"/>
            </a:xfrm>
            <a:prstGeom prst="line">
              <a:avLst/>
            </a:prstGeom>
            <a:ln w="38100" cap="flat" cmpd="sng">
              <a:solidFill>
                <a:schemeClr val="tx1"/>
              </a:solidFill>
              <a:prstDash val="solid"/>
              <a:headEnd type="none" w="med" len="med"/>
              <a:tailEnd type="none" w="med" len="med"/>
            </a:ln>
          </p:spPr>
        </p:sp>
        <p:sp>
          <p:nvSpPr>
            <p:cNvPr id="195706" name="直接连接符 926785"/>
            <p:cNvSpPr/>
            <p:nvPr/>
          </p:nvSpPr>
          <p:spPr>
            <a:xfrm>
              <a:off x="5953" y="2275"/>
              <a:ext cx="0" cy="163"/>
            </a:xfrm>
            <a:prstGeom prst="line">
              <a:avLst/>
            </a:prstGeom>
            <a:ln w="38100" cap="flat" cmpd="sng">
              <a:solidFill>
                <a:schemeClr val="tx1"/>
              </a:solidFill>
              <a:prstDash val="solid"/>
              <a:headEnd type="none" w="med" len="med"/>
              <a:tailEnd type="none" w="med" len="med"/>
            </a:ln>
          </p:spPr>
        </p:sp>
        <p:sp>
          <p:nvSpPr>
            <p:cNvPr id="195707" name="直接连接符 926786"/>
            <p:cNvSpPr/>
            <p:nvPr/>
          </p:nvSpPr>
          <p:spPr>
            <a:xfrm>
              <a:off x="5214" y="2275"/>
              <a:ext cx="422" cy="0"/>
            </a:xfrm>
            <a:prstGeom prst="line">
              <a:avLst/>
            </a:prstGeom>
            <a:ln w="38100" cap="flat" cmpd="sng">
              <a:solidFill>
                <a:schemeClr val="tx1"/>
              </a:solidFill>
              <a:prstDash val="solid"/>
              <a:headEnd type="none" w="med" len="med"/>
              <a:tailEnd type="none" w="med" len="med"/>
            </a:ln>
          </p:spPr>
        </p:sp>
        <p:sp>
          <p:nvSpPr>
            <p:cNvPr id="195708" name="任意多边形 926787"/>
            <p:cNvSpPr/>
            <p:nvPr/>
          </p:nvSpPr>
          <p:spPr>
            <a:xfrm>
              <a:off x="4897" y="2275"/>
              <a:ext cx="307" cy="163"/>
            </a:xfrm>
            <a:custGeom>
              <a:avLst/>
              <a:gdLst/>
              <a:ahLst/>
              <a:cxnLst>
                <a:cxn ang="0">
                  <a:pos x="0" y="0"/>
                </a:cxn>
                <a:cxn ang="0">
                  <a:pos x="83" y="86"/>
                </a:cxn>
                <a:cxn ang="0">
                  <a:pos x="162" y="132"/>
                </a:cxn>
                <a:cxn ang="0">
                  <a:pos x="251" y="157"/>
                </a:cxn>
                <a:cxn ang="0">
                  <a:pos x="307" y="163"/>
                </a:cxn>
              </a:cxnLst>
              <a:rect l="0" t="0" r="0" b="0"/>
              <a:pathLst>
                <a:path w="279" h="171">
                  <a:moveTo>
                    <a:pt x="0" y="0"/>
                  </a:moveTo>
                  <a:cubicBezTo>
                    <a:pt x="25" y="33"/>
                    <a:pt x="51" y="67"/>
                    <a:pt x="75" y="90"/>
                  </a:cubicBezTo>
                  <a:cubicBezTo>
                    <a:pt x="99" y="113"/>
                    <a:pt x="122" y="126"/>
                    <a:pt x="147" y="138"/>
                  </a:cubicBezTo>
                  <a:cubicBezTo>
                    <a:pt x="172" y="150"/>
                    <a:pt x="206" y="160"/>
                    <a:pt x="228" y="165"/>
                  </a:cubicBezTo>
                  <a:cubicBezTo>
                    <a:pt x="250" y="170"/>
                    <a:pt x="271" y="170"/>
                    <a:pt x="279" y="171"/>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709" name="任意多边形 926788"/>
            <p:cNvSpPr/>
            <p:nvPr/>
          </p:nvSpPr>
          <p:spPr>
            <a:xfrm>
              <a:off x="5636" y="2275"/>
              <a:ext cx="307" cy="163"/>
            </a:xfrm>
            <a:custGeom>
              <a:avLst/>
              <a:gdLst/>
              <a:ahLst/>
              <a:cxnLst>
                <a:cxn ang="0">
                  <a:pos x="0" y="0"/>
                </a:cxn>
                <a:cxn ang="0">
                  <a:pos x="83" y="86"/>
                </a:cxn>
                <a:cxn ang="0">
                  <a:pos x="162" y="132"/>
                </a:cxn>
                <a:cxn ang="0">
                  <a:pos x="251" y="157"/>
                </a:cxn>
                <a:cxn ang="0">
                  <a:pos x="307" y="163"/>
                </a:cxn>
              </a:cxnLst>
              <a:rect l="0" t="0" r="0" b="0"/>
              <a:pathLst>
                <a:path w="279" h="171">
                  <a:moveTo>
                    <a:pt x="0" y="0"/>
                  </a:moveTo>
                  <a:cubicBezTo>
                    <a:pt x="25" y="33"/>
                    <a:pt x="51" y="67"/>
                    <a:pt x="75" y="90"/>
                  </a:cubicBezTo>
                  <a:cubicBezTo>
                    <a:pt x="99" y="113"/>
                    <a:pt x="122" y="126"/>
                    <a:pt x="147" y="138"/>
                  </a:cubicBezTo>
                  <a:cubicBezTo>
                    <a:pt x="172" y="150"/>
                    <a:pt x="206" y="160"/>
                    <a:pt x="228" y="165"/>
                  </a:cubicBezTo>
                  <a:cubicBezTo>
                    <a:pt x="250" y="170"/>
                    <a:pt x="271" y="170"/>
                    <a:pt x="279" y="171"/>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710" name="直接连接符 926789"/>
            <p:cNvSpPr/>
            <p:nvPr/>
          </p:nvSpPr>
          <p:spPr>
            <a:xfrm>
              <a:off x="4580" y="2819"/>
              <a:ext cx="1426" cy="0"/>
            </a:xfrm>
            <a:prstGeom prst="line">
              <a:avLst/>
            </a:prstGeom>
            <a:ln w="38100" cap="flat" cmpd="sng">
              <a:solidFill>
                <a:schemeClr val="tx1"/>
              </a:solidFill>
              <a:prstDash val="solid"/>
              <a:headEnd type="none" w="med" len="med"/>
              <a:tailEnd type="none" w="med" len="med"/>
            </a:ln>
          </p:spPr>
        </p:sp>
        <p:sp>
          <p:nvSpPr>
            <p:cNvPr id="195711" name="直接连接符 926790"/>
            <p:cNvSpPr/>
            <p:nvPr/>
          </p:nvSpPr>
          <p:spPr>
            <a:xfrm>
              <a:off x="4897" y="2655"/>
              <a:ext cx="0" cy="164"/>
            </a:xfrm>
            <a:prstGeom prst="line">
              <a:avLst/>
            </a:prstGeom>
            <a:ln w="38100" cap="flat" cmpd="sng">
              <a:solidFill>
                <a:schemeClr val="tx1"/>
              </a:solidFill>
              <a:prstDash val="solid"/>
              <a:headEnd type="none" w="med" len="med"/>
              <a:tailEnd type="none" w="med" len="med"/>
            </a:ln>
          </p:spPr>
        </p:sp>
        <p:sp>
          <p:nvSpPr>
            <p:cNvPr id="195712" name="直接连接符 926791"/>
            <p:cNvSpPr/>
            <p:nvPr/>
          </p:nvSpPr>
          <p:spPr>
            <a:xfrm>
              <a:off x="5003" y="2655"/>
              <a:ext cx="0" cy="164"/>
            </a:xfrm>
            <a:prstGeom prst="line">
              <a:avLst/>
            </a:prstGeom>
            <a:ln w="38100" cap="flat" cmpd="sng">
              <a:solidFill>
                <a:schemeClr val="tx1"/>
              </a:solidFill>
              <a:prstDash val="solid"/>
              <a:headEnd type="none" w="med" len="med"/>
              <a:tailEnd type="none" w="med" len="med"/>
            </a:ln>
          </p:spPr>
        </p:sp>
        <p:sp>
          <p:nvSpPr>
            <p:cNvPr id="195713" name="直接连接符 926792"/>
            <p:cNvSpPr/>
            <p:nvPr/>
          </p:nvSpPr>
          <p:spPr>
            <a:xfrm>
              <a:off x="5645" y="2655"/>
              <a:ext cx="0" cy="164"/>
            </a:xfrm>
            <a:prstGeom prst="line">
              <a:avLst/>
            </a:prstGeom>
            <a:ln w="38100" cap="flat" cmpd="sng">
              <a:solidFill>
                <a:schemeClr val="tx1"/>
              </a:solidFill>
              <a:prstDash val="solid"/>
              <a:headEnd type="none" w="med" len="med"/>
              <a:tailEnd type="none" w="med" len="med"/>
            </a:ln>
          </p:spPr>
        </p:sp>
        <p:sp>
          <p:nvSpPr>
            <p:cNvPr id="195714" name="直接连接符 926793"/>
            <p:cNvSpPr/>
            <p:nvPr/>
          </p:nvSpPr>
          <p:spPr>
            <a:xfrm>
              <a:off x="5751" y="2655"/>
              <a:ext cx="0" cy="164"/>
            </a:xfrm>
            <a:prstGeom prst="line">
              <a:avLst/>
            </a:prstGeom>
            <a:ln w="38100" cap="flat" cmpd="sng">
              <a:solidFill>
                <a:schemeClr val="tx1"/>
              </a:solidFill>
              <a:prstDash val="solid"/>
              <a:headEnd type="none" w="med" len="med"/>
              <a:tailEnd type="none" w="med" len="med"/>
            </a:ln>
          </p:spPr>
        </p:sp>
        <p:sp>
          <p:nvSpPr>
            <p:cNvPr id="195715" name="直接连接符 926794"/>
            <p:cNvSpPr/>
            <p:nvPr/>
          </p:nvSpPr>
          <p:spPr>
            <a:xfrm>
              <a:off x="4575" y="1194"/>
              <a:ext cx="8" cy="2779"/>
            </a:xfrm>
            <a:prstGeom prst="line">
              <a:avLst/>
            </a:prstGeom>
            <a:ln w="9525" cap="flat" cmpd="sng">
              <a:solidFill>
                <a:schemeClr val="tx1"/>
              </a:solidFill>
              <a:prstDash val="solid"/>
              <a:headEnd type="none" w="med" len="med"/>
              <a:tailEnd type="none" w="med" len="med"/>
            </a:ln>
          </p:spPr>
        </p:sp>
        <p:sp>
          <p:nvSpPr>
            <p:cNvPr id="195716" name="直接连接符 926795"/>
            <p:cNvSpPr/>
            <p:nvPr/>
          </p:nvSpPr>
          <p:spPr>
            <a:xfrm>
              <a:off x="4912" y="1334"/>
              <a:ext cx="0" cy="2656"/>
            </a:xfrm>
            <a:prstGeom prst="line">
              <a:avLst/>
            </a:prstGeom>
            <a:ln w="9525" cap="flat" cmpd="sng">
              <a:solidFill>
                <a:schemeClr val="tx1"/>
              </a:solidFill>
              <a:prstDash val="sysDot"/>
              <a:headEnd type="none" w="med" len="med"/>
              <a:tailEnd type="none" w="med" len="med"/>
            </a:ln>
          </p:spPr>
        </p:sp>
        <p:sp>
          <p:nvSpPr>
            <p:cNvPr id="195717" name="直接连接符 926796"/>
            <p:cNvSpPr/>
            <p:nvPr/>
          </p:nvSpPr>
          <p:spPr>
            <a:xfrm>
              <a:off x="5959" y="1307"/>
              <a:ext cx="0" cy="2711"/>
            </a:xfrm>
            <a:prstGeom prst="line">
              <a:avLst/>
            </a:prstGeom>
            <a:ln w="9525" cap="flat" cmpd="sng">
              <a:solidFill>
                <a:schemeClr val="tx1"/>
              </a:solidFill>
              <a:prstDash val="sysDot"/>
              <a:headEnd type="none" w="med" len="med"/>
              <a:tailEnd type="none" w="med" len="med"/>
            </a:ln>
          </p:spPr>
        </p:sp>
        <p:sp>
          <p:nvSpPr>
            <p:cNvPr id="195718" name="直接连接符 926797"/>
            <p:cNvSpPr/>
            <p:nvPr/>
          </p:nvSpPr>
          <p:spPr>
            <a:xfrm>
              <a:off x="5215" y="1321"/>
              <a:ext cx="0" cy="2666"/>
            </a:xfrm>
            <a:prstGeom prst="line">
              <a:avLst/>
            </a:prstGeom>
            <a:ln w="9525" cap="flat" cmpd="sng">
              <a:solidFill>
                <a:schemeClr val="tx1"/>
              </a:solidFill>
              <a:prstDash val="sysDot"/>
              <a:headEnd type="none" w="med" len="med"/>
              <a:tailEnd type="none" w="med" len="med"/>
            </a:ln>
          </p:spPr>
        </p:sp>
        <p:sp>
          <p:nvSpPr>
            <p:cNvPr id="195719" name="直接连接符 926798"/>
            <p:cNvSpPr/>
            <p:nvPr/>
          </p:nvSpPr>
          <p:spPr>
            <a:xfrm>
              <a:off x="5641" y="1312"/>
              <a:ext cx="0" cy="2722"/>
            </a:xfrm>
            <a:prstGeom prst="line">
              <a:avLst/>
            </a:prstGeom>
            <a:ln w="9525" cap="flat" cmpd="sng">
              <a:solidFill>
                <a:schemeClr val="tx1"/>
              </a:solidFill>
              <a:prstDash val="sysDot"/>
              <a:headEnd type="none" w="med" len="med"/>
              <a:tailEnd type="none" w="med" len="med"/>
            </a:ln>
          </p:spPr>
        </p:sp>
        <p:sp>
          <p:nvSpPr>
            <p:cNvPr id="195720" name="直接连接符 926799"/>
            <p:cNvSpPr/>
            <p:nvPr/>
          </p:nvSpPr>
          <p:spPr>
            <a:xfrm>
              <a:off x="5731" y="1312"/>
              <a:ext cx="22" cy="2722"/>
            </a:xfrm>
            <a:prstGeom prst="line">
              <a:avLst/>
            </a:prstGeom>
            <a:ln w="9525" cap="flat" cmpd="sng">
              <a:solidFill>
                <a:schemeClr val="tx1"/>
              </a:solidFill>
              <a:prstDash val="sysDot"/>
              <a:headEnd type="none" w="med" len="med"/>
              <a:tailEnd type="none" w="med" len="med"/>
            </a:ln>
          </p:spPr>
        </p:sp>
        <p:sp>
          <p:nvSpPr>
            <p:cNvPr id="195721" name="直接连接符 926800"/>
            <p:cNvSpPr/>
            <p:nvPr/>
          </p:nvSpPr>
          <p:spPr>
            <a:xfrm>
              <a:off x="5844" y="1329"/>
              <a:ext cx="11" cy="2689"/>
            </a:xfrm>
            <a:prstGeom prst="line">
              <a:avLst/>
            </a:prstGeom>
            <a:ln w="9525" cap="flat" cmpd="sng">
              <a:solidFill>
                <a:schemeClr val="tx1"/>
              </a:solidFill>
              <a:prstDash val="sysDot"/>
              <a:headEnd type="none" w="med" len="med"/>
              <a:tailEnd type="none" w="med" len="med"/>
            </a:ln>
          </p:spPr>
        </p:sp>
        <p:sp>
          <p:nvSpPr>
            <p:cNvPr id="195722" name="文本框 926801"/>
            <p:cNvSpPr txBox="1"/>
            <p:nvPr/>
          </p:nvSpPr>
          <p:spPr>
            <a:xfrm>
              <a:off x="4239" y="1327"/>
              <a:ext cx="2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5723" name="文本框 926802"/>
            <p:cNvSpPr txBox="1"/>
            <p:nvPr/>
          </p:nvSpPr>
          <p:spPr>
            <a:xfrm>
              <a:off x="4178" y="1734"/>
              <a:ext cx="338"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T</a:t>
              </a:r>
              <a:endParaRPr lang="en-US" altLang="zh-TW" sz="1400" b="0" dirty="0">
                <a:latin typeface="Arial" panose="020B0604020202020204" pitchFamily="34" charset="0"/>
              </a:endParaRPr>
            </a:p>
          </p:txBody>
        </p:sp>
        <p:sp>
          <p:nvSpPr>
            <p:cNvPr id="195724" name="直接连接符 926803"/>
            <p:cNvSpPr/>
            <p:nvPr/>
          </p:nvSpPr>
          <p:spPr>
            <a:xfrm>
              <a:off x="4589" y="3382"/>
              <a:ext cx="1426" cy="0"/>
            </a:xfrm>
            <a:prstGeom prst="line">
              <a:avLst/>
            </a:prstGeom>
            <a:ln w="38100" cap="flat" cmpd="sng">
              <a:solidFill>
                <a:schemeClr val="tx1"/>
              </a:solidFill>
              <a:prstDash val="solid"/>
              <a:headEnd type="none" w="med" len="med"/>
              <a:tailEnd type="none" w="med" len="med"/>
            </a:ln>
          </p:spPr>
        </p:sp>
        <p:sp>
          <p:nvSpPr>
            <p:cNvPr id="195725" name="直接连接符 926804"/>
            <p:cNvSpPr/>
            <p:nvPr/>
          </p:nvSpPr>
          <p:spPr>
            <a:xfrm>
              <a:off x="4589" y="3219"/>
              <a:ext cx="317" cy="0"/>
            </a:xfrm>
            <a:prstGeom prst="line">
              <a:avLst/>
            </a:prstGeom>
            <a:ln w="38100" cap="flat" cmpd="sng">
              <a:solidFill>
                <a:schemeClr val="tx1"/>
              </a:solidFill>
              <a:prstDash val="solid"/>
              <a:headEnd type="none" w="med" len="med"/>
              <a:tailEnd type="none" w="med" len="med"/>
            </a:ln>
          </p:spPr>
        </p:sp>
        <p:sp>
          <p:nvSpPr>
            <p:cNvPr id="195726" name="直接连接符 926805"/>
            <p:cNvSpPr/>
            <p:nvPr/>
          </p:nvSpPr>
          <p:spPr>
            <a:xfrm>
              <a:off x="5223" y="3219"/>
              <a:ext cx="0" cy="163"/>
            </a:xfrm>
            <a:prstGeom prst="line">
              <a:avLst/>
            </a:prstGeom>
            <a:ln w="38100" cap="flat" cmpd="sng">
              <a:solidFill>
                <a:schemeClr val="tx1"/>
              </a:solidFill>
              <a:prstDash val="solid"/>
              <a:headEnd type="none" w="med" len="med"/>
              <a:tailEnd type="none" w="med" len="med"/>
            </a:ln>
          </p:spPr>
        </p:sp>
        <p:sp>
          <p:nvSpPr>
            <p:cNvPr id="195727" name="直接连接符 926806"/>
            <p:cNvSpPr/>
            <p:nvPr/>
          </p:nvSpPr>
          <p:spPr>
            <a:xfrm>
              <a:off x="5962" y="3219"/>
              <a:ext cx="53" cy="0"/>
            </a:xfrm>
            <a:prstGeom prst="line">
              <a:avLst/>
            </a:prstGeom>
            <a:ln w="38100" cap="flat" cmpd="sng">
              <a:solidFill>
                <a:schemeClr val="tx1"/>
              </a:solidFill>
              <a:prstDash val="solid"/>
              <a:headEnd type="none" w="med" len="med"/>
              <a:tailEnd type="none" w="med" len="med"/>
            </a:ln>
          </p:spPr>
        </p:sp>
        <p:sp>
          <p:nvSpPr>
            <p:cNvPr id="195728" name="直接连接符 926807"/>
            <p:cNvSpPr/>
            <p:nvPr/>
          </p:nvSpPr>
          <p:spPr>
            <a:xfrm>
              <a:off x="5962" y="3219"/>
              <a:ext cx="0" cy="163"/>
            </a:xfrm>
            <a:prstGeom prst="line">
              <a:avLst/>
            </a:prstGeom>
            <a:ln w="38100" cap="flat" cmpd="sng">
              <a:solidFill>
                <a:schemeClr val="tx1"/>
              </a:solidFill>
              <a:prstDash val="solid"/>
              <a:headEnd type="none" w="med" len="med"/>
              <a:tailEnd type="none" w="med" len="med"/>
            </a:ln>
          </p:spPr>
        </p:sp>
        <p:sp>
          <p:nvSpPr>
            <p:cNvPr id="195729" name="直接连接符 926808"/>
            <p:cNvSpPr/>
            <p:nvPr/>
          </p:nvSpPr>
          <p:spPr>
            <a:xfrm>
              <a:off x="5223" y="3219"/>
              <a:ext cx="422" cy="0"/>
            </a:xfrm>
            <a:prstGeom prst="line">
              <a:avLst/>
            </a:prstGeom>
            <a:ln w="38100" cap="flat" cmpd="sng">
              <a:solidFill>
                <a:schemeClr val="tx1"/>
              </a:solidFill>
              <a:prstDash val="solid"/>
              <a:headEnd type="none" w="med" len="med"/>
              <a:tailEnd type="none" w="med" len="med"/>
            </a:ln>
          </p:spPr>
        </p:sp>
        <p:sp>
          <p:nvSpPr>
            <p:cNvPr id="195730" name="直接连接符 926809"/>
            <p:cNvSpPr/>
            <p:nvPr/>
          </p:nvSpPr>
          <p:spPr>
            <a:xfrm>
              <a:off x="4589" y="3763"/>
              <a:ext cx="1426" cy="0"/>
            </a:xfrm>
            <a:prstGeom prst="line">
              <a:avLst/>
            </a:prstGeom>
            <a:ln w="38100" cap="flat" cmpd="sng">
              <a:solidFill>
                <a:schemeClr val="tx1"/>
              </a:solidFill>
              <a:prstDash val="solid"/>
              <a:headEnd type="none" w="med" len="med"/>
              <a:tailEnd type="none" w="med" len="med"/>
            </a:ln>
          </p:spPr>
        </p:sp>
        <p:sp>
          <p:nvSpPr>
            <p:cNvPr id="195731" name="直接连接符 926810"/>
            <p:cNvSpPr/>
            <p:nvPr/>
          </p:nvSpPr>
          <p:spPr>
            <a:xfrm>
              <a:off x="4906" y="3599"/>
              <a:ext cx="0" cy="164"/>
            </a:xfrm>
            <a:prstGeom prst="line">
              <a:avLst/>
            </a:prstGeom>
            <a:ln w="38100" cap="flat" cmpd="sng">
              <a:solidFill>
                <a:schemeClr val="tx1"/>
              </a:solidFill>
              <a:prstDash val="solid"/>
              <a:headEnd type="none" w="med" len="med"/>
              <a:tailEnd type="none" w="med" len="med"/>
            </a:ln>
          </p:spPr>
        </p:sp>
        <p:sp>
          <p:nvSpPr>
            <p:cNvPr id="195732" name="直接连接符 926811"/>
            <p:cNvSpPr/>
            <p:nvPr/>
          </p:nvSpPr>
          <p:spPr>
            <a:xfrm>
              <a:off x="5645" y="3599"/>
              <a:ext cx="0" cy="164"/>
            </a:xfrm>
            <a:prstGeom prst="line">
              <a:avLst/>
            </a:prstGeom>
            <a:ln w="38100" cap="flat" cmpd="sng">
              <a:solidFill>
                <a:schemeClr val="tx1"/>
              </a:solidFill>
              <a:prstDash val="solid"/>
              <a:headEnd type="none" w="med" len="med"/>
              <a:tailEnd type="none" w="med" len="med"/>
            </a:ln>
          </p:spPr>
        </p:sp>
        <p:sp>
          <p:nvSpPr>
            <p:cNvPr id="195733" name="任意多边形 926812"/>
            <p:cNvSpPr/>
            <p:nvPr/>
          </p:nvSpPr>
          <p:spPr>
            <a:xfrm>
              <a:off x="4906" y="3219"/>
              <a:ext cx="317" cy="108"/>
            </a:xfrm>
            <a:custGeom>
              <a:avLst/>
              <a:gdLst/>
              <a:ahLst/>
              <a:cxnLst>
                <a:cxn ang="0">
                  <a:pos x="0" y="0"/>
                </a:cxn>
                <a:cxn ang="0">
                  <a:pos x="317" y="108"/>
                </a:cxn>
              </a:cxnLst>
              <a:rect l="0" t="0" r="0" b="0"/>
              <a:pathLst>
                <a:path w="288" h="96">
                  <a:moveTo>
                    <a:pt x="0" y="0"/>
                  </a:moveTo>
                  <a:cubicBezTo>
                    <a:pt x="120" y="40"/>
                    <a:pt x="240" y="80"/>
                    <a:pt x="288" y="96"/>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734" name="任意多边形 926813"/>
            <p:cNvSpPr/>
            <p:nvPr/>
          </p:nvSpPr>
          <p:spPr>
            <a:xfrm>
              <a:off x="5645" y="3219"/>
              <a:ext cx="317" cy="108"/>
            </a:xfrm>
            <a:custGeom>
              <a:avLst/>
              <a:gdLst/>
              <a:ahLst/>
              <a:cxnLst>
                <a:cxn ang="0">
                  <a:pos x="0" y="0"/>
                </a:cxn>
                <a:cxn ang="0">
                  <a:pos x="317" y="108"/>
                </a:cxn>
              </a:cxnLst>
              <a:rect l="0" t="0" r="0" b="0"/>
              <a:pathLst>
                <a:path w="288" h="96">
                  <a:moveTo>
                    <a:pt x="0" y="0"/>
                  </a:moveTo>
                  <a:cubicBezTo>
                    <a:pt x="120" y="40"/>
                    <a:pt x="240" y="80"/>
                    <a:pt x="288" y="96"/>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735" name="直接连接符 926814"/>
            <p:cNvSpPr/>
            <p:nvPr/>
          </p:nvSpPr>
          <p:spPr>
            <a:xfrm>
              <a:off x="5217" y="3599"/>
              <a:ext cx="0" cy="164"/>
            </a:xfrm>
            <a:prstGeom prst="line">
              <a:avLst/>
            </a:prstGeom>
            <a:ln w="38100" cap="flat" cmpd="sng">
              <a:solidFill>
                <a:schemeClr val="tx1"/>
              </a:solidFill>
              <a:prstDash val="solid"/>
              <a:headEnd type="none" w="med" len="med"/>
              <a:tailEnd type="none" w="med" len="med"/>
            </a:ln>
          </p:spPr>
        </p:sp>
        <p:sp>
          <p:nvSpPr>
            <p:cNvPr id="195736" name="直接连接符 926815"/>
            <p:cNvSpPr/>
            <p:nvPr/>
          </p:nvSpPr>
          <p:spPr>
            <a:xfrm>
              <a:off x="5957" y="3589"/>
              <a:ext cx="0" cy="163"/>
            </a:xfrm>
            <a:prstGeom prst="line">
              <a:avLst/>
            </a:prstGeom>
            <a:ln w="38100" cap="flat" cmpd="sng">
              <a:solidFill>
                <a:schemeClr val="tx1"/>
              </a:solidFill>
              <a:prstDash val="solid"/>
              <a:headEnd type="none" w="med" len="med"/>
              <a:tailEnd type="none" w="med" len="med"/>
            </a:ln>
          </p:spPr>
        </p:sp>
        <p:sp>
          <p:nvSpPr>
            <p:cNvPr id="195737" name="文本框 926816"/>
            <p:cNvSpPr txBox="1"/>
            <p:nvPr/>
          </p:nvSpPr>
          <p:spPr>
            <a:xfrm>
              <a:off x="4189" y="3615"/>
              <a:ext cx="384" cy="218"/>
            </a:xfrm>
            <a:prstGeom prst="rect">
              <a:avLst/>
            </a:prstGeom>
            <a:noFill/>
            <a:ln w="9525">
              <a:noFill/>
            </a:ln>
          </p:spPr>
          <p:txBody>
            <a:bodyPr wrap="none" lIns="91429" tIns="45714" rIns="91429" bIns="45714">
              <a:spAutoFit/>
            </a:bodyPr>
            <a:lstStyle/>
            <a:p>
              <a:pPr eaLnBrk="1" hangingPunct="1"/>
              <a:r>
                <a:rPr lang="en-US" altLang="zh-TW" sz="1400" b="0" dirty="0">
                  <a:solidFill>
                    <a:srgbClr val="D60093"/>
                  </a:solidFill>
                  <a:latin typeface="Arial" panose="020B0604020202020204" pitchFamily="34" charset="0"/>
                </a:rPr>
                <a:t>S1**</a:t>
              </a:r>
              <a:endParaRPr lang="en-US" altLang="zh-TW" sz="1400" b="0" dirty="0">
                <a:solidFill>
                  <a:srgbClr val="D60093"/>
                </a:solidFill>
                <a:latin typeface="Arial" panose="020B0604020202020204" pitchFamily="34" charset="0"/>
              </a:endParaRPr>
            </a:p>
          </p:txBody>
        </p:sp>
        <p:sp>
          <p:nvSpPr>
            <p:cNvPr id="195738" name="文本框 926817"/>
            <p:cNvSpPr txBox="1"/>
            <p:nvPr/>
          </p:nvSpPr>
          <p:spPr>
            <a:xfrm>
              <a:off x="4151" y="2663"/>
              <a:ext cx="334" cy="218"/>
            </a:xfrm>
            <a:prstGeom prst="rect">
              <a:avLst/>
            </a:prstGeom>
            <a:noFill/>
            <a:ln w="9525">
              <a:noFill/>
            </a:ln>
          </p:spPr>
          <p:txBody>
            <a:bodyPr wrap="none" lIns="91429" tIns="45714" rIns="91429" bIns="45714">
              <a:spAutoFit/>
            </a:bodyPr>
            <a:lstStyle/>
            <a:p>
              <a:pPr eaLnBrk="1" hangingPunct="1"/>
              <a:r>
                <a:rPr lang="en-US" altLang="zh-TW" sz="1400" b="0" dirty="0">
                  <a:solidFill>
                    <a:srgbClr val="D60093"/>
                  </a:solidFill>
                  <a:latin typeface="Arial" panose="020B0604020202020204" pitchFamily="34" charset="0"/>
                </a:rPr>
                <a:t>S1*</a:t>
              </a:r>
              <a:endParaRPr lang="en-US" altLang="zh-TW" sz="1400" b="0" dirty="0">
                <a:solidFill>
                  <a:srgbClr val="D60093"/>
                </a:solidFill>
                <a:latin typeface="Arial" panose="020B0604020202020204" pitchFamily="34" charset="0"/>
              </a:endParaRPr>
            </a:p>
          </p:txBody>
        </p:sp>
        <p:sp>
          <p:nvSpPr>
            <p:cNvPr id="195739" name="文本框 926818"/>
            <p:cNvSpPr txBox="1"/>
            <p:nvPr/>
          </p:nvSpPr>
          <p:spPr>
            <a:xfrm>
              <a:off x="4186" y="2128"/>
              <a:ext cx="328"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x</a:t>
              </a:r>
              <a:endParaRPr lang="en-US" altLang="zh-TW" sz="1400" b="0" baseline="30000" dirty="0">
                <a:latin typeface="Arial" panose="020B0604020202020204" pitchFamily="34" charset="0"/>
              </a:endParaRPr>
            </a:p>
          </p:txBody>
        </p:sp>
        <p:sp>
          <p:nvSpPr>
            <p:cNvPr id="195740" name="直接连接符 926819"/>
            <p:cNvSpPr/>
            <p:nvPr/>
          </p:nvSpPr>
          <p:spPr>
            <a:xfrm flipH="1">
              <a:off x="4582" y="2658"/>
              <a:ext cx="316" cy="0"/>
            </a:xfrm>
            <a:prstGeom prst="line">
              <a:avLst/>
            </a:prstGeom>
            <a:ln w="38100" cap="flat" cmpd="sng">
              <a:solidFill>
                <a:schemeClr val="tx1"/>
              </a:solidFill>
              <a:prstDash val="solid"/>
              <a:headEnd type="none" w="med" len="med"/>
              <a:tailEnd type="none" w="med" len="med"/>
            </a:ln>
          </p:spPr>
        </p:sp>
        <p:sp>
          <p:nvSpPr>
            <p:cNvPr id="195741" name="直接连接符 926820"/>
            <p:cNvSpPr/>
            <p:nvPr/>
          </p:nvSpPr>
          <p:spPr>
            <a:xfrm>
              <a:off x="4996" y="2657"/>
              <a:ext cx="644" cy="0"/>
            </a:xfrm>
            <a:prstGeom prst="line">
              <a:avLst/>
            </a:prstGeom>
            <a:ln w="38100" cap="flat" cmpd="sng">
              <a:solidFill>
                <a:schemeClr val="tx1"/>
              </a:solidFill>
              <a:prstDash val="solid"/>
              <a:headEnd type="none" w="med" len="med"/>
              <a:tailEnd type="none" w="med" len="med"/>
            </a:ln>
          </p:spPr>
        </p:sp>
        <p:sp>
          <p:nvSpPr>
            <p:cNvPr id="195742" name="直接连接符 926821"/>
            <p:cNvSpPr/>
            <p:nvPr/>
          </p:nvSpPr>
          <p:spPr>
            <a:xfrm>
              <a:off x="5749" y="2657"/>
              <a:ext cx="209" cy="0"/>
            </a:xfrm>
            <a:prstGeom prst="line">
              <a:avLst/>
            </a:prstGeom>
            <a:ln w="38100" cap="flat" cmpd="sng">
              <a:solidFill>
                <a:schemeClr val="tx1"/>
              </a:solidFill>
              <a:prstDash val="solid"/>
              <a:headEnd type="none" w="med" len="med"/>
              <a:tailEnd type="none" w="med" len="med"/>
            </a:ln>
          </p:spPr>
        </p:sp>
        <p:sp>
          <p:nvSpPr>
            <p:cNvPr id="195743" name="直接连接符 926822"/>
            <p:cNvSpPr/>
            <p:nvPr/>
          </p:nvSpPr>
          <p:spPr>
            <a:xfrm flipH="1">
              <a:off x="4582" y="3599"/>
              <a:ext cx="325" cy="0"/>
            </a:xfrm>
            <a:prstGeom prst="line">
              <a:avLst/>
            </a:prstGeom>
            <a:ln w="38100" cap="flat" cmpd="sng">
              <a:solidFill>
                <a:schemeClr val="tx1"/>
              </a:solidFill>
              <a:prstDash val="solid"/>
              <a:headEnd type="none" w="med" len="med"/>
              <a:tailEnd type="none" w="med" len="med"/>
            </a:ln>
          </p:spPr>
        </p:sp>
        <p:sp>
          <p:nvSpPr>
            <p:cNvPr id="195744" name="直接连接符 926823"/>
            <p:cNvSpPr/>
            <p:nvPr/>
          </p:nvSpPr>
          <p:spPr>
            <a:xfrm>
              <a:off x="5215" y="3599"/>
              <a:ext cx="435" cy="0"/>
            </a:xfrm>
            <a:prstGeom prst="line">
              <a:avLst/>
            </a:prstGeom>
            <a:ln w="38100" cap="flat" cmpd="sng">
              <a:solidFill>
                <a:schemeClr val="tx1"/>
              </a:solidFill>
              <a:prstDash val="solid"/>
              <a:headEnd type="none" w="med" len="med"/>
              <a:tailEnd type="none" w="med" len="med"/>
            </a:ln>
          </p:spPr>
        </p:sp>
        <p:sp>
          <p:nvSpPr>
            <p:cNvPr id="195745" name="直接连接符 926824"/>
            <p:cNvSpPr/>
            <p:nvPr/>
          </p:nvSpPr>
          <p:spPr>
            <a:xfrm flipV="1">
              <a:off x="5937" y="3590"/>
              <a:ext cx="145" cy="9"/>
            </a:xfrm>
            <a:prstGeom prst="line">
              <a:avLst/>
            </a:prstGeom>
            <a:ln w="38100" cap="flat" cmpd="sng">
              <a:solidFill>
                <a:schemeClr val="tx1"/>
              </a:solidFill>
              <a:prstDash val="solid"/>
              <a:headEnd type="none" w="med" len="med"/>
              <a:tailEnd type="none" w="med" len="med"/>
            </a:ln>
          </p:spPr>
        </p:sp>
        <p:sp>
          <p:nvSpPr>
            <p:cNvPr id="195746" name="矩形 926825"/>
            <p:cNvSpPr/>
            <p:nvPr/>
          </p:nvSpPr>
          <p:spPr>
            <a:xfrm>
              <a:off x="4907" y="1333"/>
              <a:ext cx="308" cy="178"/>
            </a:xfrm>
            <a:prstGeom prst="rect">
              <a:avLst/>
            </a:prstGeom>
            <a:noFill/>
            <a:ln w="381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747" name="直接连接符 926826"/>
            <p:cNvSpPr/>
            <p:nvPr/>
          </p:nvSpPr>
          <p:spPr>
            <a:xfrm>
              <a:off x="5007" y="1316"/>
              <a:ext cx="0" cy="2678"/>
            </a:xfrm>
            <a:prstGeom prst="line">
              <a:avLst/>
            </a:prstGeom>
            <a:ln w="9525" cap="flat" cmpd="sng">
              <a:solidFill>
                <a:schemeClr val="tx1"/>
              </a:solidFill>
              <a:prstDash val="sysDot"/>
              <a:headEnd type="none" w="med" len="med"/>
              <a:tailEnd type="none" w="med" len="med"/>
            </a:ln>
          </p:spPr>
        </p:sp>
        <p:sp>
          <p:nvSpPr>
            <p:cNvPr id="195748" name="直接连接符 926827"/>
            <p:cNvSpPr/>
            <p:nvPr/>
          </p:nvSpPr>
          <p:spPr>
            <a:xfrm>
              <a:off x="5101" y="1318"/>
              <a:ext cx="11" cy="2677"/>
            </a:xfrm>
            <a:prstGeom prst="line">
              <a:avLst/>
            </a:prstGeom>
            <a:ln w="9525" cap="flat" cmpd="sng">
              <a:solidFill>
                <a:schemeClr val="tx1"/>
              </a:solidFill>
              <a:prstDash val="sysDot"/>
              <a:headEnd type="none" w="med" len="med"/>
              <a:tailEnd type="none" w="med" len="med"/>
            </a:ln>
          </p:spPr>
        </p:sp>
        <p:sp>
          <p:nvSpPr>
            <p:cNvPr id="195749" name="矩形 926828"/>
            <p:cNvSpPr/>
            <p:nvPr/>
          </p:nvSpPr>
          <p:spPr>
            <a:xfrm>
              <a:off x="5646" y="1329"/>
              <a:ext cx="308" cy="178"/>
            </a:xfrm>
            <a:prstGeom prst="rect">
              <a:avLst/>
            </a:prstGeom>
            <a:noFill/>
            <a:ln w="38100" cap="flat" cmpd="sng">
              <a:solidFill>
                <a:schemeClr val="tx1"/>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750" name="文本框 926829"/>
            <p:cNvSpPr txBox="1"/>
            <p:nvPr/>
          </p:nvSpPr>
          <p:spPr>
            <a:xfrm>
              <a:off x="4178" y="3043"/>
              <a:ext cx="372"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xx</a:t>
              </a:r>
              <a:endParaRPr lang="en-US" altLang="zh-TW" sz="1400" b="0" baseline="30000" dirty="0">
                <a:latin typeface="Arial" panose="020B0604020202020204" pitchFamily="34" charset="0"/>
              </a:endParaRPr>
            </a:p>
          </p:txBody>
        </p:sp>
        <p:sp>
          <p:nvSpPr>
            <p:cNvPr id="195751" name="椭圆 926830"/>
            <p:cNvSpPr/>
            <p:nvPr/>
          </p:nvSpPr>
          <p:spPr>
            <a:xfrm>
              <a:off x="4782" y="2559"/>
              <a:ext cx="344" cy="332"/>
            </a:xfrm>
            <a:prstGeom prst="ellipse">
              <a:avLst/>
            </a:prstGeom>
            <a:no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752" name="椭圆 926831"/>
            <p:cNvSpPr/>
            <p:nvPr/>
          </p:nvSpPr>
          <p:spPr>
            <a:xfrm>
              <a:off x="4767" y="3519"/>
              <a:ext cx="599" cy="332"/>
            </a:xfrm>
            <a:prstGeom prst="ellipse">
              <a:avLst/>
            </a:prstGeom>
            <a:noFill/>
            <a:ln w="38100"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753" name="矩形 926832"/>
            <p:cNvSpPr/>
            <p:nvPr/>
          </p:nvSpPr>
          <p:spPr>
            <a:xfrm>
              <a:off x="5280" y="1337"/>
              <a:ext cx="308" cy="178"/>
            </a:xfrm>
            <a:prstGeom prst="rect">
              <a:avLst/>
            </a:prstGeom>
            <a:noFill/>
            <a:ln w="28575"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754" name="文本框 926833"/>
            <p:cNvSpPr txBox="1"/>
            <p:nvPr/>
          </p:nvSpPr>
          <p:spPr>
            <a:xfrm>
              <a:off x="5288" y="1323"/>
              <a:ext cx="2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grpSp>
      <p:grpSp>
        <p:nvGrpSpPr>
          <p:cNvPr id="195635" name="组合 926834"/>
          <p:cNvGrpSpPr/>
          <p:nvPr/>
        </p:nvGrpSpPr>
        <p:grpSpPr>
          <a:xfrm>
            <a:off x="2287588" y="1039813"/>
            <a:ext cx="5208704" cy="357187"/>
            <a:chOff x="1310" y="731"/>
            <a:chExt cx="3609" cy="255"/>
          </a:xfrm>
        </p:grpSpPr>
        <p:sp>
          <p:nvSpPr>
            <p:cNvPr id="195691" name="圆角矩形 926835"/>
            <p:cNvSpPr/>
            <p:nvPr/>
          </p:nvSpPr>
          <p:spPr>
            <a:xfrm>
              <a:off x="1310" y="731"/>
              <a:ext cx="3597"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5692" name="文本框 926836"/>
            <p:cNvSpPr txBox="1"/>
            <p:nvPr/>
          </p:nvSpPr>
          <p:spPr>
            <a:xfrm>
              <a:off x="1386" y="766"/>
              <a:ext cx="3533"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最大导通时间和最小导通时间限制信号的产生</a:t>
              </a:r>
              <a:endParaRPr lang="en-US" altLang="zh-CN" sz="1400" dirty="0">
                <a:solidFill>
                  <a:schemeClr val="accent2"/>
                </a:solidFill>
                <a:latin typeface="Arial" panose="020B0604020202020204" pitchFamily="34" charset="0"/>
                <a:ea typeface="宋体" panose="02010600030101010101" pitchFamily="2" charset="-122"/>
              </a:endParaRPr>
            </a:p>
          </p:txBody>
        </p:sp>
      </p:grpSp>
      <p:grpSp>
        <p:nvGrpSpPr>
          <p:cNvPr id="195636" name="组合 926837"/>
          <p:cNvGrpSpPr/>
          <p:nvPr/>
        </p:nvGrpSpPr>
        <p:grpSpPr>
          <a:xfrm>
            <a:off x="3409950" y="1797050"/>
            <a:ext cx="2589213" cy="668338"/>
            <a:chOff x="2363" y="1206"/>
            <a:chExt cx="1794" cy="477"/>
          </a:xfrm>
        </p:grpSpPr>
        <p:sp>
          <p:nvSpPr>
            <p:cNvPr id="195689" name="椭圆 926838"/>
            <p:cNvSpPr/>
            <p:nvPr/>
          </p:nvSpPr>
          <p:spPr>
            <a:xfrm>
              <a:off x="2459" y="1206"/>
              <a:ext cx="1617" cy="477"/>
            </a:xfrm>
            <a:prstGeom prst="ellipse">
              <a:avLst/>
            </a:prstGeom>
            <a:solidFill>
              <a:srgbClr val="99CCFF"/>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5690" name="文本框 926839"/>
            <p:cNvSpPr txBox="1"/>
            <p:nvPr/>
          </p:nvSpPr>
          <p:spPr>
            <a:xfrm>
              <a:off x="2363" y="1262"/>
              <a:ext cx="1794" cy="373"/>
            </a:xfrm>
            <a:prstGeom prst="rect">
              <a:avLst/>
            </a:prstGeom>
            <a:noFill/>
            <a:ln w="9525">
              <a:noFill/>
            </a:ln>
          </p:spPr>
          <p:txBody>
            <a:bodyPr lIns="82058" tIns="41029" rIns="82058" bIns="41029">
              <a:spAutoFit/>
            </a:bodyPr>
            <a:lstStyle/>
            <a:p>
              <a:pPr algn="ctr" defTabSz="821055" eaLnBrk="1" hangingPunct="1">
                <a:spcBef>
                  <a:spcPct val="5000"/>
                </a:spcBef>
              </a:pPr>
              <a:r>
                <a:rPr lang="en-US" altLang="zh-CN" sz="1400" dirty="0">
                  <a:latin typeface="Arial" panose="020B0604020202020204" pitchFamily="34" charset="0"/>
                  <a:ea typeface="宋体" panose="02010600030101010101" pitchFamily="2" charset="-122"/>
                </a:rPr>
                <a:t>S1* </a:t>
              </a:r>
              <a:r>
                <a:rPr lang="zh-CN" altLang="en-US" sz="1400" dirty="0">
                  <a:latin typeface="Arial" panose="020B0604020202020204" pitchFamily="34" charset="0"/>
                  <a:ea typeface="宋体" panose="02010600030101010101" pitchFamily="2" charset="-122"/>
                </a:rPr>
                <a:t>为低电平</a:t>
              </a:r>
              <a:r>
                <a:rPr lang="en-US" altLang="zh-CN" sz="1400" dirty="0">
                  <a:latin typeface="Arial" panose="020B0604020202020204" pitchFamily="34" charset="0"/>
                  <a:ea typeface="宋体" panose="02010600030101010101" pitchFamily="2" charset="-122"/>
                </a:rPr>
                <a:t> </a:t>
              </a:r>
              <a:endParaRPr lang="en-US" altLang="zh-CN" sz="1400" dirty="0">
                <a:latin typeface="Arial" panose="020B0604020202020204" pitchFamily="34" charset="0"/>
                <a:ea typeface="宋体" panose="02010600030101010101" pitchFamily="2" charset="-122"/>
              </a:endParaRPr>
            </a:p>
            <a:p>
              <a:pPr algn="ctr" defTabSz="821055" eaLnBrk="1" hangingPunct="1">
                <a:spcBef>
                  <a:spcPct val="5000"/>
                </a:spcBef>
              </a:pPr>
              <a:r>
                <a:rPr lang="zh-CN" altLang="en-US" sz="1400" dirty="0">
                  <a:latin typeface="Arial" panose="020B0604020202020204" pitchFamily="34" charset="0"/>
                  <a:ea typeface="宋体" panose="02010600030101010101" pitchFamily="2" charset="-122"/>
                </a:rPr>
                <a:t>当</a:t>
              </a:r>
              <a:r>
                <a:rPr lang="en-US" altLang="zh-CN" sz="1400" dirty="0">
                  <a:latin typeface="Arial" panose="020B0604020202020204" pitchFamily="34" charset="0"/>
                  <a:ea typeface="宋体" panose="02010600030101010101" pitchFamily="2" charset="-122"/>
                </a:rPr>
                <a:t>S1</a:t>
              </a:r>
              <a:r>
                <a:rPr lang="zh-CN" altLang="en-US" sz="1400" dirty="0">
                  <a:latin typeface="Arial" panose="020B0604020202020204" pitchFamily="34" charset="0"/>
                  <a:ea typeface="宋体" panose="02010600030101010101" pitchFamily="2" charset="-122"/>
                </a:rPr>
                <a:t>和</a:t>
              </a:r>
              <a:r>
                <a:rPr lang="en-US" altLang="zh-CN" sz="1400" dirty="0">
                  <a:latin typeface="Arial" panose="020B0604020202020204" pitchFamily="34" charset="0"/>
                  <a:ea typeface="宋体" panose="02010600030101010101" pitchFamily="2" charset="-122"/>
                </a:rPr>
                <a:t>/</a:t>
              </a:r>
              <a:r>
                <a:rPr lang="zh-CN" altLang="en-US" sz="1400" dirty="0">
                  <a:latin typeface="Arial" panose="020B0604020202020204" pitchFamily="34" charset="0"/>
                  <a:ea typeface="宋体" panose="02010600030101010101" pitchFamily="2" charset="-122"/>
                </a:rPr>
                <a:t>或</a:t>
              </a:r>
              <a:r>
                <a:rPr lang="en-US" altLang="zh-CN" sz="1400" dirty="0">
                  <a:latin typeface="Arial" panose="020B0604020202020204" pitchFamily="34" charset="0"/>
                  <a:ea typeface="宋体" panose="02010600030101010101" pitchFamily="2" charset="-122"/>
                </a:rPr>
                <a:t>S1</a:t>
              </a:r>
              <a:r>
                <a:rPr lang="en-US" altLang="zh-CN" sz="1400" baseline="30000" dirty="0">
                  <a:latin typeface="Arial" panose="020B0604020202020204" pitchFamily="34" charset="0"/>
                  <a:ea typeface="宋体" panose="02010600030101010101" pitchFamily="2" charset="-122"/>
                </a:rPr>
                <a:t>X</a:t>
              </a:r>
              <a:r>
                <a:rPr lang="en-US" altLang="zh-CN" sz="1400" dirty="0">
                  <a:latin typeface="Arial" panose="020B0604020202020204" pitchFamily="34" charset="0"/>
                  <a:ea typeface="宋体" panose="02010600030101010101" pitchFamily="2" charset="-122"/>
                </a:rPr>
                <a:t> </a:t>
              </a:r>
              <a:r>
                <a:rPr lang="zh-CN" altLang="en-US" sz="1400" dirty="0">
                  <a:latin typeface="Arial" panose="020B0604020202020204" pitchFamily="34" charset="0"/>
                  <a:ea typeface="宋体" panose="02010600030101010101" pitchFamily="2" charset="-122"/>
                </a:rPr>
                <a:t>为高电平时</a:t>
              </a:r>
              <a:r>
                <a:rPr lang="en-US" altLang="zh-CN" sz="1400" dirty="0">
                  <a:latin typeface="Arial" panose="020B0604020202020204" pitchFamily="34" charset="0"/>
                  <a:ea typeface="宋体" panose="02010600030101010101" pitchFamily="2" charset="-122"/>
                </a:rPr>
                <a:t> </a:t>
              </a:r>
              <a:endParaRPr lang="en-US" altLang="zh-CN" sz="1400" dirty="0">
                <a:latin typeface="Arial" panose="020B0604020202020204" pitchFamily="34" charset="0"/>
                <a:ea typeface="宋体" panose="02010600030101010101" pitchFamily="2" charset="-122"/>
              </a:endParaRPr>
            </a:p>
          </p:txBody>
        </p:sp>
      </p:grpSp>
      <p:grpSp>
        <p:nvGrpSpPr>
          <p:cNvPr id="195637" name="组合 926840"/>
          <p:cNvGrpSpPr/>
          <p:nvPr/>
        </p:nvGrpSpPr>
        <p:grpSpPr>
          <a:xfrm>
            <a:off x="3340100" y="3889375"/>
            <a:ext cx="2668588" cy="652463"/>
            <a:chOff x="2325" y="2909"/>
            <a:chExt cx="1849" cy="466"/>
          </a:xfrm>
        </p:grpSpPr>
        <p:sp>
          <p:nvSpPr>
            <p:cNvPr id="195687" name="椭圆 926841"/>
            <p:cNvSpPr/>
            <p:nvPr/>
          </p:nvSpPr>
          <p:spPr>
            <a:xfrm>
              <a:off x="2433" y="2909"/>
              <a:ext cx="1616" cy="466"/>
            </a:xfrm>
            <a:prstGeom prst="ellipse">
              <a:avLst/>
            </a:prstGeom>
            <a:solidFill>
              <a:srgbClr val="99CCFF"/>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5688" name="文本框 926842"/>
            <p:cNvSpPr txBox="1"/>
            <p:nvPr/>
          </p:nvSpPr>
          <p:spPr>
            <a:xfrm>
              <a:off x="2325" y="2966"/>
              <a:ext cx="1849" cy="373"/>
            </a:xfrm>
            <a:prstGeom prst="rect">
              <a:avLst/>
            </a:prstGeom>
            <a:noFill/>
            <a:ln w="9525">
              <a:noFill/>
            </a:ln>
          </p:spPr>
          <p:txBody>
            <a:bodyPr lIns="82058" tIns="41029" rIns="82058" bIns="41029">
              <a:spAutoFit/>
            </a:bodyPr>
            <a:lstStyle/>
            <a:p>
              <a:pPr algn="ctr" defTabSz="821055" eaLnBrk="1" hangingPunct="1">
                <a:spcBef>
                  <a:spcPct val="5000"/>
                </a:spcBef>
              </a:pPr>
              <a:r>
                <a:rPr lang="en-US" altLang="zh-CN" sz="1400" dirty="0">
                  <a:latin typeface="Arial" panose="020B0604020202020204" pitchFamily="34" charset="0"/>
                  <a:ea typeface="宋体" panose="02010600030101010101" pitchFamily="2" charset="-122"/>
                </a:rPr>
                <a:t>S1**</a:t>
              </a:r>
              <a:r>
                <a:rPr lang="zh-CN" altLang="en-US" sz="1400" dirty="0">
                  <a:latin typeface="Arial" panose="020B0604020202020204" pitchFamily="34" charset="0"/>
                  <a:ea typeface="宋体" panose="02010600030101010101" pitchFamily="2" charset="-122"/>
                  <a:sym typeface="+mn-ea"/>
                </a:rPr>
                <a:t>为低电平</a:t>
              </a:r>
              <a:r>
                <a:rPr lang="en-US" altLang="zh-CN" sz="1400" dirty="0">
                  <a:latin typeface="Arial" panose="020B0604020202020204" pitchFamily="34" charset="0"/>
                  <a:ea typeface="宋体" panose="02010600030101010101" pitchFamily="2" charset="-122"/>
                  <a:sym typeface="+mn-ea"/>
                </a:rPr>
                <a:t> </a:t>
              </a:r>
              <a:r>
                <a:rPr lang="en-US" altLang="zh-CN" sz="1400" dirty="0">
                  <a:latin typeface="Arial" panose="020B0604020202020204" pitchFamily="34" charset="0"/>
                  <a:ea typeface="宋体" panose="02010600030101010101" pitchFamily="2" charset="-122"/>
                </a:rPr>
                <a:t>  </a:t>
              </a:r>
              <a:endParaRPr lang="en-US" altLang="zh-CN" sz="1400" dirty="0">
                <a:latin typeface="Arial" panose="020B0604020202020204" pitchFamily="34" charset="0"/>
                <a:ea typeface="宋体" panose="02010600030101010101" pitchFamily="2" charset="-122"/>
              </a:endParaRPr>
            </a:p>
            <a:p>
              <a:pPr algn="ctr" defTabSz="821055" eaLnBrk="1" hangingPunct="1">
                <a:spcBef>
                  <a:spcPct val="5000"/>
                </a:spcBef>
              </a:pPr>
              <a:r>
                <a:rPr lang="en-US" altLang="zh-CN" sz="1400" dirty="0">
                  <a:latin typeface="Arial" panose="020B0604020202020204" pitchFamily="34" charset="0"/>
                  <a:ea typeface="宋体" panose="02010600030101010101" pitchFamily="2" charset="-122"/>
                </a:rPr>
                <a:t> </a:t>
              </a:r>
              <a:r>
                <a:rPr lang="zh-CN" altLang="en-US" sz="1400" dirty="0">
                  <a:latin typeface="Arial" panose="020B0604020202020204" pitchFamily="34" charset="0"/>
                  <a:ea typeface="宋体" panose="02010600030101010101" pitchFamily="2" charset="-122"/>
                </a:rPr>
                <a:t>当</a:t>
              </a:r>
              <a:r>
                <a:rPr lang="en-US" altLang="zh-CN" sz="1400" dirty="0">
                  <a:latin typeface="Arial" panose="020B0604020202020204" pitchFamily="34" charset="0"/>
                  <a:ea typeface="宋体" panose="02010600030101010101" pitchFamily="2" charset="-122"/>
                </a:rPr>
                <a:t>S1</a:t>
              </a:r>
              <a:r>
                <a:rPr lang="zh-CN" altLang="en-US" sz="1400" dirty="0">
                  <a:latin typeface="Arial" panose="020B0604020202020204" pitchFamily="34" charset="0"/>
                  <a:ea typeface="宋体" panose="02010600030101010101" pitchFamily="2" charset="-122"/>
                  <a:sym typeface="+mn-ea"/>
                </a:rPr>
                <a:t>和</a:t>
              </a:r>
              <a:r>
                <a:rPr lang="en-US" altLang="zh-CN" sz="1400" dirty="0">
                  <a:latin typeface="Arial" panose="020B0604020202020204" pitchFamily="34" charset="0"/>
                  <a:ea typeface="宋体" panose="02010600030101010101" pitchFamily="2" charset="-122"/>
                  <a:sym typeface="+mn-ea"/>
                </a:rPr>
                <a:t>/</a:t>
              </a:r>
              <a:r>
                <a:rPr lang="zh-CN" altLang="en-US" sz="1400" dirty="0">
                  <a:latin typeface="Arial" panose="020B0604020202020204" pitchFamily="34" charset="0"/>
                  <a:ea typeface="宋体" panose="02010600030101010101" pitchFamily="2" charset="-122"/>
                  <a:sym typeface="+mn-ea"/>
                </a:rPr>
                <a:t>或</a:t>
              </a:r>
              <a:r>
                <a:rPr lang="en-US" altLang="zh-CN" sz="1400" dirty="0">
                  <a:latin typeface="Arial" panose="020B0604020202020204" pitchFamily="34" charset="0"/>
                  <a:ea typeface="宋体" panose="02010600030101010101" pitchFamily="2" charset="-122"/>
                </a:rPr>
                <a:t>S1</a:t>
              </a:r>
              <a:r>
                <a:rPr lang="en-US" altLang="zh-CN" sz="1400" baseline="30000" dirty="0">
                  <a:latin typeface="Arial" panose="020B0604020202020204" pitchFamily="34" charset="0"/>
                  <a:ea typeface="宋体" panose="02010600030101010101" pitchFamily="2" charset="-122"/>
                </a:rPr>
                <a:t>XX </a:t>
              </a:r>
              <a:r>
                <a:rPr lang="zh-CN" altLang="en-US" sz="1400" dirty="0">
                  <a:latin typeface="Arial" panose="020B0604020202020204" pitchFamily="34" charset="0"/>
                  <a:ea typeface="宋体" panose="02010600030101010101" pitchFamily="2" charset="-122"/>
                </a:rPr>
                <a:t>为高电平时</a:t>
              </a:r>
              <a:endParaRPr lang="zh-CN" altLang="en-US" sz="1400" baseline="30000" dirty="0">
                <a:latin typeface="Arial" panose="020B0604020202020204" pitchFamily="34" charset="0"/>
                <a:ea typeface="宋体" panose="02010600030101010101" pitchFamily="2" charset="-122"/>
              </a:endParaRPr>
            </a:p>
          </p:txBody>
        </p:sp>
      </p:grpSp>
      <p:sp>
        <p:nvSpPr>
          <p:cNvPr id="195638" name="直接连接符 926843"/>
          <p:cNvSpPr/>
          <p:nvPr/>
        </p:nvSpPr>
        <p:spPr>
          <a:xfrm>
            <a:off x="7226300" y="4143375"/>
            <a:ext cx="239713" cy="0"/>
          </a:xfrm>
          <a:prstGeom prst="line">
            <a:avLst/>
          </a:prstGeom>
          <a:ln w="28575" cap="flat" cmpd="sng">
            <a:solidFill>
              <a:schemeClr val="accent2"/>
            </a:solidFill>
            <a:prstDash val="solid"/>
            <a:headEnd type="triangle" w="med" len="med"/>
            <a:tailEnd type="none" w="med" len="med"/>
          </a:ln>
        </p:spPr>
      </p:sp>
      <p:sp>
        <p:nvSpPr>
          <p:cNvPr id="195639" name="直接连接符 926844"/>
          <p:cNvSpPr/>
          <p:nvPr/>
        </p:nvSpPr>
        <p:spPr>
          <a:xfrm>
            <a:off x="6867525" y="4149725"/>
            <a:ext cx="239713" cy="0"/>
          </a:xfrm>
          <a:prstGeom prst="line">
            <a:avLst/>
          </a:prstGeom>
          <a:ln w="28575" cap="flat" cmpd="sng">
            <a:solidFill>
              <a:schemeClr val="accent2"/>
            </a:solidFill>
            <a:prstDash val="solid"/>
            <a:headEnd type="none" w="med" len="med"/>
            <a:tailEnd type="triangle" w="med" len="med"/>
          </a:ln>
        </p:spPr>
      </p:sp>
      <p:sp>
        <p:nvSpPr>
          <p:cNvPr id="195640" name="直接连接符 926845"/>
          <p:cNvSpPr/>
          <p:nvPr/>
        </p:nvSpPr>
        <p:spPr>
          <a:xfrm>
            <a:off x="7083425" y="4146550"/>
            <a:ext cx="161925" cy="0"/>
          </a:xfrm>
          <a:prstGeom prst="line">
            <a:avLst/>
          </a:prstGeom>
          <a:ln w="28575" cap="flat" cmpd="sng">
            <a:solidFill>
              <a:schemeClr val="hlink"/>
            </a:solidFill>
            <a:prstDash val="solid"/>
            <a:headEnd type="none" w="med" len="med"/>
            <a:tailEnd type="none" w="med" len="med"/>
          </a:ln>
        </p:spPr>
      </p:sp>
      <p:sp>
        <p:nvSpPr>
          <p:cNvPr id="195641" name="文本框 926846"/>
          <p:cNvSpPr txBox="1"/>
          <p:nvPr/>
        </p:nvSpPr>
        <p:spPr>
          <a:xfrm>
            <a:off x="7388225" y="4000500"/>
            <a:ext cx="703263" cy="268288"/>
          </a:xfrm>
          <a:prstGeom prst="rect">
            <a:avLst/>
          </a:prstGeom>
          <a:noFill/>
          <a:ln w="9525">
            <a:noFill/>
          </a:ln>
        </p:spPr>
        <p:txBody>
          <a:bodyPr lIns="82058" tIns="41029" rIns="82058" bIns="41029">
            <a:spAutoFit/>
          </a:bodyPr>
          <a:lstStyle/>
          <a:p>
            <a:pPr algn="ctr" defTabSz="821055" eaLnBrk="1" hangingPunct="1"/>
            <a:r>
              <a:rPr lang="en-US" altLang="zh-CN" sz="1300" dirty="0">
                <a:solidFill>
                  <a:srgbClr val="FF0000"/>
                </a:solidFill>
                <a:latin typeface="Arial" panose="020B0604020202020204" pitchFamily="34" charset="0"/>
                <a:ea typeface="宋体" panose="02010600030101010101" pitchFamily="2" charset="-122"/>
              </a:rPr>
              <a:t>T</a:t>
            </a:r>
            <a:r>
              <a:rPr lang="en-US" altLang="zh-CN" sz="1300" baseline="-25000" dirty="0">
                <a:solidFill>
                  <a:srgbClr val="FF0000"/>
                </a:solidFill>
                <a:latin typeface="Arial" panose="020B0604020202020204" pitchFamily="34" charset="0"/>
                <a:ea typeface="宋体" panose="02010600030101010101" pitchFamily="2" charset="-122"/>
              </a:rPr>
              <a:t>ON(MIN)</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95642" name="文本框 926847"/>
          <p:cNvSpPr txBox="1"/>
          <p:nvPr/>
        </p:nvSpPr>
        <p:spPr>
          <a:xfrm>
            <a:off x="6937375" y="5513388"/>
            <a:ext cx="782638" cy="268287"/>
          </a:xfrm>
          <a:prstGeom prst="rect">
            <a:avLst/>
          </a:prstGeom>
          <a:noFill/>
          <a:ln w="9525">
            <a:noFill/>
          </a:ln>
        </p:spPr>
        <p:txBody>
          <a:bodyPr lIns="82058" tIns="41029" rIns="82058" bIns="41029">
            <a:spAutoFit/>
          </a:bodyPr>
          <a:lstStyle/>
          <a:p>
            <a:pPr algn="ctr" defTabSz="821055" eaLnBrk="1" hangingPunct="1"/>
            <a:r>
              <a:rPr lang="en-US" altLang="zh-CN" sz="1300" dirty="0">
                <a:solidFill>
                  <a:srgbClr val="FF0000"/>
                </a:solidFill>
                <a:latin typeface="Arial" panose="020B0604020202020204" pitchFamily="34" charset="0"/>
                <a:ea typeface="宋体" panose="02010600030101010101" pitchFamily="2" charset="-122"/>
              </a:rPr>
              <a:t>T</a:t>
            </a:r>
            <a:r>
              <a:rPr lang="en-US" altLang="zh-CN" sz="1300" baseline="-25000" dirty="0">
                <a:solidFill>
                  <a:srgbClr val="FF0000"/>
                </a:solidFill>
                <a:latin typeface="Arial" panose="020B0604020202020204" pitchFamily="34" charset="0"/>
                <a:ea typeface="宋体" panose="02010600030101010101" pitchFamily="2" charset="-122"/>
              </a:rPr>
              <a:t>ON(MAX)</a:t>
            </a:r>
            <a:endParaRPr lang="en-US" altLang="zh-CN" sz="1300" dirty="0">
              <a:solidFill>
                <a:srgbClr val="FF0000"/>
              </a:solidFill>
              <a:latin typeface="Arial" panose="020B0604020202020204" pitchFamily="34" charset="0"/>
              <a:ea typeface="宋体" panose="02010600030101010101" pitchFamily="2" charset="-122"/>
            </a:endParaRPr>
          </a:p>
        </p:txBody>
      </p:sp>
      <p:sp>
        <p:nvSpPr>
          <p:cNvPr id="195643" name="直接连接符 926848"/>
          <p:cNvSpPr/>
          <p:nvPr/>
        </p:nvSpPr>
        <p:spPr>
          <a:xfrm>
            <a:off x="7102475" y="5510213"/>
            <a:ext cx="430213" cy="0"/>
          </a:xfrm>
          <a:prstGeom prst="line">
            <a:avLst/>
          </a:prstGeom>
          <a:ln w="28575" cap="flat" cmpd="sng">
            <a:solidFill>
              <a:schemeClr val="accent2"/>
            </a:solidFill>
            <a:prstDash val="solid"/>
            <a:headEnd type="triangle" w="med" len="med"/>
            <a:tailEnd type="triangle" w="med" len="med"/>
          </a:ln>
        </p:spPr>
      </p:sp>
      <p:grpSp>
        <p:nvGrpSpPr>
          <p:cNvPr id="195644" name="组合 926849"/>
          <p:cNvGrpSpPr/>
          <p:nvPr/>
        </p:nvGrpSpPr>
        <p:grpSpPr>
          <a:xfrm>
            <a:off x="739775" y="4256088"/>
            <a:ext cx="3200400" cy="1091636"/>
            <a:chOff x="513" y="3038"/>
            <a:chExt cx="2217" cy="780"/>
          </a:xfrm>
        </p:grpSpPr>
        <p:sp>
          <p:nvSpPr>
            <p:cNvPr id="195647" name="直接连接符 926850"/>
            <p:cNvSpPr/>
            <p:nvPr/>
          </p:nvSpPr>
          <p:spPr>
            <a:xfrm flipV="1">
              <a:off x="858" y="3147"/>
              <a:ext cx="0" cy="163"/>
            </a:xfrm>
            <a:prstGeom prst="line">
              <a:avLst/>
            </a:prstGeom>
            <a:ln w="38100" cap="flat" cmpd="sng">
              <a:solidFill>
                <a:schemeClr val="tx1"/>
              </a:solidFill>
              <a:prstDash val="solid"/>
              <a:headEnd type="none" w="med" len="med"/>
              <a:tailEnd type="none" w="med" len="med"/>
            </a:ln>
          </p:spPr>
        </p:sp>
        <p:sp>
          <p:nvSpPr>
            <p:cNvPr id="195648" name="直接连接符 926851"/>
            <p:cNvSpPr/>
            <p:nvPr/>
          </p:nvSpPr>
          <p:spPr>
            <a:xfrm flipH="1">
              <a:off x="858" y="3147"/>
              <a:ext cx="264" cy="0"/>
            </a:xfrm>
            <a:prstGeom prst="line">
              <a:avLst/>
            </a:prstGeom>
            <a:ln w="38100" cap="flat" cmpd="sng">
              <a:solidFill>
                <a:schemeClr val="tx1"/>
              </a:solidFill>
              <a:prstDash val="solid"/>
              <a:headEnd type="none" w="med" len="med"/>
              <a:tailEnd type="none" w="med" len="med"/>
            </a:ln>
          </p:spPr>
        </p:sp>
        <p:sp>
          <p:nvSpPr>
            <p:cNvPr id="195649" name="直接连接符 926852"/>
            <p:cNvSpPr/>
            <p:nvPr/>
          </p:nvSpPr>
          <p:spPr>
            <a:xfrm flipH="1">
              <a:off x="858" y="3310"/>
              <a:ext cx="264" cy="0"/>
            </a:xfrm>
            <a:prstGeom prst="line">
              <a:avLst/>
            </a:prstGeom>
            <a:ln w="38100" cap="flat" cmpd="sng">
              <a:solidFill>
                <a:schemeClr val="tx1"/>
              </a:solidFill>
              <a:prstDash val="solid"/>
              <a:headEnd type="none" w="med" len="med"/>
              <a:tailEnd type="none" w="med" len="med"/>
            </a:ln>
          </p:spPr>
        </p:sp>
        <p:sp>
          <p:nvSpPr>
            <p:cNvPr id="195650" name="任意多边形 926853"/>
            <p:cNvSpPr/>
            <p:nvPr/>
          </p:nvSpPr>
          <p:spPr>
            <a:xfrm>
              <a:off x="1122" y="3147"/>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651" name="椭圆 926854"/>
            <p:cNvSpPr/>
            <p:nvPr/>
          </p:nvSpPr>
          <p:spPr>
            <a:xfrm>
              <a:off x="1175" y="3201"/>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652" name="直接连接符 926855"/>
            <p:cNvSpPr/>
            <p:nvPr/>
          </p:nvSpPr>
          <p:spPr>
            <a:xfrm>
              <a:off x="752" y="3201"/>
              <a:ext cx="106" cy="0"/>
            </a:xfrm>
            <a:prstGeom prst="line">
              <a:avLst/>
            </a:prstGeom>
            <a:ln w="38100" cap="flat" cmpd="sng">
              <a:solidFill>
                <a:schemeClr val="tx1"/>
              </a:solidFill>
              <a:prstDash val="solid"/>
              <a:headEnd type="none" w="med" len="med"/>
              <a:tailEnd type="none" w="med" len="med"/>
            </a:ln>
          </p:spPr>
        </p:sp>
        <p:sp>
          <p:nvSpPr>
            <p:cNvPr id="195653" name="直接连接符 926856"/>
            <p:cNvSpPr/>
            <p:nvPr/>
          </p:nvSpPr>
          <p:spPr>
            <a:xfrm>
              <a:off x="594" y="3255"/>
              <a:ext cx="264" cy="0"/>
            </a:xfrm>
            <a:prstGeom prst="line">
              <a:avLst/>
            </a:prstGeom>
            <a:ln w="38100" cap="flat" cmpd="sng">
              <a:solidFill>
                <a:schemeClr val="tx1"/>
              </a:solidFill>
              <a:prstDash val="solid"/>
              <a:headEnd type="none" w="med" len="med"/>
              <a:tailEnd type="none" w="med" len="med"/>
            </a:ln>
          </p:spPr>
        </p:sp>
        <p:sp>
          <p:nvSpPr>
            <p:cNvPr id="195654" name="直接连接符 926857"/>
            <p:cNvSpPr/>
            <p:nvPr/>
          </p:nvSpPr>
          <p:spPr>
            <a:xfrm flipV="1">
              <a:off x="752" y="3038"/>
              <a:ext cx="0" cy="217"/>
            </a:xfrm>
            <a:prstGeom prst="line">
              <a:avLst/>
            </a:prstGeom>
            <a:ln w="38100" cap="flat" cmpd="sng">
              <a:solidFill>
                <a:schemeClr val="tx1"/>
              </a:solidFill>
              <a:prstDash val="solid"/>
              <a:headEnd type="none" w="med" len="med"/>
              <a:tailEnd type="none" w="med" len="med"/>
            </a:ln>
          </p:spPr>
        </p:sp>
        <p:sp>
          <p:nvSpPr>
            <p:cNvPr id="195655" name="直接连接符 926858"/>
            <p:cNvSpPr/>
            <p:nvPr/>
          </p:nvSpPr>
          <p:spPr>
            <a:xfrm>
              <a:off x="1720" y="3237"/>
              <a:ext cx="0" cy="126"/>
            </a:xfrm>
            <a:prstGeom prst="line">
              <a:avLst/>
            </a:prstGeom>
            <a:ln w="38100" cap="flat" cmpd="sng">
              <a:solidFill>
                <a:schemeClr val="tx1"/>
              </a:solidFill>
              <a:prstDash val="solid"/>
              <a:headEnd type="none" w="med" len="med"/>
              <a:tailEnd type="none" w="med" len="med"/>
            </a:ln>
          </p:spPr>
        </p:sp>
        <p:sp>
          <p:nvSpPr>
            <p:cNvPr id="195656" name="直接连接符 926859"/>
            <p:cNvSpPr/>
            <p:nvPr/>
          </p:nvSpPr>
          <p:spPr>
            <a:xfrm>
              <a:off x="1641" y="3364"/>
              <a:ext cx="159" cy="0"/>
            </a:xfrm>
            <a:prstGeom prst="line">
              <a:avLst/>
            </a:prstGeom>
            <a:ln w="38100" cap="flat" cmpd="sng">
              <a:solidFill>
                <a:schemeClr val="tx1"/>
              </a:solidFill>
              <a:prstDash val="solid"/>
              <a:headEnd type="none" w="med" len="med"/>
              <a:tailEnd type="none" w="med" len="med"/>
            </a:ln>
          </p:spPr>
        </p:sp>
        <p:sp>
          <p:nvSpPr>
            <p:cNvPr id="195657" name="直接连接符 926860"/>
            <p:cNvSpPr/>
            <p:nvPr/>
          </p:nvSpPr>
          <p:spPr>
            <a:xfrm>
              <a:off x="1641" y="3419"/>
              <a:ext cx="159" cy="0"/>
            </a:xfrm>
            <a:prstGeom prst="line">
              <a:avLst/>
            </a:prstGeom>
            <a:ln w="38100" cap="flat" cmpd="sng">
              <a:solidFill>
                <a:schemeClr val="tx1"/>
              </a:solidFill>
              <a:prstDash val="solid"/>
              <a:headEnd type="none" w="med" len="med"/>
              <a:tailEnd type="none" w="med" len="med"/>
            </a:ln>
          </p:spPr>
        </p:sp>
        <p:sp>
          <p:nvSpPr>
            <p:cNvPr id="195658" name="直接连接符 926861"/>
            <p:cNvSpPr/>
            <p:nvPr/>
          </p:nvSpPr>
          <p:spPr>
            <a:xfrm>
              <a:off x="1720" y="3419"/>
              <a:ext cx="0" cy="123"/>
            </a:xfrm>
            <a:prstGeom prst="line">
              <a:avLst/>
            </a:prstGeom>
            <a:ln w="38100" cap="flat" cmpd="sng">
              <a:solidFill>
                <a:schemeClr val="tx1"/>
              </a:solidFill>
              <a:prstDash val="solid"/>
              <a:headEnd type="none" w="med" len="med"/>
              <a:tailEnd type="none" w="med" len="med"/>
            </a:ln>
          </p:spPr>
        </p:sp>
        <p:sp>
          <p:nvSpPr>
            <p:cNvPr id="195659" name="直接连接符 926862"/>
            <p:cNvSpPr/>
            <p:nvPr/>
          </p:nvSpPr>
          <p:spPr>
            <a:xfrm rot="-5400000">
              <a:off x="1302" y="3229"/>
              <a:ext cx="78" cy="0"/>
            </a:xfrm>
            <a:prstGeom prst="line">
              <a:avLst/>
            </a:prstGeom>
            <a:ln w="38100" cap="flat" cmpd="sng">
              <a:solidFill>
                <a:schemeClr val="tx1"/>
              </a:solidFill>
              <a:prstDash val="solid"/>
              <a:headEnd type="none" w="med" len="med"/>
              <a:tailEnd type="none" w="med" len="med"/>
            </a:ln>
          </p:spPr>
        </p:sp>
        <p:sp>
          <p:nvSpPr>
            <p:cNvPr id="195660" name="直接连接符 926863"/>
            <p:cNvSpPr/>
            <p:nvPr/>
          </p:nvSpPr>
          <p:spPr>
            <a:xfrm rot="-5400000">
              <a:off x="1451" y="3147"/>
              <a:ext cx="0" cy="212"/>
            </a:xfrm>
            <a:prstGeom prst="line">
              <a:avLst/>
            </a:prstGeom>
            <a:ln w="38100" cap="flat" cmpd="sng">
              <a:solidFill>
                <a:schemeClr val="tx1"/>
              </a:solidFill>
              <a:prstDash val="solid"/>
              <a:headEnd type="none" w="med" len="med"/>
              <a:tailEnd type="none" w="med" len="med"/>
            </a:ln>
          </p:spPr>
        </p:sp>
        <p:sp>
          <p:nvSpPr>
            <p:cNvPr id="195661" name="直接连接符 926864"/>
            <p:cNvSpPr/>
            <p:nvPr/>
          </p:nvSpPr>
          <p:spPr>
            <a:xfrm rot="-5400000">
              <a:off x="1451" y="3093"/>
              <a:ext cx="0" cy="212"/>
            </a:xfrm>
            <a:prstGeom prst="line">
              <a:avLst/>
            </a:prstGeom>
            <a:ln w="38100" cap="flat" cmpd="sng">
              <a:solidFill>
                <a:schemeClr val="tx1"/>
              </a:solidFill>
              <a:prstDash val="solid"/>
              <a:headEnd type="none" w="med" len="med"/>
              <a:tailEnd type="none" w="med" len="med"/>
            </a:ln>
          </p:spPr>
        </p:sp>
        <p:sp>
          <p:nvSpPr>
            <p:cNvPr id="195662" name="直接连接符 926865"/>
            <p:cNvSpPr/>
            <p:nvPr/>
          </p:nvSpPr>
          <p:spPr>
            <a:xfrm rot="-5400000">
              <a:off x="1518" y="3233"/>
              <a:ext cx="78" cy="0"/>
            </a:xfrm>
            <a:prstGeom prst="line">
              <a:avLst/>
            </a:prstGeom>
            <a:ln w="38100" cap="flat" cmpd="sng">
              <a:solidFill>
                <a:schemeClr val="tx1"/>
              </a:solidFill>
              <a:prstDash val="solid"/>
              <a:headEnd type="none" w="med" len="med"/>
              <a:tailEnd type="none" w="med" len="med"/>
            </a:ln>
          </p:spPr>
        </p:sp>
        <p:sp>
          <p:nvSpPr>
            <p:cNvPr id="195663" name="直接连接符 926866"/>
            <p:cNvSpPr/>
            <p:nvPr/>
          </p:nvSpPr>
          <p:spPr>
            <a:xfrm rot="-5400000">
              <a:off x="1724" y="3474"/>
              <a:ext cx="0" cy="106"/>
            </a:xfrm>
            <a:prstGeom prst="line">
              <a:avLst/>
            </a:prstGeom>
            <a:ln w="38100" cap="flat" cmpd="sng">
              <a:solidFill>
                <a:schemeClr val="tx1"/>
              </a:solidFill>
              <a:prstDash val="solid"/>
              <a:headEnd type="none" w="med" len="med"/>
              <a:tailEnd type="none" w="med" len="med"/>
            </a:ln>
          </p:spPr>
        </p:sp>
        <p:sp>
          <p:nvSpPr>
            <p:cNvPr id="195664" name="直接连接符 926867"/>
            <p:cNvSpPr/>
            <p:nvPr/>
          </p:nvSpPr>
          <p:spPr>
            <a:xfrm>
              <a:off x="1228" y="3233"/>
              <a:ext cx="118" cy="0"/>
            </a:xfrm>
            <a:prstGeom prst="line">
              <a:avLst/>
            </a:prstGeom>
            <a:ln w="38100" cap="flat" cmpd="sng">
              <a:solidFill>
                <a:schemeClr val="tx1"/>
              </a:solidFill>
              <a:prstDash val="solid"/>
              <a:headEnd type="none" w="med" len="med"/>
              <a:tailEnd type="none" w="med" len="med"/>
            </a:ln>
          </p:spPr>
        </p:sp>
        <p:sp>
          <p:nvSpPr>
            <p:cNvPr id="195665" name="直接连接符 926868"/>
            <p:cNvSpPr/>
            <p:nvPr/>
          </p:nvSpPr>
          <p:spPr>
            <a:xfrm>
              <a:off x="1566" y="3228"/>
              <a:ext cx="366" cy="0"/>
            </a:xfrm>
            <a:prstGeom prst="line">
              <a:avLst/>
            </a:prstGeom>
            <a:ln w="38100" cap="flat" cmpd="sng">
              <a:solidFill>
                <a:schemeClr val="tx1"/>
              </a:solidFill>
              <a:prstDash val="solid"/>
              <a:headEnd type="none" w="med" len="med"/>
              <a:tailEnd type="none" w="med" len="med"/>
            </a:ln>
          </p:spPr>
        </p:sp>
        <p:sp>
          <p:nvSpPr>
            <p:cNvPr id="195666" name="直接连接符 926869"/>
            <p:cNvSpPr/>
            <p:nvPr/>
          </p:nvSpPr>
          <p:spPr>
            <a:xfrm flipV="1">
              <a:off x="1927" y="3110"/>
              <a:ext cx="0" cy="163"/>
            </a:xfrm>
            <a:prstGeom prst="line">
              <a:avLst/>
            </a:prstGeom>
            <a:ln w="38100" cap="flat" cmpd="sng">
              <a:solidFill>
                <a:schemeClr val="tx1"/>
              </a:solidFill>
              <a:prstDash val="solid"/>
              <a:headEnd type="none" w="med" len="med"/>
              <a:tailEnd type="none" w="med" len="med"/>
            </a:ln>
          </p:spPr>
        </p:sp>
        <p:sp>
          <p:nvSpPr>
            <p:cNvPr id="195667" name="直接连接符 926870"/>
            <p:cNvSpPr/>
            <p:nvPr/>
          </p:nvSpPr>
          <p:spPr>
            <a:xfrm flipH="1">
              <a:off x="1927" y="3110"/>
              <a:ext cx="264" cy="0"/>
            </a:xfrm>
            <a:prstGeom prst="line">
              <a:avLst/>
            </a:prstGeom>
            <a:ln w="38100" cap="flat" cmpd="sng">
              <a:solidFill>
                <a:schemeClr val="tx1"/>
              </a:solidFill>
              <a:prstDash val="solid"/>
              <a:headEnd type="none" w="med" len="med"/>
              <a:tailEnd type="none" w="med" len="med"/>
            </a:ln>
          </p:spPr>
        </p:sp>
        <p:sp>
          <p:nvSpPr>
            <p:cNvPr id="195668" name="直接连接符 926871"/>
            <p:cNvSpPr/>
            <p:nvPr/>
          </p:nvSpPr>
          <p:spPr>
            <a:xfrm flipH="1">
              <a:off x="1927" y="3273"/>
              <a:ext cx="264" cy="0"/>
            </a:xfrm>
            <a:prstGeom prst="line">
              <a:avLst/>
            </a:prstGeom>
            <a:ln w="38100" cap="flat" cmpd="sng">
              <a:solidFill>
                <a:schemeClr val="tx1"/>
              </a:solidFill>
              <a:prstDash val="solid"/>
              <a:headEnd type="none" w="med" len="med"/>
              <a:tailEnd type="none" w="med" len="med"/>
            </a:ln>
          </p:spPr>
        </p:sp>
        <p:sp>
          <p:nvSpPr>
            <p:cNvPr id="195669" name="任意多边形 926872"/>
            <p:cNvSpPr/>
            <p:nvPr/>
          </p:nvSpPr>
          <p:spPr>
            <a:xfrm>
              <a:off x="2191" y="3110"/>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5670" name="椭圆 926873"/>
            <p:cNvSpPr/>
            <p:nvPr/>
          </p:nvSpPr>
          <p:spPr>
            <a:xfrm>
              <a:off x="2244" y="3165"/>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5671" name="直接连接符 926874"/>
            <p:cNvSpPr/>
            <p:nvPr/>
          </p:nvSpPr>
          <p:spPr>
            <a:xfrm>
              <a:off x="1822" y="3165"/>
              <a:ext cx="105" cy="0"/>
            </a:xfrm>
            <a:prstGeom prst="line">
              <a:avLst/>
            </a:prstGeom>
            <a:ln w="38100" cap="flat" cmpd="sng">
              <a:solidFill>
                <a:schemeClr val="tx1"/>
              </a:solidFill>
              <a:prstDash val="solid"/>
              <a:headEnd type="none" w="med" len="med"/>
              <a:tailEnd type="none" w="med" len="med"/>
            </a:ln>
          </p:spPr>
        </p:sp>
        <p:sp>
          <p:nvSpPr>
            <p:cNvPr id="195672" name="直接连接符 926875"/>
            <p:cNvSpPr/>
            <p:nvPr/>
          </p:nvSpPr>
          <p:spPr>
            <a:xfrm>
              <a:off x="752" y="3038"/>
              <a:ext cx="1056" cy="0"/>
            </a:xfrm>
            <a:prstGeom prst="line">
              <a:avLst/>
            </a:prstGeom>
            <a:ln w="38100" cap="flat" cmpd="sng">
              <a:solidFill>
                <a:schemeClr val="tx1"/>
              </a:solidFill>
              <a:prstDash val="solid"/>
              <a:headEnd type="none" w="med" len="med"/>
              <a:tailEnd type="none" w="med" len="med"/>
            </a:ln>
          </p:spPr>
        </p:sp>
        <p:sp>
          <p:nvSpPr>
            <p:cNvPr id="195673" name="直接连接符 926876"/>
            <p:cNvSpPr/>
            <p:nvPr/>
          </p:nvSpPr>
          <p:spPr>
            <a:xfrm flipV="1">
              <a:off x="1808" y="3038"/>
              <a:ext cx="0" cy="136"/>
            </a:xfrm>
            <a:prstGeom prst="line">
              <a:avLst/>
            </a:prstGeom>
            <a:ln w="38100" cap="flat" cmpd="sng">
              <a:solidFill>
                <a:schemeClr val="tx1"/>
              </a:solidFill>
              <a:prstDash val="solid"/>
              <a:headEnd type="none" w="med" len="med"/>
              <a:tailEnd type="none" w="med" len="med"/>
            </a:ln>
          </p:spPr>
        </p:sp>
        <p:sp>
          <p:nvSpPr>
            <p:cNvPr id="195674" name="直接连接符 926877"/>
            <p:cNvSpPr/>
            <p:nvPr/>
          </p:nvSpPr>
          <p:spPr>
            <a:xfrm>
              <a:off x="2284" y="3201"/>
              <a:ext cx="211" cy="0"/>
            </a:xfrm>
            <a:prstGeom prst="line">
              <a:avLst/>
            </a:prstGeom>
            <a:ln w="38100" cap="flat" cmpd="sng">
              <a:solidFill>
                <a:schemeClr val="tx1"/>
              </a:solidFill>
              <a:prstDash val="solid"/>
              <a:headEnd type="none" w="med" len="med"/>
              <a:tailEnd type="none" w="med" len="med"/>
            </a:ln>
          </p:spPr>
        </p:sp>
        <p:sp>
          <p:nvSpPr>
            <p:cNvPr id="195675" name="文本框 926878"/>
            <p:cNvSpPr txBox="1"/>
            <p:nvPr/>
          </p:nvSpPr>
          <p:spPr>
            <a:xfrm>
              <a:off x="513" y="3414"/>
              <a:ext cx="2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5676" name="文本框 926879"/>
            <p:cNvSpPr txBox="1"/>
            <p:nvPr/>
          </p:nvSpPr>
          <p:spPr>
            <a:xfrm>
              <a:off x="2346" y="3338"/>
              <a:ext cx="3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5677" name="直接连接符 926880"/>
            <p:cNvSpPr/>
            <p:nvPr/>
          </p:nvSpPr>
          <p:spPr>
            <a:xfrm>
              <a:off x="1392" y="3315"/>
              <a:ext cx="0" cy="109"/>
            </a:xfrm>
            <a:prstGeom prst="line">
              <a:avLst/>
            </a:prstGeom>
            <a:ln w="38100" cap="flat" cmpd="sng">
              <a:solidFill>
                <a:schemeClr val="tx1"/>
              </a:solidFill>
              <a:prstDash val="solid"/>
              <a:headEnd type="none" w="med" len="med"/>
              <a:tailEnd type="none" w="med" len="med"/>
            </a:ln>
          </p:spPr>
        </p:sp>
        <p:sp>
          <p:nvSpPr>
            <p:cNvPr id="195678" name="直接连接符 926881"/>
            <p:cNvSpPr/>
            <p:nvPr/>
          </p:nvSpPr>
          <p:spPr>
            <a:xfrm>
              <a:off x="1392" y="3315"/>
              <a:ext cx="105" cy="55"/>
            </a:xfrm>
            <a:prstGeom prst="line">
              <a:avLst/>
            </a:prstGeom>
            <a:ln w="38100" cap="flat" cmpd="sng">
              <a:solidFill>
                <a:schemeClr val="tx1"/>
              </a:solidFill>
              <a:prstDash val="solid"/>
              <a:headEnd type="none" w="med" len="med"/>
              <a:tailEnd type="none" w="med" len="med"/>
            </a:ln>
          </p:spPr>
        </p:sp>
        <p:sp>
          <p:nvSpPr>
            <p:cNvPr id="195679" name="直接连接符 926882"/>
            <p:cNvSpPr/>
            <p:nvPr/>
          </p:nvSpPr>
          <p:spPr>
            <a:xfrm flipV="1">
              <a:off x="1392" y="3370"/>
              <a:ext cx="105" cy="54"/>
            </a:xfrm>
            <a:prstGeom prst="line">
              <a:avLst/>
            </a:prstGeom>
            <a:ln w="38100" cap="flat" cmpd="sng">
              <a:solidFill>
                <a:schemeClr val="tx1"/>
              </a:solidFill>
              <a:prstDash val="solid"/>
              <a:headEnd type="none" w="med" len="med"/>
              <a:tailEnd type="none" w="med" len="med"/>
            </a:ln>
          </p:spPr>
        </p:sp>
        <p:sp>
          <p:nvSpPr>
            <p:cNvPr id="195680" name="直接连接符 926883"/>
            <p:cNvSpPr/>
            <p:nvPr/>
          </p:nvSpPr>
          <p:spPr>
            <a:xfrm rot="5400000">
              <a:off x="1443" y="3210"/>
              <a:ext cx="0" cy="317"/>
            </a:xfrm>
            <a:prstGeom prst="line">
              <a:avLst/>
            </a:prstGeom>
            <a:ln w="38100" cap="flat" cmpd="sng">
              <a:solidFill>
                <a:schemeClr val="tx1"/>
              </a:solidFill>
              <a:prstDash val="solid"/>
              <a:headEnd type="none" w="med" len="med"/>
              <a:tailEnd type="none" w="med" len="med"/>
            </a:ln>
          </p:spPr>
        </p:sp>
        <p:sp>
          <p:nvSpPr>
            <p:cNvPr id="195681" name="直接连接符 926884"/>
            <p:cNvSpPr/>
            <p:nvPr/>
          </p:nvSpPr>
          <p:spPr>
            <a:xfrm>
              <a:off x="1286" y="3251"/>
              <a:ext cx="0" cy="130"/>
            </a:xfrm>
            <a:prstGeom prst="line">
              <a:avLst/>
            </a:prstGeom>
            <a:ln w="38100" cap="flat" cmpd="sng">
              <a:solidFill>
                <a:schemeClr val="tx1"/>
              </a:solidFill>
              <a:prstDash val="solid"/>
              <a:headEnd type="none" w="med" len="med"/>
              <a:tailEnd type="none" w="med" len="med"/>
            </a:ln>
          </p:spPr>
        </p:sp>
        <p:sp>
          <p:nvSpPr>
            <p:cNvPr id="195682" name="直接连接符 926885"/>
            <p:cNvSpPr/>
            <p:nvPr/>
          </p:nvSpPr>
          <p:spPr>
            <a:xfrm>
              <a:off x="1603" y="3241"/>
              <a:ext cx="0" cy="140"/>
            </a:xfrm>
            <a:prstGeom prst="line">
              <a:avLst/>
            </a:prstGeom>
            <a:ln w="38100" cap="flat" cmpd="sng">
              <a:solidFill>
                <a:schemeClr val="tx1"/>
              </a:solidFill>
              <a:prstDash val="solid"/>
              <a:headEnd type="none" w="med" len="med"/>
              <a:tailEnd type="none" w="med" len="med"/>
            </a:ln>
          </p:spPr>
        </p:sp>
        <p:sp>
          <p:nvSpPr>
            <p:cNvPr id="195683" name="直接连接符 926886"/>
            <p:cNvSpPr/>
            <p:nvPr/>
          </p:nvSpPr>
          <p:spPr>
            <a:xfrm rot="5400000">
              <a:off x="1409" y="3374"/>
              <a:ext cx="163" cy="0"/>
            </a:xfrm>
            <a:prstGeom prst="line">
              <a:avLst/>
            </a:prstGeom>
            <a:ln w="38100" cap="flat" cmpd="sng">
              <a:solidFill>
                <a:schemeClr val="tx1"/>
              </a:solidFill>
              <a:prstDash val="solid"/>
              <a:headEnd type="none" w="med" len="med"/>
              <a:tailEnd type="none" w="med" len="med"/>
            </a:ln>
          </p:spPr>
        </p:sp>
        <p:sp>
          <p:nvSpPr>
            <p:cNvPr id="195684" name="文本框 926887"/>
            <p:cNvSpPr txBox="1"/>
            <p:nvPr/>
          </p:nvSpPr>
          <p:spPr>
            <a:xfrm>
              <a:off x="1103" y="3436"/>
              <a:ext cx="338"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T</a:t>
              </a:r>
              <a:endParaRPr lang="en-US" altLang="zh-TW" sz="1400" b="0" baseline="30000" dirty="0">
                <a:latin typeface="Arial" panose="020B0604020202020204" pitchFamily="34" charset="0"/>
              </a:endParaRPr>
            </a:p>
          </p:txBody>
        </p:sp>
        <p:sp>
          <p:nvSpPr>
            <p:cNvPr id="195685" name="文本框 926888"/>
            <p:cNvSpPr txBox="1"/>
            <p:nvPr/>
          </p:nvSpPr>
          <p:spPr>
            <a:xfrm>
              <a:off x="1894" y="3346"/>
              <a:ext cx="372"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r>
                <a:rPr lang="en-US" altLang="zh-TW" sz="1400" b="0" baseline="30000" dirty="0">
                  <a:latin typeface="Arial" panose="020B0604020202020204" pitchFamily="34" charset="0"/>
                </a:rPr>
                <a:t>xx</a:t>
              </a:r>
              <a:endParaRPr lang="en-US" altLang="zh-TW" sz="1400" b="0" baseline="30000" dirty="0">
                <a:latin typeface="Arial" panose="020B0604020202020204" pitchFamily="34" charset="0"/>
              </a:endParaRPr>
            </a:p>
          </p:txBody>
        </p:sp>
        <p:sp>
          <p:nvSpPr>
            <p:cNvPr id="195686" name="文本框 926889"/>
            <p:cNvSpPr txBox="1"/>
            <p:nvPr/>
          </p:nvSpPr>
          <p:spPr>
            <a:xfrm>
              <a:off x="1075" y="3578"/>
              <a:ext cx="692" cy="240"/>
            </a:xfrm>
            <a:prstGeom prst="rect">
              <a:avLst/>
            </a:prstGeom>
            <a:noFill/>
            <a:ln w="9525">
              <a:noFill/>
            </a:ln>
          </p:spPr>
          <p:txBody>
            <a:bodyPr wrap="none" lIns="91429" tIns="45714" rIns="91429" bIns="45714">
              <a:spAutoFit/>
            </a:bodyPr>
            <a:lstStyle/>
            <a:p>
              <a:pPr eaLnBrk="1" hangingPunct="1"/>
              <a:r>
                <a:rPr lang="zh-CN" altLang="en-US" dirty="0">
                  <a:solidFill>
                    <a:schemeClr val="accent2"/>
                  </a:solidFill>
                  <a:latin typeface="Arial" panose="020B0604020202020204" pitchFamily="34" charset="0"/>
                  <a:ea typeface="宋体" panose="02010600030101010101" pitchFamily="2" charset="-122"/>
                </a:rPr>
                <a:t>延时电路</a:t>
              </a:r>
              <a:endParaRPr lang="zh-CN" altLang="en-US" dirty="0">
                <a:solidFill>
                  <a:schemeClr val="accent2"/>
                </a:solidFill>
                <a:latin typeface="Arial" panose="020B0604020202020204" pitchFamily="34" charset="0"/>
                <a:ea typeface="宋体" panose="02010600030101010101" pitchFamily="2" charset="-122"/>
              </a:endParaRPr>
            </a:p>
          </p:txBody>
        </p:sp>
      </p:grpSp>
      <p:sp>
        <p:nvSpPr>
          <p:cNvPr id="195645" name="文本框 926890"/>
          <p:cNvSpPr txBox="1"/>
          <p:nvPr/>
        </p:nvSpPr>
        <p:spPr>
          <a:xfrm>
            <a:off x="5818188" y="1595438"/>
            <a:ext cx="847725" cy="219710"/>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900" dirty="0">
                <a:latin typeface="Arial" panose="020B0604020202020204" pitchFamily="34" charset="0"/>
                <a:ea typeface="宋体" panose="02010600030101010101" pitchFamily="2" charset="-122"/>
              </a:rPr>
              <a:t>原边开关管</a:t>
            </a:r>
            <a:endParaRPr lang="zh-CN" altLang="en-US" sz="900" dirty="0">
              <a:latin typeface="Arial" panose="020B0604020202020204" pitchFamily="34" charset="0"/>
              <a:ea typeface="宋体" panose="02010600030101010101" pitchFamily="2" charset="-122"/>
            </a:endParaRPr>
          </a:p>
        </p:txBody>
      </p:sp>
      <p:sp>
        <p:nvSpPr>
          <p:cNvPr id="2" name="矩形 912440"/>
          <p:cNvSpPr/>
          <p:nvPr/>
        </p:nvSpPr>
        <p:spPr>
          <a:xfrm>
            <a:off x="1403350" y="57404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
        <p:nvSpPr>
          <p:cNvPr id="3" name="文本框 926753"/>
          <p:cNvSpPr txBox="1"/>
          <p:nvPr/>
        </p:nvSpPr>
        <p:spPr>
          <a:xfrm>
            <a:off x="1403350" y="5291773"/>
            <a:ext cx="2007870" cy="335915"/>
          </a:xfrm>
          <a:prstGeom prst="rect">
            <a:avLst/>
          </a:prstGeom>
          <a:noFill/>
          <a:ln w="9525">
            <a:noFill/>
          </a:ln>
        </p:spPr>
        <p:txBody>
          <a:bodyPr wrap="none" lIns="91429" tIns="45714" rIns="91429" bIns="45714">
            <a:spAutoFit/>
          </a:bodyPr>
          <a:lstStyle/>
          <a:p>
            <a:pPr eaLnBrk="1" hangingPunct="1"/>
            <a:r>
              <a:rPr lang="en-US" altLang="zh-TW" dirty="0">
                <a:solidFill>
                  <a:srgbClr val="FF0000"/>
                </a:solidFill>
                <a:latin typeface="Arial" panose="020B0604020202020204" pitchFamily="34" charset="0"/>
              </a:rPr>
              <a:t>SR1</a:t>
            </a:r>
            <a:r>
              <a:rPr lang="zh-CN" altLang="en-US" dirty="0">
                <a:solidFill>
                  <a:srgbClr val="FF0000"/>
                </a:solidFill>
                <a:latin typeface="Arial" panose="020B0604020202020204" pitchFamily="34" charset="0"/>
                <a:ea typeface="宋体" panose="02010600030101010101" pitchFamily="2" charset="-122"/>
              </a:rPr>
              <a:t>的最大开通时间</a:t>
            </a:r>
            <a:endParaRPr lang="zh-CN" altLang="en-US"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5" name="组合 928771"/>
          <p:cNvGrpSpPr/>
          <p:nvPr/>
        </p:nvGrpSpPr>
        <p:grpSpPr>
          <a:xfrm>
            <a:off x="3216275" y="1008063"/>
            <a:ext cx="2953401" cy="357187"/>
            <a:chOff x="1745" y="720"/>
            <a:chExt cx="2046" cy="255"/>
          </a:xfrm>
        </p:grpSpPr>
        <p:sp>
          <p:nvSpPr>
            <p:cNvPr id="197858" name="圆角矩形 928772"/>
            <p:cNvSpPr/>
            <p:nvPr/>
          </p:nvSpPr>
          <p:spPr>
            <a:xfrm>
              <a:off x="1745" y="720"/>
              <a:ext cx="2046"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7859" name="文本框 928773"/>
            <p:cNvSpPr txBox="1"/>
            <p:nvPr/>
          </p:nvSpPr>
          <p:spPr>
            <a:xfrm>
              <a:off x="1770" y="754"/>
              <a:ext cx="2017"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驱动逻辑的运行</a:t>
              </a:r>
              <a:endParaRPr lang="zh-CN" altLang="en-US" sz="1400" dirty="0">
                <a:solidFill>
                  <a:schemeClr val="accent2"/>
                </a:solidFill>
                <a:latin typeface="Arial" panose="020B0604020202020204" pitchFamily="34" charset="0"/>
                <a:ea typeface="宋体" panose="02010600030101010101" pitchFamily="2" charset="-122"/>
              </a:endParaRPr>
            </a:p>
          </p:txBody>
        </p:sp>
      </p:grpSp>
      <p:sp>
        <p:nvSpPr>
          <p:cNvPr id="197636" name="矩形 928774"/>
          <p:cNvSpPr/>
          <p:nvPr/>
        </p:nvSpPr>
        <p:spPr>
          <a:xfrm>
            <a:off x="476250" y="6553200"/>
            <a:ext cx="8105775" cy="215900"/>
          </a:xfrm>
          <a:prstGeom prst="rect">
            <a:avLst/>
          </a:prstGeom>
          <a:noFill/>
          <a:ln w="9525">
            <a:noFill/>
          </a:ln>
        </p:spPr>
        <p:txBody>
          <a:bodyPr lIns="82058" tIns="41029" rIns="82058" bIns="41029">
            <a:spAutoFit/>
          </a:bodyPr>
          <a:lstStyle/>
          <a:p>
            <a:pPr defTabSz="821055" eaLnBrk="1" hangingPunct="1"/>
            <a:r>
              <a:rPr lang="en-US" altLang="zh-CN" sz="900" dirty="0">
                <a:latin typeface="Arial" panose="020B0604020202020204" pitchFamily="34" charset="0"/>
                <a:ea typeface="宋体" panose="02010600030101010101" pitchFamily="2" charset="-122"/>
              </a:rPr>
              <a:t>Courtesy of DPEC (“</a:t>
            </a:r>
            <a:r>
              <a:rPr lang="en-US" altLang="zh-CN" sz="900" i="1" dirty="0">
                <a:latin typeface="Arial" panose="020B0604020202020204" pitchFamily="34" charset="0"/>
                <a:ea typeface="宋体" panose="02010600030101010101" pitchFamily="2" charset="-122"/>
              </a:rPr>
              <a:t>A Method of Synchronous Rectification for LLC Converter</a:t>
            </a:r>
            <a:r>
              <a:rPr lang="en-US" altLang="zh-CN" sz="900" dirty="0">
                <a:latin typeface="Arial" panose="020B0604020202020204" pitchFamily="34" charset="0"/>
                <a:ea typeface="宋体" panose="02010600030101010101" pitchFamily="2" charset="-122"/>
              </a:rPr>
              <a:t>,” by H. Wu, B. Wang, J. Zeng, and J. Ying, </a:t>
            </a:r>
            <a:r>
              <a:rPr lang="en-US" altLang="zh-CN" sz="900" i="1" dirty="0">
                <a:latin typeface="Arial" panose="020B0604020202020204" pitchFamily="34" charset="0"/>
                <a:ea typeface="宋体" panose="02010600030101010101" pitchFamily="2" charset="-122"/>
              </a:rPr>
              <a:t> </a:t>
            </a:r>
            <a:r>
              <a:rPr lang="en-US" altLang="zh-CN" sz="900" dirty="0">
                <a:latin typeface="Arial" panose="020B0604020202020204" pitchFamily="34" charset="0"/>
                <a:ea typeface="宋体" panose="02010600030101010101" pitchFamily="2" charset="-122"/>
              </a:rPr>
              <a:t>DPEC Seminar 2007.)</a:t>
            </a:r>
            <a:endParaRPr lang="en-US" altLang="zh-CN" sz="900" dirty="0">
              <a:latin typeface="Arial" panose="020B0604020202020204" pitchFamily="34" charset="0"/>
              <a:ea typeface="宋体" panose="02010600030101010101" pitchFamily="2" charset="-122"/>
            </a:endParaRPr>
          </a:p>
        </p:txBody>
      </p:sp>
      <p:grpSp>
        <p:nvGrpSpPr>
          <p:cNvPr id="197637" name="组合 928775"/>
          <p:cNvGrpSpPr/>
          <p:nvPr/>
        </p:nvGrpSpPr>
        <p:grpSpPr>
          <a:xfrm>
            <a:off x="334963" y="4360863"/>
            <a:ext cx="5451475" cy="2174174"/>
            <a:chOff x="232" y="3113"/>
            <a:chExt cx="3777" cy="1553"/>
          </a:xfrm>
        </p:grpSpPr>
        <p:sp>
          <p:nvSpPr>
            <p:cNvPr id="197855" name="矩形 928776"/>
            <p:cNvSpPr/>
            <p:nvPr/>
          </p:nvSpPr>
          <p:spPr>
            <a:xfrm>
              <a:off x="507" y="3993"/>
              <a:ext cx="3467" cy="388"/>
            </a:xfrm>
            <a:prstGeom prst="rect">
              <a:avLst/>
            </a:prstGeom>
            <a:solidFill>
              <a:srgbClr val="99CCFF"/>
            </a:solidFill>
            <a:ln w="9525">
              <a:noFill/>
            </a:ln>
          </p:spPr>
          <p:txBody>
            <a:bodyPr/>
            <a:lstStyle/>
            <a:p>
              <a:pPr eaLnBrk="1" hangingPunct="1"/>
              <a:endParaRPr lang="zh-CN" altLang="en-US" dirty="0">
                <a:latin typeface="Edwardian Script ITC" panose="030303020407070D0804" pitchFamily="66" charset="0"/>
              </a:endParaRPr>
            </a:p>
          </p:txBody>
        </p:sp>
        <p:sp>
          <p:nvSpPr>
            <p:cNvPr id="197856" name="矩形 928777"/>
            <p:cNvSpPr/>
            <p:nvPr/>
          </p:nvSpPr>
          <p:spPr>
            <a:xfrm>
              <a:off x="499" y="3567"/>
              <a:ext cx="3467" cy="388"/>
            </a:xfrm>
            <a:prstGeom prst="rect">
              <a:avLst/>
            </a:prstGeom>
            <a:solidFill>
              <a:srgbClr val="FFFF00"/>
            </a:solidFill>
            <a:ln w="9525">
              <a:noFill/>
            </a:ln>
          </p:spPr>
          <p:txBody>
            <a:bodyPr/>
            <a:lstStyle/>
            <a:p>
              <a:pPr eaLnBrk="1" hangingPunct="1"/>
              <a:endParaRPr lang="zh-CN" altLang="en-US" dirty="0">
                <a:latin typeface="Edwardian Script ITC" panose="030303020407070D0804" pitchFamily="66" charset="0"/>
              </a:endParaRPr>
            </a:p>
          </p:txBody>
        </p:sp>
        <p:sp>
          <p:nvSpPr>
            <p:cNvPr id="197857" name="文本框 928778"/>
            <p:cNvSpPr txBox="1"/>
            <p:nvPr/>
          </p:nvSpPr>
          <p:spPr>
            <a:xfrm>
              <a:off x="232" y="3113"/>
              <a:ext cx="3777" cy="1553"/>
            </a:xfrm>
            <a:prstGeom prst="rect">
              <a:avLst/>
            </a:prstGeom>
            <a:noFill/>
            <a:ln w="9525">
              <a:noFill/>
            </a:ln>
          </p:spPr>
          <p:txBody>
            <a:bodyPr lIns="82058" tIns="41029" rIns="82058" bIns="41029">
              <a:spAutoFit/>
            </a:bodyPr>
            <a:lstStyle/>
            <a:p>
              <a:pPr indent="205105" defTabSz="821055" eaLnBrk="1" hangingPunct="1">
                <a:lnSpc>
                  <a:spcPct val="100000"/>
                </a:lnSpc>
                <a:spcBef>
                  <a:spcPct val="50000"/>
                </a:spcBef>
                <a:buClr>
                  <a:srgbClr val="FF0000"/>
                </a:buClr>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rPr>
                <a:t>SR1* </a:t>
              </a:r>
              <a:r>
                <a:rPr lang="zh-CN" altLang="en-US" dirty="0">
                  <a:latin typeface="Times New Roman" panose="02020603050405020304" pitchFamily="18" charset="0"/>
                  <a:ea typeface="宋体" panose="02010600030101010101" pitchFamily="2" charset="-122"/>
                </a:rPr>
                <a:t>为高电平</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例如</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只有在</a:t>
              </a:r>
              <a:r>
                <a:rPr lang="en-US" altLang="zh-CN" dirty="0">
                  <a:latin typeface="Times New Roman" panose="02020603050405020304" pitchFamily="18" charset="0"/>
                  <a:ea typeface="宋体" panose="02010600030101010101" pitchFamily="2" charset="-122"/>
                </a:rPr>
                <a:t>S1**</a:t>
              </a:r>
              <a:r>
                <a:rPr lang="zh-CN" altLang="en-US" dirty="0">
                  <a:latin typeface="Times New Roman" panose="02020603050405020304" pitchFamily="18" charset="0"/>
                  <a:ea typeface="宋体" panose="02010600030101010101" pitchFamily="2" charset="-122"/>
                </a:rPr>
                <a:t>为低电平时</a:t>
              </a:r>
              <a:r>
                <a:rPr lang="en-US" altLang="zh-CN" dirty="0">
                  <a:latin typeface="Times New Roman" panose="02020603050405020304" pitchFamily="18" charset="0"/>
                  <a:ea typeface="宋体" panose="02010600030101010101" pitchFamily="2" charset="-122"/>
                  <a:sym typeface="+mn-ea"/>
                </a:rPr>
                <a:t>SR1</a:t>
              </a:r>
              <a:r>
                <a:rPr lang="zh-CN" altLang="en-US" dirty="0">
                  <a:latin typeface="Times New Roman" panose="02020603050405020304" pitchFamily="18" charset="0"/>
                  <a:ea typeface="宋体" panose="02010600030101010101" pitchFamily="2" charset="-122"/>
                  <a:sym typeface="+mn-ea"/>
                </a:rPr>
                <a:t>开通</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持续</a:t>
              </a:r>
              <a:r>
                <a:rPr lang="en-US" altLang="zh-CN" dirty="0">
                  <a:latin typeface="Times New Roman" panose="02020603050405020304" pitchFamily="18" charset="0"/>
                  <a:ea typeface="宋体" panose="02010600030101010101" pitchFamily="2" charset="-122"/>
                </a:rPr>
                <a:t>T</a:t>
              </a:r>
              <a:r>
                <a:rPr lang="en-US" altLang="zh-CN" baseline="-25000" dirty="0">
                  <a:latin typeface="Times New Roman" panose="02020603050405020304" pitchFamily="18" charset="0"/>
                  <a:ea typeface="宋体" panose="02010600030101010101" pitchFamily="2" charset="-122"/>
                </a:rPr>
                <a:t>ON(MAX)</a:t>
              </a:r>
              <a:r>
                <a:rPr lang="zh-CN" altLang="en-US" dirty="0">
                  <a:latin typeface="Times New Roman" panose="02020603050405020304" pitchFamily="18" charset="0"/>
                  <a:ea typeface="宋体" panose="02010600030101010101" pitchFamily="2" charset="-122"/>
                </a:rPr>
                <a:t>时间</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且</a:t>
              </a:r>
              <a:r>
                <a:rPr lang="en-US" altLang="zh-CN" dirty="0">
                  <a:latin typeface="Times New Roman" panose="02020603050405020304" pitchFamily="18" charset="0"/>
                  <a:ea typeface="宋体" panose="02010600030101010101" pitchFamily="2" charset="-122"/>
                </a:rPr>
                <a:t>Q1</a:t>
              </a:r>
              <a:r>
                <a:rPr lang="zh-CN" altLang="en-US" dirty="0">
                  <a:latin typeface="Times New Roman" panose="02020603050405020304" pitchFamily="18" charset="0"/>
                  <a:ea typeface="宋体" panose="02010600030101010101" pitchFamily="2" charset="-122"/>
                </a:rPr>
                <a:t>为高电平</a:t>
              </a:r>
              <a:endParaRPr lang="zh-CN" altLang="en-US" dirty="0">
                <a:latin typeface="Times New Roman" panose="02020603050405020304" pitchFamily="18" charset="0"/>
                <a:ea typeface="宋体" panose="02010600030101010101" pitchFamily="2" charset="-122"/>
              </a:endParaRPr>
            </a:p>
            <a:p>
              <a:pPr marL="419100" lvl="1" indent="196850" defTabSz="821055" eaLnBrk="1" hangingPunct="1">
                <a:lnSpc>
                  <a:spcPct val="100000"/>
                </a:lnSpc>
                <a:spcBef>
                  <a:spcPct val="50000"/>
                </a:spcBef>
                <a:buClr>
                  <a:schemeClr val="hlink"/>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sym typeface="+mn-ea"/>
                </a:rPr>
                <a:t>在</a:t>
              </a:r>
              <a:r>
                <a:rPr lang="en-US" altLang="zh-CN" dirty="0">
                  <a:latin typeface="Times New Roman" panose="02020603050405020304" pitchFamily="18" charset="0"/>
                  <a:ea typeface="宋体" panose="02010600030101010101" pitchFamily="2" charset="-122"/>
                  <a:sym typeface="+mn-ea"/>
                </a:rPr>
                <a:t> T</a:t>
              </a:r>
              <a:r>
                <a:rPr lang="en-US" altLang="zh-CN" baseline="-25000" dirty="0">
                  <a:latin typeface="Times New Roman" panose="02020603050405020304" pitchFamily="18" charset="0"/>
                  <a:ea typeface="宋体" panose="02010600030101010101" pitchFamily="2" charset="-122"/>
                  <a:sym typeface="+mn-ea"/>
                </a:rPr>
                <a:t>ON(MIN) </a:t>
              </a:r>
              <a:r>
                <a:rPr lang="zh-CN" altLang="en-US" dirty="0">
                  <a:latin typeface="Times New Roman" panose="02020603050405020304" pitchFamily="18" charset="0"/>
                  <a:ea typeface="宋体" panose="02010600030101010101" pitchFamily="2" charset="-122"/>
                  <a:sym typeface="+mn-ea"/>
                </a:rPr>
                <a:t>时间内，无论</a:t>
              </a:r>
              <a:r>
                <a:rPr lang="en-US" altLang="zh-CN" dirty="0">
                  <a:latin typeface="Times New Roman" panose="02020603050405020304" pitchFamily="18" charset="0"/>
                  <a:ea typeface="宋体" panose="02010600030101010101" pitchFamily="2" charset="-122"/>
                  <a:sym typeface="+mn-ea"/>
                </a:rPr>
                <a:t>S</a:t>
              </a:r>
              <a:r>
                <a:rPr lang="zh-CN" altLang="en-US" dirty="0">
                  <a:latin typeface="Times New Roman" panose="02020603050405020304" pitchFamily="18" charset="0"/>
                  <a:ea typeface="宋体" panose="02010600030101010101" pitchFamily="2" charset="-122"/>
                  <a:sym typeface="+mn-ea"/>
                </a:rPr>
                <a:t>为何种状态，</a:t>
              </a:r>
              <a:r>
                <a:rPr lang="en-US" altLang="zh-CN" dirty="0">
                  <a:latin typeface="Times New Roman" panose="02020603050405020304" pitchFamily="18" charset="0"/>
                  <a:ea typeface="宋体" panose="02010600030101010101" pitchFamily="2" charset="-122"/>
                </a:rPr>
                <a:t>Q1</a:t>
              </a:r>
              <a:r>
                <a:rPr lang="zh-CN" altLang="en-US" dirty="0">
                  <a:latin typeface="Times New Roman" panose="02020603050405020304" pitchFamily="18" charset="0"/>
                  <a:ea typeface="宋体" panose="02010600030101010101" pitchFamily="2" charset="-122"/>
                </a:rPr>
                <a:t>始终高电平</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例如</a:t>
              </a:r>
              <a:r>
                <a:rPr lang="en-US" altLang="zh-CN" dirty="0">
                  <a:latin typeface="Times New Roman" panose="02020603050405020304" pitchFamily="18" charset="0"/>
                  <a:ea typeface="宋体" panose="02010600030101010101" pitchFamily="2" charset="-122"/>
                </a:rPr>
                <a:t>, S1*</a:t>
              </a:r>
              <a:r>
                <a:rPr lang="zh-CN" altLang="en-US" dirty="0">
                  <a:latin typeface="Times New Roman" panose="02020603050405020304" pitchFamily="18" charset="0"/>
                  <a:ea typeface="宋体" panose="02010600030101010101" pitchFamily="2" charset="-122"/>
                </a:rPr>
                <a:t>为低电平</a:t>
              </a:r>
              <a:r>
                <a:rPr lang="en-US" altLang="zh-CN" b="0"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marL="419100" lvl="1" indent="196850" defTabSz="821055" eaLnBrk="1" hangingPunct="1">
                <a:lnSpc>
                  <a:spcPct val="100000"/>
                </a:lnSpc>
                <a:spcBef>
                  <a:spcPct val="50000"/>
                </a:spcBef>
                <a:buClr>
                  <a:schemeClr val="hlink"/>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当</a:t>
              </a:r>
              <a:r>
                <a:rPr lang="en-US" altLang="zh-CN" dirty="0">
                  <a:latin typeface="Times New Roman" panose="02020603050405020304" pitchFamily="18" charset="0"/>
                  <a:ea typeface="宋体" panose="02010600030101010101" pitchFamily="2" charset="-122"/>
                </a:rPr>
                <a:t>T</a:t>
              </a:r>
              <a:r>
                <a:rPr lang="en-US" altLang="zh-CN" baseline="-25000" dirty="0">
                  <a:latin typeface="Times New Roman" panose="02020603050405020304" pitchFamily="18" charset="0"/>
                  <a:ea typeface="宋体" panose="02010600030101010101" pitchFamily="2" charset="-122"/>
                </a:rPr>
                <a:t>ON(MIN)</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时间结束且</a:t>
              </a:r>
              <a:r>
                <a:rPr lang="en-US" altLang="zh-CN" dirty="0">
                  <a:latin typeface="Times New Roman" panose="02020603050405020304" pitchFamily="18" charset="0"/>
                  <a:ea typeface="宋体" panose="02010600030101010101" pitchFamily="2" charset="-122"/>
                </a:rPr>
                <a:t>S1*</a:t>
              </a:r>
              <a:r>
                <a:rPr lang="zh-CN" altLang="en-US" dirty="0">
                  <a:latin typeface="Times New Roman" panose="02020603050405020304" pitchFamily="18" charset="0"/>
                  <a:ea typeface="宋体" panose="02010600030101010101" pitchFamily="2" charset="-122"/>
                </a:rPr>
                <a:t>变为低电平</a:t>
              </a:r>
              <a:r>
                <a:rPr lang="en-US" altLang="zh-CN"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sym typeface="+mn-ea"/>
                </a:rPr>
                <a:t>Q1</a:t>
              </a:r>
              <a:r>
                <a:rPr lang="zh-CN" altLang="en-US" dirty="0">
                  <a:latin typeface="Times New Roman" panose="02020603050405020304" pitchFamily="18" charset="0"/>
                  <a:ea typeface="宋体" panose="02010600030101010101" pitchFamily="2" charset="-122"/>
                  <a:sym typeface="+mn-ea"/>
                </a:rPr>
                <a:t>只有在</a:t>
              </a:r>
              <a:r>
                <a:rPr lang="en-US" altLang="zh-CN" dirty="0">
                  <a:latin typeface="Times New Roman" panose="02020603050405020304" pitchFamily="18" charset="0"/>
                  <a:ea typeface="宋体" panose="02010600030101010101" pitchFamily="2" charset="-122"/>
                  <a:sym typeface="+mn-ea"/>
                </a:rPr>
                <a:t>S</a:t>
              </a:r>
              <a:r>
                <a:rPr lang="zh-CN" altLang="en-US" dirty="0">
                  <a:latin typeface="Times New Roman" panose="02020603050405020304" pitchFamily="18" charset="0"/>
                  <a:ea typeface="宋体" panose="02010600030101010101" pitchFamily="2" charset="-122"/>
                  <a:sym typeface="+mn-ea"/>
                </a:rPr>
                <a:t>为高电平时为高电平</a:t>
              </a:r>
              <a:endParaRPr lang="en-US" altLang="zh-CN" dirty="0">
                <a:latin typeface="Times New Roman" panose="02020603050405020304" pitchFamily="18" charset="0"/>
                <a:ea typeface="宋体" panose="02010600030101010101" pitchFamily="2" charset="-122"/>
              </a:endParaRPr>
            </a:p>
            <a:p>
              <a:pPr indent="205105" defTabSz="821055" eaLnBrk="1" hangingPunct="1">
                <a:lnSpc>
                  <a:spcPct val="100000"/>
                </a:lnSpc>
                <a:spcBef>
                  <a:spcPct val="50000"/>
                </a:spcBef>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完全相同的逻辑应用在</a:t>
              </a:r>
              <a:r>
                <a:rPr lang="en-US" altLang="zh-CN" dirty="0">
                  <a:latin typeface="Times New Roman" panose="02020603050405020304" pitchFamily="18" charset="0"/>
                  <a:ea typeface="宋体" panose="02010600030101010101" pitchFamily="2" charset="-122"/>
                </a:rPr>
                <a:t>SR2* </a:t>
              </a:r>
              <a:endParaRPr lang="en-US" altLang="zh-CN" dirty="0">
                <a:latin typeface="Times New Roman" panose="02020603050405020304" pitchFamily="18" charset="0"/>
                <a:ea typeface="宋体" panose="02010600030101010101" pitchFamily="2" charset="-122"/>
              </a:endParaRPr>
            </a:p>
          </p:txBody>
        </p:sp>
      </p:grpSp>
      <p:grpSp>
        <p:nvGrpSpPr>
          <p:cNvPr id="197638" name="组合 928779"/>
          <p:cNvGrpSpPr/>
          <p:nvPr/>
        </p:nvGrpSpPr>
        <p:grpSpPr>
          <a:xfrm>
            <a:off x="5553075" y="1828646"/>
            <a:ext cx="3479800" cy="4213379"/>
            <a:chOff x="3628" y="1305"/>
            <a:chExt cx="2411" cy="3009"/>
          </a:xfrm>
        </p:grpSpPr>
        <p:sp>
          <p:nvSpPr>
            <p:cNvPr id="197730" name="文本框 928780"/>
            <p:cNvSpPr txBox="1"/>
            <p:nvPr/>
          </p:nvSpPr>
          <p:spPr>
            <a:xfrm>
              <a:off x="3840" y="3242"/>
              <a:ext cx="370"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 </a:t>
              </a:r>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197731" name="文本框 928781"/>
            <p:cNvSpPr txBox="1"/>
            <p:nvPr/>
          </p:nvSpPr>
          <p:spPr>
            <a:xfrm>
              <a:off x="3828" y="3531"/>
              <a:ext cx="420" cy="218"/>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 </a:t>
              </a:r>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197732" name="文本框 928782"/>
            <p:cNvSpPr txBox="1"/>
            <p:nvPr/>
          </p:nvSpPr>
          <p:spPr>
            <a:xfrm>
              <a:off x="3628" y="2102"/>
              <a:ext cx="604" cy="218"/>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&amp;</a:t>
              </a:r>
              <a:r>
                <a:rPr lang="en-US" altLang="zh-TW" sz="1400" dirty="0">
                  <a:latin typeface="Arial" panose="020B0604020202020204" pitchFamily="34" charset="0"/>
                </a:rPr>
                <a:t> </a:t>
              </a:r>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197733" name="直接连接符 928783"/>
            <p:cNvSpPr/>
            <p:nvPr/>
          </p:nvSpPr>
          <p:spPr>
            <a:xfrm flipH="1">
              <a:off x="4255" y="1333"/>
              <a:ext cx="3" cy="2972"/>
            </a:xfrm>
            <a:prstGeom prst="line">
              <a:avLst/>
            </a:prstGeom>
            <a:ln w="9525" cap="flat" cmpd="sng">
              <a:solidFill>
                <a:schemeClr val="tx1"/>
              </a:solidFill>
              <a:prstDash val="solid"/>
              <a:headEnd type="none" w="med" len="med"/>
              <a:tailEnd type="none" w="med" len="med"/>
            </a:ln>
          </p:spPr>
        </p:sp>
        <p:sp>
          <p:nvSpPr>
            <p:cNvPr id="197734" name="直接连接符 928784"/>
            <p:cNvSpPr/>
            <p:nvPr/>
          </p:nvSpPr>
          <p:spPr>
            <a:xfrm flipH="1">
              <a:off x="4319" y="1554"/>
              <a:ext cx="6" cy="2743"/>
            </a:xfrm>
            <a:prstGeom prst="line">
              <a:avLst/>
            </a:prstGeom>
            <a:ln w="9525" cap="flat" cmpd="sng">
              <a:solidFill>
                <a:schemeClr val="tx1"/>
              </a:solidFill>
              <a:prstDash val="sysDot"/>
              <a:headEnd type="none" w="med" len="med"/>
              <a:tailEnd type="none" w="med" len="med"/>
            </a:ln>
          </p:spPr>
        </p:sp>
        <p:sp>
          <p:nvSpPr>
            <p:cNvPr id="197735" name="直接连接符 928785"/>
            <p:cNvSpPr/>
            <p:nvPr/>
          </p:nvSpPr>
          <p:spPr>
            <a:xfrm>
              <a:off x="4949" y="1541"/>
              <a:ext cx="6" cy="2755"/>
            </a:xfrm>
            <a:prstGeom prst="line">
              <a:avLst/>
            </a:prstGeom>
            <a:ln w="9525" cap="flat" cmpd="sng">
              <a:solidFill>
                <a:schemeClr val="tx1"/>
              </a:solidFill>
              <a:prstDash val="sysDot"/>
              <a:headEnd type="none" w="med" len="med"/>
              <a:tailEnd type="none" w="med" len="med"/>
            </a:ln>
          </p:spPr>
        </p:sp>
        <p:sp>
          <p:nvSpPr>
            <p:cNvPr id="197736" name="直接连接符 928786"/>
            <p:cNvSpPr/>
            <p:nvPr/>
          </p:nvSpPr>
          <p:spPr>
            <a:xfrm>
              <a:off x="5664" y="1548"/>
              <a:ext cx="0" cy="2761"/>
            </a:xfrm>
            <a:prstGeom prst="line">
              <a:avLst/>
            </a:prstGeom>
            <a:ln w="9525" cap="flat" cmpd="sng">
              <a:solidFill>
                <a:schemeClr val="tx1"/>
              </a:solidFill>
              <a:prstDash val="sysDot"/>
              <a:headEnd type="none" w="med" len="med"/>
              <a:tailEnd type="none" w="med" len="med"/>
            </a:ln>
          </p:spPr>
        </p:sp>
        <p:sp>
          <p:nvSpPr>
            <p:cNvPr id="197737" name="直接连接符 928787"/>
            <p:cNvSpPr/>
            <p:nvPr/>
          </p:nvSpPr>
          <p:spPr>
            <a:xfrm flipH="1">
              <a:off x="5025" y="1536"/>
              <a:ext cx="6" cy="2748"/>
            </a:xfrm>
            <a:prstGeom prst="line">
              <a:avLst/>
            </a:prstGeom>
            <a:ln w="9525" cap="flat" cmpd="sng">
              <a:solidFill>
                <a:schemeClr val="tx1"/>
              </a:solidFill>
              <a:prstDash val="sysDot"/>
              <a:headEnd type="none" w="med" len="med"/>
              <a:tailEnd type="none" w="med" len="med"/>
            </a:ln>
          </p:spPr>
        </p:sp>
        <p:sp>
          <p:nvSpPr>
            <p:cNvPr id="197738" name="直接连接符 928788"/>
            <p:cNvSpPr/>
            <p:nvPr/>
          </p:nvSpPr>
          <p:spPr>
            <a:xfrm>
              <a:off x="5731" y="1548"/>
              <a:ext cx="0" cy="2756"/>
            </a:xfrm>
            <a:prstGeom prst="line">
              <a:avLst/>
            </a:prstGeom>
            <a:ln w="9525" cap="flat" cmpd="sng">
              <a:solidFill>
                <a:schemeClr val="tx1"/>
              </a:solidFill>
              <a:prstDash val="sysDot"/>
              <a:headEnd type="none" w="med" len="med"/>
              <a:tailEnd type="none" w="med" len="med"/>
            </a:ln>
          </p:spPr>
        </p:sp>
        <p:sp>
          <p:nvSpPr>
            <p:cNvPr id="197739" name="矩形 928789"/>
            <p:cNvSpPr/>
            <p:nvPr/>
          </p:nvSpPr>
          <p:spPr>
            <a:xfrm>
              <a:off x="3846" y="1305"/>
              <a:ext cx="327"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chemeClr val="accent2"/>
                  </a:solidFill>
                  <a:latin typeface="Times New Roman" panose="02020603050405020304" pitchFamily="18" charset="0"/>
                  <a:ea typeface="宋体" panose="02010600030101010101" pitchFamily="2" charset="-122"/>
                </a:rPr>
                <a:t>Vcs</a:t>
              </a: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sp>
          <p:nvSpPr>
            <p:cNvPr id="197740" name="直接连接符 928790"/>
            <p:cNvSpPr/>
            <p:nvPr/>
          </p:nvSpPr>
          <p:spPr>
            <a:xfrm>
              <a:off x="4256" y="1964"/>
              <a:ext cx="1621" cy="0"/>
            </a:xfrm>
            <a:prstGeom prst="line">
              <a:avLst/>
            </a:prstGeom>
            <a:ln w="9525" cap="flat" cmpd="sng">
              <a:solidFill>
                <a:schemeClr val="tx1"/>
              </a:solidFill>
              <a:prstDash val="solid"/>
              <a:headEnd type="none" w="med" len="med"/>
              <a:tailEnd type="none" w="med" len="med"/>
            </a:ln>
          </p:spPr>
        </p:sp>
        <p:sp>
          <p:nvSpPr>
            <p:cNvPr id="197741" name="任意多边形 928791"/>
            <p:cNvSpPr/>
            <p:nvPr/>
          </p:nvSpPr>
          <p:spPr>
            <a:xfrm>
              <a:off x="4269" y="1357"/>
              <a:ext cx="581" cy="327"/>
            </a:xfrm>
            <a:custGeom>
              <a:avLst/>
              <a:gdLst/>
              <a:ahLst/>
              <a:cxnLst>
                <a:cxn ang="0">
                  <a:pos x="0" y="327"/>
                </a:cxn>
                <a:cxn ang="0">
                  <a:pos x="370" y="0"/>
                </a:cxn>
                <a:cxn ang="0">
                  <a:pos x="581" y="327"/>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7742" name="任意多边形 928792"/>
            <p:cNvSpPr/>
            <p:nvPr/>
          </p:nvSpPr>
          <p:spPr>
            <a:xfrm>
              <a:off x="4991" y="1365"/>
              <a:ext cx="581" cy="310"/>
            </a:xfrm>
            <a:custGeom>
              <a:avLst/>
              <a:gdLst/>
              <a:ahLst/>
              <a:cxnLst>
                <a:cxn ang="0">
                  <a:pos x="0" y="310"/>
                </a:cxn>
                <a:cxn ang="0">
                  <a:pos x="370" y="0"/>
                </a:cxn>
                <a:cxn ang="0">
                  <a:pos x="581" y="31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7743" name="直接连接符 928793"/>
            <p:cNvSpPr/>
            <p:nvPr/>
          </p:nvSpPr>
          <p:spPr>
            <a:xfrm>
              <a:off x="4855" y="1671"/>
              <a:ext cx="126" cy="0"/>
            </a:xfrm>
            <a:prstGeom prst="line">
              <a:avLst/>
            </a:prstGeom>
            <a:ln w="28575" cap="flat" cmpd="sng">
              <a:solidFill>
                <a:srgbClr val="0000FF"/>
              </a:solidFill>
              <a:prstDash val="solid"/>
              <a:headEnd type="none" w="med" len="med"/>
              <a:tailEnd type="none" w="med" len="med"/>
            </a:ln>
          </p:spPr>
        </p:sp>
        <p:sp>
          <p:nvSpPr>
            <p:cNvPr id="197744" name="直接连接符 928794"/>
            <p:cNvSpPr/>
            <p:nvPr/>
          </p:nvSpPr>
          <p:spPr>
            <a:xfrm>
              <a:off x="5579" y="1683"/>
              <a:ext cx="125" cy="0"/>
            </a:xfrm>
            <a:prstGeom prst="line">
              <a:avLst/>
            </a:prstGeom>
            <a:ln w="28575" cap="flat" cmpd="sng">
              <a:solidFill>
                <a:srgbClr val="0000FF"/>
              </a:solidFill>
              <a:prstDash val="solid"/>
              <a:headEnd type="none" w="med" len="med"/>
              <a:tailEnd type="none" w="med" len="med"/>
            </a:ln>
          </p:spPr>
        </p:sp>
        <p:sp>
          <p:nvSpPr>
            <p:cNvPr id="197745" name="直接连接符 928795"/>
            <p:cNvSpPr/>
            <p:nvPr/>
          </p:nvSpPr>
          <p:spPr>
            <a:xfrm>
              <a:off x="4239" y="1675"/>
              <a:ext cx="1622" cy="0"/>
            </a:xfrm>
            <a:prstGeom prst="line">
              <a:avLst/>
            </a:prstGeom>
            <a:ln w="9525" cap="rnd" cmpd="sng">
              <a:solidFill>
                <a:schemeClr val="tx1"/>
              </a:solidFill>
              <a:prstDash val="sysDot"/>
              <a:headEnd type="none" w="med" len="med"/>
              <a:tailEnd type="none" w="med" len="med"/>
            </a:ln>
          </p:spPr>
        </p:sp>
        <p:sp>
          <p:nvSpPr>
            <p:cNvPr id="197746" name="文本框 928796"/>
            <p:cNvSpPr txBox="1"/>
            <p:nvPr/>
          </p:nvSpPr>
          <p:spPr>
            <a:xfrm>
              <a:off x="5840" y="1853"/>
              <a:ext cx="199"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97747" name="矩形 928797"/>
            <p:cNvSpPr/>
            <p:nvPr/>
          </p:nvSpPr>
          <p:spPr>
            <a:xfrm>
              <a:off x="3845" y="1502"/>
              <a:ext cx="377"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197748" name="直接连接符 928798"/>
            <p:cNvSpPr/>
            <p:nvPr/>
          </p:nvSpPr>
          <p:spPr>
            <a:xfrm>
              <a:off x="4212" y="1629"/>
              <a:ext cx="1621" cy="0"/>
            </a:xfrm>
            <a:prstGeom prst="line">
              <a:avLst/>
            </a:prstGeom>
            <a:ln w="38100" cap="flat" cmpd="sng">
              <a:solidFill>
                <a:srgbClr val="FF3300"/>
              </a:solidFill>
              <a:prstDash val="solid"/>
              <a:headEnd type="none" w="med" len="med"/>
              <a:tailEnd type="none" w="med" len="med"/>
            </a:ln>
          </p:spPr>
        </p:sp>
        <p:sp>
          <p:nvSpPr>
            <p:cNvPr id="197749" name="文本框 928799"/>
            <p:cNvSpPr txBox="1"/>
            <p:nvPr/>
          </p:nvSpPr>
          <p:spPr>
            <a:xfrm>
              <a:off x="3971" y="2359"/>
              <a:ext cx="213"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a:t>
              </a:r>
              <a:endParaRPr lang="en-US" altLang="zh-TW" sz="1400" dirty="0">
                <a:latin typeface="Arial" panose="020B0604020202020204" pitchFamily="34" charset="0"/>
              </a:endParaRPr>
            </a:p>
          </p:txBody>
        </p:sp>
        <p:sp>
          <p:nvSpPr>
            <p:cNvPr id="197750" name="直接连接符 928800"/>
            <p:cNvSpPr/>
            <p:nvPr/>
          </p:nvSpPr>
          <p:spPr>
            <a:xfrm>
              <a:off x="4256" y="2494"/>
              <a:ext cx="1621" cy="0"/>
            </a:xfrm>
            <a:prstGeom prst="line">
              <a:avLst/>
            </a:prstGeom>
            <a:ln w="9525" cap="flat" cmpd="sng">
              <a:solidFill>
                <a:schemeClr val="tx1"/>
              </a:solidFill>
              <a:prstDash val="solid"/>
              <a:headEnd type="none" w="med" len="med"/>
              <a:tailEnd type="none" w="med" len="med"/>
            </a:ln>
          </p:spPr>
        </p:sp>
        <p:sp>
          <p:nvSpPr>
            <p:cNvPr id="197751" name="直接连接符 928801"/>
            <p:cNvSpPr/>
            <p:nvPr/>
          </p:nvSpPr>
          <p:spPr>
            <a:xfrm flipV="1">
              <a:off x="4264" y="2495"/>
              <a:ext cx="1613" cy="0"/>
            </a:xfrm>
            <a:prstGeom prst="line">
              <a:avLst/>
            </a:prstGeom>
            <a:ln w="9525" cap="flat" cmpd="sng">
              <a:solidFill>
                <a:schemeClr val="tx1"/>
              </a:solidFill>
              <a:prstDash val="solid"/>
              <a:headEnd type="none" w="med" len="med"/>
              <a:tailEnd type="none" w="med" len="med"/>
            </a:ln>
          </p:spPr>
        </p:sp>
        <p:grpSp>
          <p:nvGrpSpPr>
            <p:cNvPr id="197752" name="组合 928802"/>
            <p:cNvGrpSpPr/>
            <p:nvPr/>
          </p:nvGrpSpPr>
          <p:grpSpPr>
            <a:xfrm>
              <a:off x="5025" y="2423"/>
              <a:ext cx="521" cy="68"/>
              <a:chOff x="5080" y="2310"/>
              <a:chExt cx="521" cy="68"/>
            </a:xfrm>
          </p:grpSpPr>
          <p:sp>
            <p:nvSpPr>
              <p:cNvPr id="197851" name="矩形 928803"/>
              <p:cNvSpPr/>
              <p:nvPr/>
            </p:nvSpPr>
            <p:spPr>
              <a:xfrm>
                <a:off x="5087" y="2315"/>
                <a:ext cx="509" cy="63"/>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52" name="直接连接符 928804"/>
              <p:cNvSpPr/>
              <p:nvPr/>
            </p:nvSpPr>
            <p:spPr>
              <a:xfrm flipV="1">
                <a:off x="5081" y="2313"/>
                <a:ext cx="0" cy="64"/>
              </a:xfrm>
              <a:prstGeom prst="line">
                <a:avLst/>
              </a:prstGeom>
              <a:ln w="19050" cap="flat" cmpd="sng">
                <a:solidFill>
                  <a:schemeClr val="tx1"/>
                </a:solidFill>
                <a:prstDash val="solid"/>
                <a:headEnd type="none" w="med" len="med"/>
                <a:tailEnd type="none" w="med" len="med"/>
              </a:ln>
            </p:spPr>
          </p:sp>
          <p:sp>
            <p:nvSpPr>
              <p:cNvPr id="197853" name="直接连接符 928805"/>
              <p:cNvSpPr/>
              <p:nvPr/>
            </p:nvSpPr>
            <p:spPr>
              <a:xfrm>
                <a:off x="5080" y="2317"/>
                <a:ext cx="521" cy="0"/>
              </a:xfrm>
              <a:prstGeom prst="line">
                <a:avLst/>
              </a:prstGeom>
              <a:ln w="19050" cap="flat" cmpd="sng">
                <a:solidFill>
                  <a:schemeClr val="tx1"/>
                </a:solidFill>
                <a:prstDash val="solid"/>
                <a:headEnd type="none" w="med" len="med"/>
                <a:tailEnd type="none" w="med" len="med"/>
              </a:ln>
            </p:spPr>
          </p:sp>
          <p:sp>
            <p:nvSpPr>
              <p:cNvPr id="197854" name="直接连接符 928806"/>
              <p:cNvSpPr/>
              <p:nvPr/>
            </p:nvSpPr>
            <p:spPr>
              <a:xfrm flipV="1">
                <a:off x="5597" y="2310"/>
                <a:ext cx="0" cy="64"/>
              </a:xfrm>
              <a:prstGeom prst="line">
                <a:avLst/>
              </a:prstGeom>
              <a:ln w="19050" cap="flat" cmpd="sng">
                <a:solidFill>
                  <a:schemeClr val="tx1"/>
                </a:solidFill>
                <a:prstDash val="solid"/>
                <a:headEnd type="none" w="med" len="med"/>
                <a:tailEnd type="none" w="med" len="med"/>
              </a:ln>
            </p:spPr>
          </p:sp>
        </p:grpSp>
        <p:sp>
          <p:nvSpPr>
            <p:cNvPr id="197753" name="直接连接符 928807"/>
            <p:cNvSpPr/>
            <p:nvPr/>
          </p:nvSpPr>
          <p:spPr>
            <a:xfrm>
              <a:off x="4256" y="3376"/>
              <a:ext cx="1621" cy="0"/>
            </a:xfrm>
            <a:prstGeom prst="line">
              <a:avLst/>
            </a:prstGeom>
            <a:ln w="9525" cap="flat" cmpd="sng">
              <a:solidFill>
                <a:schemeClr val="tx1"/>
              </a:solidFill>
              <a:prstDash val="solid"/>
              <a:headEnd type="none" w="med" len="med"/>
              <a:tailEnd type="none" w="med" len="med"/>
            </a:ln>
          </p:spPr>
        </p:sp>
        <p:sp>
          <p:nvSpPr>
            <p:cNvPr id="197754" name="直接连接符 928808"/>
            <p:cNvSpPr/>
            <p:nvPr/>
          </p:nvSpPr>
          <p:spPr>
            <a:xfrm flipV="1">
              <a:off x="4264" y="3377"/>
              <a:ext cx="1613" cy="0"/>
            </a:xfrm>
            <a:prstGeom prst="line">
              <a:avLst/>
            </a:prstGeom>
            <a:ln w="9525" cap="flat" cmpd="sng">
              <a:solidFill>
                <a:schemeClr val="tx1"/>
              </a:solidFill>
              <a:prstDash val="solid"/>
              <a:headEnd type="none" w="med" len="med"/>
              <a:tailEnd type="none" w="med" len="med"/>
            </a:ln>
          </p:spPr>
        </p:sp>
        <p:sp>
          <p:nvSpPr>
            <p:cNvPr id="197755" name="直接连接符 928809"/>
            <p:cNvSpPr/>
            <p:nvPr/>
          </p:nvSpPr>
          <p:spPr>
            <a:xfrm>
              <a:off x="4782" y="1535"/>
              <a:ext cx="0" cy="2761"/>
            </a:xfrm>
            <a:prstGeom prst="line">
              <a:avLst/>
            </a:prstGeom>
            <a:ln w="9525" cap="flat" cmpd="sng">
              <a:solidFill>
                <a:schemeClr val="tx1"/>
              </a:solidFill>
              <a:prstDash val="sysDot"/>
              <a:headEnd type="none" w="med" len="med"/>
              <a:tailEnd type="none" w="med" len="med"/>
            </a:ln>
          </p:spPr>
        </p:sp>
        <p:sp>
          <p:nvSpPr>
            <p:cNvPr id="197756" name="直接连接符 928810"/>
            <p:cNvSpPr/>
            <p:nvPr/>
          </p:nvSpPr>
          <p:spPr>
            <a:xfrm>
              <a:off x="4256" y="3673"/>
              <a:ext cx="1621" cy="0"/>
            </a:xfrm>
            <a:prstGeom prst="line">
              <a:avLst/>
            </a:prstGeom>
            <a:ln w="9525" cap="flat" cmpd="sng">
              <a:solidFill>
                <a:schemeClr val="tx1"/>
              </a:solidFill>
              <a:prstDash val="solid"/>
              <a:headEnd type="none" w="med" len="med"/>
              <a:tailEnd type="none" w="med" len="med"/>
            </a:ln>
          </p:spPr>
        </p:sp>
        <p:sp>
          <p:nvSpPr>
            <p:cNvPr id="197757" name="直接连接符 928811"/>
            <p:cNvSpPr/>
            <p:nvPr/>
          </p:nvSpPr>
          <p:spPr>
            <a:xfrm flipV="1">
              <a:off x="4264" y="3674"/>
              <a:ext cx="1613" cy="0"/>
            </a:xfrm>
            <a:prstGeom prst="line">
              <a:avLst/>
            </a:prstGeom>
            <a:ln w="9525" cap="flat" cmpd="sng">
              <a:solidFill>
                <a:schemeClr val="tx1"/>
              </a:solidFill>
              <a:prstDash val="solid"/>
              <a:headEnd type="none" w="med" len="med"/>
              <a:tailEnd type="none" w="med" len="med"/>
            </a:ln>
          </p:spPr>
        </p:sp>
        <p:sp>
          <p:nvSpPr>
            <p:cNvPr id="197758" name="直接连接符 928812"/>
            <p:cNvSpPr/>
            <p:nvPr/>
          </p:nvSpPr>
          <p:spPr>
            <a:xfrm>
              <a:off x="4828" y="1541"/>
              <a:ext cx="6" cy="2773"/>
            </a:xfrm>
            <a:prstGeom prst="line">
              <a:avLst/>
            </a:prstGeom>
            <a:ln w="9525" cap="flat" cmpd="sng">
              <a:solidFill>
                <a:schemeClr val="tx1"/>
              </a:solidFill>
              <a:prstDash val="sysDot"/>
              <a:headEnd type="none" w="med" len="med"/>
              <a:tailEnd type="none" w="med" len="med"/>
            </a:ln>
          </p:spPr>
        </p:sp>
        <p:sp>
          <p:nvSpPr>
            <p:cNvPr id="197759" name="文本框 928813"/>
            <p:cNvSpPr txBox="1"/>
            <p:nvPr/>
          </p:nvSpPr>
          <p:spPr>
            <a:xfrm>
              <a:off x="3841" y="3831"/>
              <a:ext cx="426"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SR1*</a:t>
              </a:r>
              <a:endParaRPr lang="en-US" altLang="zh-TW" sz="1400" dirty="0">
                <a:latin typeface="Arial" panose="020B0604020202020204" pitchFamily="34" charset="0"/>
              </a:endParaRPr>
            </a:p>
          </p:txBody>
        </p:sp>
        <p:sp>
          <p:nvSpPr>
            <p:cNvPr id="197760" name="直接连接符 928814"/>
            <p:cNvSpPr/>
            <p:nvPr/>
          </p:nvSpPr>
          <p:spPr>
            <a:xfrm>
              <a:off x="4256" y="3990"/>
              <a:ext cx="1621" cy="0"/>
            </a:xfrm>
            <a:prstGeom prst="line">
              <a:avLst/>
            </a:prstGeom>
            <a:ln w="9525" cap="flat" cmpd="sng">
              <a:solidFill>
                <a:schemeClr val="tx1"/>
              </a:solidFill>
              <a:prstDash val="solid"/>
              <a:headEnd type="none" w="med" len="med"/>
              <a:tailEnd type="none" w="med" len="med"/>
            </a:ln>
          </p:spPr>
        </p:sp>
        <p:sp>
          <p:nvSpPr>
            <p:cNvPr id="197761" name="直接连接符 928815"/>
            <p:cNvSpPr/>
            <p:nvPr/>
          </p:nvSpPr>
          <p:spPr>
            <a:xfrm flipV="1">
              <a:off x="4264" y="3992"/>
              <a:ext cx="1613" cy="0"/>
            </a:xfrm>
            <a:prstGeom prst="line">
              <a:avLst/>
            </a:prstGeom>
            <a:ln w="9525" cap="flat" cmpd="sng">
              <a:solidFill>
                <a:schemeClr val="tx1"/>
              </a:solidFill>
              <a:prstDash val="solid"/>
              <a:headEnd type="none" w="med" len="med"/>
              <a:tailEnd type="none" w="med" len="med"/>
            </a:ln>
          </p:spPr>
        </p:sp>
        <p:sp>
          <p:nvSpPr>
            <p:cNvPr id="197762" name="文本框 928816"/>
            <p:cNvSpPr txBox="1"/>
            <p:nvPr/>
          </p:nvSpPr>
          <p:spPr>
            <a:xfrm>
              <a:off x="3835" y="4087"/>
              <a:ext cx="426"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SR2*</a:t>
              </a:r>
              <a:endParaRPr lang="en-US" altLang="zh-TW" sz="1400" dirty="0">
                <a:latin typeface="Arial" panose="020B0604020202020204" pitchFamily="34" charset="0"/>
              </a:endParaRPr>
            </a:p>
          </p:txBody>
        </p:sp>
        <p:sp>
          <p:nvSpPr>
            <p:cNvPr id="197763" name="直接连接符 928817"/>
            <p:cNvSpPr/>
            <p:nvPr/>
          </p:nvSpPr>
          <p:spPr>
            <a:xfrm>
              <a:off x="4256" y="4227"/>
              <a:ext cx="1621" cy="0"/>
            </a:xfrm>
            <a:prstGeom prst="line">
              <a:avLst/>
            </a:prstGeom>
            <a:ln w="9525" cap="flat" cmpd="sng">
              <a:solidFill>
                <a:schemeClr val="tx1"/>
              </a:solidFill>
              <a:prstDash val="solid"/>
              <a:headEnd type="none" w="med" len="med"/>
              <a:tailEnd type="none" w="med" len="med"/>
            </a:ln>
          </p:spPr>
        </p:sp>
        <p:sp>
          <p:nvSpPr>
            <p:cNvPr id="197764" name="直接连接符 928818"/>
            <p:cNvSpPr/>
            <p:nvPr/>
          </p:nvSpPr>
          <p:spPr>
            <a:xfrm flipV="1">
              <a:off x="4264" y="4228"/>
              <a:ext cx="1613" cy="0"/>
            </a:xfrm>
            <a:prstGeom prst="line">
              <a:avLst/>
            </a:prstGeom>
            <a:ln w="9525" cap="flat" cmpd="sng">
              <a:solidFill>
                <a:schemeClr val="tx1"/>
              </a:solidFill>
              <a:prstDash val="solid"/>
              <a:headEnd type="none" w="med" len="med"/>
              <a:tailEnd type="none" w="med" len="med"/>
            </a:ln>
          </p:spPr>
        </p:sp>
        <p:sp>
          <p:nvSpPr>
            <p:cNvPr id="197765" name="椭圆 928819"/>
            <p:cNvSpPr/>
            <p:nvPr/>
          </p:nvSpPr>
          <p:spPr>
            <a:xfrm>
              <a:off x="4752" y="1373"/>
              <a:ext cx="163" cy="437"/>
            </a:xfrm>
            <a:prstGeom prst="ellipse">
              <a:avLst/>
            </a:prstGeom>
            <a:noFill/>
            <a:ln w="19050"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197767" name="组合 928821"/>
            <p:cNvGrpSpPr/>
            <p:nvPr/>
          </p:nvGrpSpPr>
          <p:grpSpPr>
            <a:xfrm>
              <a:off x="5023" y="4153"/>
              <a:ext cx="521" cy="76"/>
              <a:chOff x="3973" y="1242"/>
              <a:chExt cx="592" cy="51"/>
            </a:xfrm>
          </p:grpSpPr>
          <p:sp>
            <p:nvSpPr>
              <p:cNvPr id="197847" name="矩形 928822"/>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48" name="直接连接符 928823"/>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97849" name="直接连接符 928824"/>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97850" name="直接连接符 928825"/>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grpSp>
          <p:nvGrpSpPr>
            <p:cNvPr id="197768" name="组合 928826"/>
            <p:cNvGrpSpPr/>
            <p:nvPr/>
          </p:nvGrpSpPr>
          <p:grpSpPr>
            <a:xfrm>
              <a:off x="4254" y="3298"/>
              <a:ext cx="775" cy="77"/>
              <a:chOff x="3509" y="2105"/>
              <a:chExt cx="507" cy="51"/>
            </a:xfrm>
          </p:grpSpPr>
          <p:sp>
            <p:nvSpPr>
              <p:cNvPr id="197843" name="矩形 928827"/>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44" name="直接连接符 928828"/>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45" name="直接连接符 928829"/>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46" name="直接连接符 928830"/>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grpSp>
          <p:nvGrpSpPr>
            <p:cNvPr id="197769" name="组合 928831"/>
            <p:cNvGrpSpPr/>
            <p:nvPr/>
          </p:nvGrpSpPr>
          <p:grpSpPr>
            <a:xfrm>
              <a:off x="4325" y="3910"/>
              <a:ext cx="516" cy="83"/>
              <a:chOff x="3917" y="1733"/>
              <a:chExt cx="469" cy="59"/>
            </a:xfrm>
          </p:grpSpPr>
          <p:sp>
            <p:nvSpPr>
              <p:cNvPr id="197839" name="矩形 928832"/>
              <p:cNvSpPr/>
              <p:nvPr/>
            </p:nvSpPr>
            <p:spPr>
              <a:xfrm>
                <a:off x="3922" y="1738"/>
                <a:ext cx="459" cy="5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40" name="直接连接符 928833"/>
              <p:cNvSpPr/>
              <p:nvPr/>
            </p:nvSpPr>
            <p:spPr>
              <a:xfrm flipV="1">
                <a:off x="3918" y="1735"/>
                <a:ext cx="0" cy="55"/>
              </a:xfrm>
              <a:prstGeom prst="line">
                <a:avLst/>
              </a:prstGeom>
              <a:ln w="19050" cap="flat" cmpd="sng">
                <a:solidFill>
                  <a:schemeClr val="tx1"/>
                </a:solidFill>
                <a:prstDash val="solid"/>
                <a:headEnd type="none" w="med" len="med"/>
                <a:tailEnd type="none" w="med" len="med"/>
              </a:ln>
            </p:spPr>
          </p:sp>
          <p:sp>
            <p:nvSpPr>
              <p:cNvPr id="197841" name="直接连接符 928834"/>
              <p:cNvSpPr/>
              <p:nvPr/>
            </p:nvSpPr>
            <p:spPr>
              <a:xfrm>
                <a:off x="3917" y="1739"/>
                <a:ext cx="469" cy="0"/>
              </a:xfrm>
              <a:prstGeom prst="line">
                <a:avLst/>
              </a:prstGeom>
              <a:ln w="19050" cap="flat" cmpd="sng">
                <a:solidFill>
                  <a:schemeClr val="tx1"/>
                </a:solidFill>
                <a:prstDash val="solid"/>
                <a:headEnd type="none" w="med" len="med"/>
                <a:tailEnd type="none" w="med" len="med"/>
              </a:ln>
            </p:spPr>
          </p:sp>
          <p:sp>
            <p:nvSpPr>
              <p:cNvPr id="197842" name="直接连接符 928835"/>
              <p:cNvSpPr/>
              <p:nvPr/>
            </p:nvSpPr>
            <p:spPr>
              <a:xfrm flipV="1">
                <a:off x="4383" y="1733"/>
                <a:ext cx="0" cy="55"/>
              </a:xfrm>
              <a:prstGeom prst="line">
                <a:avLst/>
              </a:prstGeom>
              <a:ln w="19050" cap="flat" cmpd="sng">
                <a:solidFill>
                  <a:schemeClr val="tx1"/>
                </a:solidFill>
                <a:prstDash val="solid"/>
                <a:headEnd type="none" w="med" len="med"/>
                <a:tailEnd type="none" w="med" len="med"/>
              </a:ln>
            </p:spPr>
          </p:sp>
        </p:grpSp>
        <p:grpSp>
          <p:nvGrpSpPr>
            <p:cNvPr id="197770" name="组合 928836"/>
            <p:cNvGrpSpPr/>
            <p:nvPr/>
          </p:nvGrpSpPr>
          <p:grpSpPr>
            <a:xfrm>
              <a:off x="5674" y="3600"/>
              <a:ext cx="63" cy="76"/>
              <a:chOff x="3509" y="2105"/>
              <a:chExt cx="507" cy="51"/>
            </a:xfrm>
          </p:grpSpPr>
          <p:sp>
            <p:nvSpPr>
              <p:cNvPr id="197835" name="矩形 928837"/>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36" name="直接连接符 928838"/>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37" name="直接连接符 928839"/>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38" name="直接连接符 928840"/>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grpSp>
          <p:nvGrpSpPr>
            <p:cNvPr id="197771" name="组合 928841"/>
            <p:cNvGrpSpPr/>
            <p:nvPr/>
          </p:nvGrpSpPr>
          <p:grpSpPr>
            <a:xfrm>
              <a:off x="5489" y="3300"/>
              <a:ext cx="243" cy="77"/>
              <a:chOff x="3509" y="2105"/>
              <a:chExt cx="507" cy="51"/>
            </a:xfrm>
          </p:grpSpPr>
          <p:sp>
            <p:nvSpPr>
              <p:cNvPr id="197831" name="矩形 928842"/>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32" name="直接连接符 928843"/>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33" name="直接连接符 928844"/>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34" name="直接连接符 928845"/>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sp>
          <p:nvSpPr>
            <p:cNvPr id="197772" name="直接连接符 928846"/>
            <p:cNvSpPr/>
            <p:nvPr/>
          </p:nvSpPr>
          <p:spPr>
            <a:xfrm>
              <a:off x="5490" y="1552"/>
              <a:ext cx="0" cy="2755"/>
            </a:xfrm>
            <a:prstGeom prst="line">
              <a:avLst/>
            </a:prstGeom>
            <a:ln w="9525" cap="flat" cmpd="sng">
              <a:solidFill>
                <a:schemeClr val="tx1"/>
              </a:solidFill>
              <a:prstDash val="sysDot"/>
              <a:headEnd type="none" w="med" len="med"/>
              <a:tailEnd type="none" w="med" len="med"/>
            </a:ln>
          </p:spPr>
        </p:sp>
        <p:grpSp>
          <p:nvGrpSpPr>
            <p:cNvPr id="197773" name="组合 928847"/>
            <p:cNvGrpSpPr/>
            <p:nvPr/>
          </p:nvGrpSpPr>
          <p:grpSpPr>
            <a:xfrm>
              <a:off x="4322" y="2428"/>
              <a:ext cx="516" cy="67"/>
              <a:chOff x="3917" y="1733"/>
              <a:chExt cx="469" cy="59"/>
            </a:xfrm>
          </p:grpSpPr>
          <p:sp>
            <p:nvSpPr>
              <p:cNvPr id="197827" name="矩形 928848"/>
              <p:cNvSpPr/>
              <p:nvPr/>
            </p:nvSpPr>
            <p:spPr>
              <a:xfrm>
                <a:off x="3922" y="1738"/>
                <a:ext cx="459" cy="54"/>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28" name="直接连接符 928849"/>
              <p:cNvSpPr/>
              <p:nvPr/>
            </p:nvSpPr>
            <p:spPr>
              <a:xfrm flipV="1">
                <a:off x="3918" y="1735"/>
                <a:ext cx="0" cy="55"/>
              </a:xfrm>
              <a:prstGeom prst="line">
                <a:avLst/>
              </a:prstGeom>
              <a:ln w="19050" cap="flat" cmpd="sng">
                <a:solidFill>
                  <a:schemeClr val="tx1"/>
                </a:solidFill>
                <a:prstDash val="solid"/>
                <a:headEnd type="none" w="med" len="med"/>
                <a:tailEnd type="none" w="med" len="med"/>
              </a:ln>
            </p:spPr>
          </p:sp>
          <p:sp>
            <p:nvSpPr>
              <p:cNvPr id="197829" name="直接连接符 928850"/>
              <p:cNvSpPr/>
              <p:nvPr/>
            </p:nvSpPr>
            <p:spPr>
              <a:xfrm>
                <a:off x="3917" y="1739"/>
                <a:ext cx="469" cy="0"/>
              </a:xfrm>
              <a:prstGeom prst="line">
                <a:avLst/>
              </a:prstGeom>
              <a:ln w="19050" cap="flat" cmpd="sng">
                <a:solidFill>
                  <a:schemeClr val="tx1"/>
                </a:solidFill>
                <a:prstDash val="solid"/>
                <a:headEnd type="none" w="med" len="med"/>
                <a:tailEnd type="none" w="med" len="med"/>
              </a:ln>
            </p:spPr>
          </p:sp>
          <p:sp>
            <p:nvSpPr>
              <p:cNvPr id="197830" name="直接连接符 928851"/>
              <p:cNvSpPr/>
              <p:nvPr/>
            </p:nvSpPr>
            <p:spPr>
              <a:xfrm flipV="1">
                <a:off x="4383" y="1733"/>
                <a:ext cx="0" cy="55"/>
              </a:xfrm>
              <a:prstGeom prst="line">
                <a:avLst/>
              </a:prstGeom>
              <a:ln w="19050" cap="flat" cmpd="sng">
                <a:solidFill>
                  <a:schemeClr val="tx1"/>
                </a:solidFill>
                <a:prstDash val="solid"/>
                <a:headEnd type="none" w="med" len="med"/>
                <a:tailEnd type="none" w="med" len="med"/>
              </a:ln>
            </p:spPr>
          </p:sp>
        </p:grpSp>
        <p:sp>
          <p:nvSpPr>
            <p:cNvPr id="197774" name="直接连接符 928852"/>
            <p:cNvSpPr/>
            <p:nvPr/>
          </p:nvSpPr>
          <p:spPr>
            <a:xfrm flipH="1">
              <a:off x="5543" y="1540"/>
              <a:ext cx="0" cy="2773"/>
            </a:xfrm>
            <a:prstGeom prst="line">
              <a:avLst/>
            </a:prstGeom>
            <a:ln w="9525" cap="flat" cmpd="sng">
              <a:solidFill>
                <a:schemeClr val="tx1"/>
              </a:solidFill>
              <a:prstDash val="sysDot"/>
              <a:headEnd type="none" w="med" len="med"/>
              <a:tailEnd type="none" w="med" len="med"/>
            </a:ln>
          </p:spPr>
        </p:sp>
        <p:sp>
          <p:nvSpPr>
            <p:cNvPr id="197775" name="文本框 928853"/>
            <p:cNvSpPr txBox="1"/>
            <p:nvPr/>
          </p:nvSpPr>
          <p:spPr>
            <a:xfrm>
              <a:off x="4328" y="2768"/>
              <a:ext cx="492" cy="144"/>
            </a:xfrm>
            <a:prstGeom prst="rect">
              <a:avLst/>
            </a:prstGeom>
            <a:noFill/>
            <a:ln w="9525">
              <a:noFill/>
            </a:ln>
          </p:spPr>
          <p:txBody>
            <a:bodyPr lIns="82058" tIns="41029" rIns="82058" bIns="41029">
              <a:spAutoFit/>
            </a:bodyPr>
            <a:lstStyle/>
            <a:p>
              <a:pPr algn="ctr" defTabSz="821055" eaLnBrk="1" hangingPunct="1">
                <a:spcBef>
                  <a:spcPct val="50000"/>
                </a:spcBef>
              </a:pPr>
              <a:r>
                <a:rPr lang="en-US" altLang="zh-CN" sz="800" dirty="0">
                  <a:solidFill>
                    <a:srgbClr val="FF0000"/>
                  </a:solidFill>
                  <a:latin typeface="Arial" panose="020B0604020202020204" pitchFamily="34" charset="0"/>
                  <a:ea typeface="宋体" panose="02010600030101010101" pitchFamily="2" charset="-122"/>
                </a:rPr>
                <a:t>T</a:t>
              </a:r>
              <a:r>
                <a:rPr lang="en-US" altLang="zh-CN" sz="800" baseline="-25000" dirty="0">
                  <a:solidFill>
                    <a:srgbClr val="FF0000"/>
                  </a:solidFill>
                  <a:latin typeface="Arial" panose="020B0604020202020204" pitchFamily="34" charset="0"/>
                  <a:ea typeface="宋体" panose="02010600030101010101" pitchFamily="2" charset="-122"/>
                </a:rPr>
                <a:t>ON(MIN)</a:t>
              </a:r>
              <a:endParaRPr lang="en-US" altLang="zh-CN" sz="800" dirty="0">
                <a:solidFill>
                  <a:srgbClr val="FF0000"/>
                </a:solidFill>
                <a:latin typeface="Arial" panose="020B0604020202020204" pitchFamily="34" charset="0"/>
                <a:ea typeface="宋体" panose="02010600030101010101" pitchFamily="2" charset="-122"/>
              </a:endParaRPr>
            </a:p>
          </p:txBody>
        </p:sp>
        <p:sp>
          <p:nvSpPr>
            <p:cNvPr id="197776" name="直接连接符 928854"/>
            <p:cNvSpPr/>
            <p:nvPr/>
          </p:nvSpPr>
          <p:spPr>
            <a:xfrm>
              <a:off x="5030" y="3722"/>
              <a:ext cx="636" cy="0"/>
            </a:xfrm>
            <a:prstGeom prst="line">
              <a:avLst/>
            </a:prstGeom>
            <a:ln w="28575" cap="flat" cmpd="sng">
              <a:solidFill>
                <a:schemeClr val="accent2"/>
              </a:solidFill>
              <a:prstDash val="solid"/>
              <a:headEnd type="triangle" w="med" len="med"/>
              <a:tailEnd type="triangle" w="med" len="med"/>
            </a:ln>
          </p:spPr>
        </p:sp>
        <p:sp>
          <p:nvSpPr>
            <p:cNvPr id="197777" name="直接连接符 928855"/>
            <p:cNvSpPr/>
            <p:nvPr/>
          </p:nvSpPr>
          <p:spPr>
            <a:xfrm flipV="1">
              <a:off x="4252" y="2255"/>
              <a:ext cx="1613" cy="0"/>
            </a:xfrm>
            <a:prstGeom prst="line">
              <a:avLst/>
            </a:prstGeom>
            <a:ln w="9525" cap="flat" cmpd="sng">
              <a:solidFill>
                <a:schemeClr val="tx1"/>
              </a:solidFill>
              <a:prstDash val="solid"/>
              <a:headEnd type="none" w="med" len="med"/>
              <a:tailEnd type="none" w="med" len="med"/>
            </a:ln>
          </p:spPr>
        </p:sp>
        <p:grpSp>
          <p:nvGrpSpPr>
            <p:cNvPr id="197778" name="组合 928856"/>
            <p:cNvGrpSpPr/>
            <p:nvPr/>
          </p:nvGrpSpPr>
          <p:grpSpPr>
            <a:xfrm>
              <a:off x="4316" y="2170"/>
              <a:ext cx="642" cy="91"/>
              <a:chOff x="3917" y="1733"/>
              <a:chExt cx="469" cy="59"/>
            </a:xfrm>
          </p:grpSpPr>
          <p:sp>
            <p:nvSpPr>
              <p:cNvPr id="197823" name="矩形 928857"/>
              <p:cNvSpPr/>
              <p:nvPr/>
            </p:nvSpPr>
            <p:spPr>
              <a:xfrm>
                <a:off x="3922" y="1738"/>
                <a:ext cx="459" cy="54"/>
              </a:xfrm>
              <a:prstGeom prst="rect">
                <a:avLst/>
              </a:prstGeom>
              <a:solidFill>
                <a:srgbClr val="800080"/>
              </a:solidFill>
              <a:ln w="19050">
                <a:noFill/>
              </a:ln>
            </p:spPr>
            <p:txBody>
              <a:bodyPr/>
              <a:lstStyle/>
              <a:p>
                <a:pPr eaLnBrk="1" hangingPunct="1"/>
                <a:endParaRPr lang="zh-CN" altLang="en-US" dirty="0">
                  <a:latin typeface="Edwardian Script ITC" panose="030303020407070D0804" pitchFamily="66" charset="0"/>
                </a:endParaRPr>
              </a:p>
            </p:txBody>
          </p:sp>
          <p:sp>
            <p:nvSpPr>
              <p:cNvPr id="197824" name="直接连接符 928858"/>
              <p:cNvSpPr/>
              <p:nvPr/>
            </p:nvSpPr>
            <p:spPr>
              <a:xfrm flipV="1">
                <a:off x="3918" y="1735"/>
                <a:ext cx="0" cy="55"/>
              </a:xfrm>
              <a:prstGeom prst="line">
                <a:avLst/>
              </a:prstGeom>
              <a:ln w="19050">
                <a:noFill/>
              </a:ln>
            </p:spPr>
          </p:sp>
          <p:sp>
            <p:nvSpPr>
              <p:cNvPr id="197825" name="直接连接符 928859"/>
              <p:cNvSpPr/>
              <p:nvPr/>
            </p:nvSpPr>
            <p:spPr>
              <a:xfrm>
                <a:off x="3917" y="1739"/>
                <a:ext cx="469" cy="0"/>
              </a:xfrm>
              <a:prstGeom prst="line">
                <a:avLst/>
              </a:prstGeom>
              <a:ln w="19050">
                <a:noFill/>
              </a:ln>
            </p:spPr>
          </p:sp>
          <p:sp>
            <p:nvSpPr>
              <p:cNvPr id="197826" name="直接连接符 928860"/>
              <p:cNvSpPr/>
              <p:nvPr/>
            </p:nvSpPr>
            <p:spPr>
              <a:xfrm flipV="1">
                <a:off x="4383" y="1733"/>
                <a:ext cx="0" cy="55"/>
              </a:xfrm>
              <a:prstGeom prst="line">
                <a:avLst/>
              </a:prstGeom>
              <a:ln w="19050">
                <a:noFill/>
              </a:ln>
            </p:spPr>
          </p:sp>
        </p:grpSp>
        <p:grpSp>
          <p:nvGrpSpPr>
            <p:cNvPr id="197779" name="组合 928861"/>
            <p:cNvGrpSpPr/>
            <p:nvPr/>
          </p:nvGrpSpPr>
          <p:grpSpPr>
            <a:xfrm>
              <a:off x="5024" y="2164"/>
              <a:ext cx="648" cy="91"/>
              <a:chOff x="3917" y="1733"/>
              <a:chExt cx="469" cy="59"/>
            </a:xfrm>
          </p:grpSpPr>
          <p:sp>
            <p:nvSpPr>
              <p:cNvPr id="197819" name="矩形 928862"/>
              <p:cNvSpPr/>
              <p:nvPr/>
            </p:nvSpPr>
            <p:spPr>
              <a:xfrm>
                <a:off x="3922" y="1738"/>
                <a:ext cx="459" cy="54"/>
              </a:xfrm>
              <a:prstGeom prst="rect">
                <a:avLst/>
              </a:prstGeom>
              <a:solidFill>
                <a:schemeClr val="accent2"/>
              </a:solidFill>
              <a:ln w="19050">
                <a:noFill/>
              </a:ln>
            </p:spPr>
            <p:txBody>
              <a:bodyPr/>
              <a:lstStyle/>
              <a:p>
                <a:pPr eaLnBrk="1" hangingPunct="1"/>
                <a:endParaRPr lang="zh-CN" altLang="en-US" dirty="0">
                  <a:latin typeface="Edwardian Script ITC" panose="030303020407070D0804" pitchFamily="66" charset="0"/>
                </a:endParaRPr>
              </a:p>
            </p:txBody>
          </p:sp>
          <p:sp>
            <p:nvSpPr>
              <p:cNvPr id="197820" name="直接连接符 928863"/>
              <p:cNvSpPr/>
              <p:nvPr/>
            </p:nvSpPr>
            <p:spPr>
              <a:xfrm flipV="1">
                <a:off x="3918" y="1735"/>
                <a:ext cx="0" cy="55"/>
              </a:xfrm>
              <a:prstGeom prst="line">
                <a:avLst/>
              </a:prstGeom>
              <a:ln w="19050">
                <a:noFill/>
              </a:ln>
            </p:spPr>
          </p:sp>
          <p:sp>
            <p:nvSpPr>
              <p:cNvPr id="197821" name="直接连接符 928864"/>
              <p:cNvSpPr/>
              <p:nvPr/>
            </p:nvSpPr>
            <p:spPr>
              <a:xfrm>
                <a:off x="3917" y="1739"/>
                <a:ext cx="469" cy="0"/>
              </a:xfrm>
              <a:prstGeom prst="line">
                <a:avLst/>
              </a:prstGeom>
              <a:ln w="19050">
                <a:noFill/>
              </a:ln>
            </p:spPr>
          </p:sp>
          <p:sp>
            <p:nvSpPr>
              <p:cNvPr id="197822" name="直接连接符 928865"/>
              <p:cNvSpPr/>
              <p:nvPr/>
            </p:nvSpPr>
            <p:spPr>
              <a:xfrm flipV="1">
                <a:off x="4383" y="1733"/>
                <a:ext cx="0" cy="55"/>
              </a:xfrm>
              <a:prstGeom prst="line">
                <a:avLst/>
              </a:prstGeom>
              <a:ln w="19050">
                <a:noFill/>
              </a:ln>
            </p:spPr>
          </p:sp>
        </p:grpSp>
        <p:sp>
          <p:nvSpPr>
            <p:cNvPr id="197780" name="文本框 928866"/>
            <p:cNvSpPr txBox="1"/>
            <p:nvPr/>
          </p:nvSpPr>
          <p:spPr>
            <a:xfrm>
              <a:off x="4438" y="1979"/>
              <a:ext cx="320" cy="218"/>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t>
              </a:r>
              <a:endParaRPr lang="en-US" altLang="zh-TW" sz="1400" dirty="0">
                <a:solidFill>
                  <a:schemeClr val="accent2"/>
                </a:solidFill>
                <a:latin typeface="Arial" panose="020B0604020202020204" pitchFamily="34" charset="0"/>
              </a:endParaRPr>
            </a:p>
          </p:txBody>
        </p:sp>
        <p:sp>
          <p:nvSpPr>
            <p:cNvPr id="197781" name="文本框 928867"/>
            <p:cNvSpPr txBox="1"/>
            <p:nvPr/>
          </p:nvSpPr>
          <p:spPr>
            <a:xfrm>
              <a:off x="5128" y="1979"/>
              <a:ext cx="320" cy="21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 </a:t>
              </a:r>
              <a:endParaRPr lang="en-US" altLang="zh-TW" sz="1400" dirty="0">
                <a:solidFill>
                  <a:schemeClr val="accent2"/>
                </a:solidFill>
                <a:latin typeface="Arial" panose="020B0604020202020204" pitchFamily="34" charset="0"/>
              </a:endParaRPr>
            </a:p>
          </p:txBody>
        </p:sp>
        <p:sp>
          <p:nvSpPr>
            <p:cNvPr id="197782" name="直接连接符 928868"/>
            <p:cNvSpPr/>
            <p:nvPr/>
          </p:nvSpPr>
          <p:spPr>
            <a:xfrm flipH="1">
              <a:off x="4890" y="1345"/>
              <a:ext cx="150" cy="84"/>
            </a:xfrm>
            <a:prstGeom prst="line">
              <a:avLst/>
            </a:prstGeom>
            <a:ln w="28575" cap="flat" cmpd="sng">
              <a:solidFill>
                <a:srgbClr val="FF0000"/>
              </a:solidFill>
              <a:prstDash val="solid"/>
              <a:headEnd type="none" w="med" len="med"/>
              <a:tailEnd type="triangle" w="med" len="med"/>
            </a:ln>
          </p:spPr>
        </p:sp>
        <p:sp>
          <p:nvSpPr>
            <p:cNvPr id="197783" name="文本框 928869"/>
            <p:cNvSpPr txBox="1"/>
            <p:nvPr/>
          </p:nvSpPr>
          <p:spPr>
            <a:xfrm>
              <a:off x="3872" y="2594"/>
              <a:ext cx="370" cy="218"/>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t>
              </a:r>
              <a:endParaRPr lang="en-US" altLang="zh-TW" sz="1400" dirty="0">
                <a:solidFill>
                  <a:schemeClr val="accent2"/>
                </a:solidFill>
                <a:latin typeface="Arial" panose="020B0604020202020204" pitchFamily="34" charset="0"/>
              </a:endParaRPr>
            </a:p>
          </p:txBody>
        </p:sp>
        <p:sp>
          <p:nvSpPr>
            <p:cNvPr id="197784" name="直接连接符 928870"/>
            <p:cNvSpPr/>
            <p:nvPr/>
          </p:nvSpPr>
          <p:spPr>
            <a:xfrm>
              <a:off x="4256" y="2736"/>
              <a:ext cx="1621" cy="0"/>
            </a:xfrm>
            <a:prstGeom prst="line">
              <a:avLst/>
            </a:prstGeom>
            <a:ln w="9525" cap="flat" cmpd="sng">
              <a:solidFill>
                <a:schemeClr val="tx1"/>
              </a:solidFill>
              <a:prstDash val="solid"/>
              <a:headEnd type="none" w="med" len="med"/>
              <a:tailEnd type="none" w="med" len="med"/>
            </a:ln>
          </p:spPr>
        </p:sp>
        <p:sp>
          <p:nvSpPr>
            <p:cNvPr id="197785" name="直接连接符 928871"/>
            <p:cNvSpPr/>
            <p:nvPr/>
          </p:nvSpPr>
          <p:spPr>
            <a:xfrm flipV="1">
              <a:off x="4264" y="2737"/>
              <a:ext cx="1613" cy="0"/>
            </a:xfrm>
            <a:prstGeom prst="line">
              <a:avLst/>
            </a:prstGeom>
            <a:ln w="9525" cap="flat" cmpd="sng">
              <a:solidFill>
                <a:schemeClr val="tx1"/>
              </a:solidFill>
              <a:prstDash val="solid"/>
              <a:headEnd type="none" w="med" len="med"/>
              <a:tailEnd type="none" w="med" len="med"/>
            </a:ln>
          </p:spPr>
        </p:sp>
        <p:grpSp>
          <p:nvGrpSpPr>
            <p:cNvPr id="197786" name="组合 928872"/>
            <p:cNvGrpSpPr/>
            <p:nvPr/>
          </p:nvGrpSpPr>
          <p:grpSpPr>
            <a:xfrm>
              <a:off x="4256" y="2657"/>
              <a:ext cx="63" cy="76"/>
              <a:chOff x="3509" y="2105"/>
              <a:chExt cx="507" cy="51"/>
            </a:xfrm>
          </p:grpSpPr>
          <p:sp>
            <p:nvSpPr>
              <p:cNvPr id="197815" name="矩形 928873"/>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16" name="直接连接符 928874"/>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17" name="直接连接符 928875"/>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18" name="直接连接符 928876"/>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sp>
          <p:nvSpPr>
            <p:cNvPr id="197787" name="直接连接符 928877"/>
            <p:cNvSpPr/>
            <p:nvPr/>
          </p:nvSpPr>
          <p:spPr>
            <a:xfrm>
              <a:off x="4320" y="2784"/>
              <a:ext cx="462" cy="0"/>
            </a:xfrm>
            <a:prstGeom prst="line">
              <a:avLst/>
            </a:prstGeom>
            <a:ln w="28575" cap="flat" cmpd="sng">
              <a:solidFill>
                <a:schemeClr val="accent2"/>
              </a:solidFill>
              <a:prstDash val="solid"/>
              <a:headEnd type="triangle" w="med" len="med"/>
              <a:tailEnd type="triangle" w="med" len="med"/>
            </a:ln>
          </p:spPr>
        </p:sp>
        <p:sp>
          <p:nvSpPr>
            <p:cNvPr id="197788" name="直接连接符 928878"/>
            <p:cNvSpPr/>
            <p:nvPr/>
          </p:nvSpPr>
          <p:spPr>
            <a:xfrm>
              <a:off x="4252" y="3037"/>
              <a:ext cx="1621" cy="0"/>
            </a:xfrm>
            <a:prstGeom prst="line">
              <a:avLst/>
            </a:prstGeom>
            <a:ln w="9525" cap="flat" cmpd="sng">
              <a:solidFill>
                <a:schemeClr val="tx1"/>
              </a:solidFill>
              <a:prstDash val="solid"/>
              <a:headEnd type="none" w="med" len="med"/>
              <a:tailEnd type="none" w="med" len="med"/>
            </a:ln>
          </p:spPr>
        </p:sp>
        <p:sp>
          <p:nvSpPr>
            <p:cNvPr id="197789" name="直接连接符 928879"/>
            <p:cNvSpPr/>
            <p:nvPr/>
          </p:nvSpPr>
          <p:spPr>
            <a:xfrm flipV="1">
              <a:off x="4260" y="3038"/>
              <a:ext cx="1613" cy="0"/>
            </a:xfrm>
            <a:prstGeom prst="line">
              <a:avLst/>
            </a:prstGeom>
            <a:ln w="9525" cap="flat" cmpd="sng">
              <a:solidFill>
                <a:schemeClr val="tx1"/>
              </a:solidFill>
              <a:prstDash val="solid"/>
              <a:headEnd type="none" w="med" len="med"/>
              <a:tailEnd type="none" w="med" len="med"/>
            </a:ln>
          </p:spPr>
        </p:sp>
        <p:grpSp>
          <p:nvGrpSpPr>
            <p:cNvPr id="197790" name="组合 928880"/>
            <p:cNvGrpSpPr/>
            <p:nvPr/>
          </p:nvGrpSpPr>
          <p:grpSpPr>
            <a:xfrm>
              <a:off x="4257" y="2965"/>
              <a:ext cx="63" cy="76"/>
              <a:chOff x="3509" y="2105"/>
              <a:chExt cx="507" cy="51"/>
            </a:xfrm>
          </p:grpSpPr>
          <p:sp>
            <p:nvSpPr>
              <p:cNvPr id="197811" name="矩形 928881"/>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12" name="直接连接符 928882"/>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13" name="直接连接符 928883"/>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14" name="直接连接符 928884"/>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sp>
          <p:nvSpPr>
            <p:cNvPr id="197791" name="直接连接符 928885"/>
            <p:cNvSpPr/>
            <p:nvPr/>
          </p:nvSpPr>
          <p:spPr>
            <a:xfrm>
              <a:off x="4322" y="3086"/>
              <a:ext cx="636" cy="0"/>
            </a:xfrm>
            <a:prstGeom prst="line">
              <a:avLst/>
            </a:prstGeom>
            <a:ln w="28575" cap="flat" cmpd="sng">
              <a:solidFill>
                <a:schemeClr val="accent2"/>
              </a:solidFill>
              <a:prstDash val="solid"/>
              <a:headEnd type="triangle" w="med" len="med"/>
              <a:tailEnd type="triangle" w="med" len="med"/>
            </a:ln>
          </p:spPr>
        </p:sp>
        <p:sp>
          <p:nvSpPr>
            <p:cNvPr id="197792" name="文本框 928886"/>
            <p:cNvSpPr txBox="1"/>
            <p:nvPr/>
          </p:nvSpPr>
          <p:spPr>
            <a:xfrm>
              <a:off x="3872" y="2887"/>
              <a:ext cx="420" cy="218"/>
            </a:xfrm>
            <a:prstGeom prst="rect">
              <a:avLst/>
            </a:prstGeom>
            <a:noFill/>
            <a:ln w="19050">
              <a:noFill/>
            </a:ln>
          </p:spPr>
          <p:txBody>
            <a:bodyPr wrap="none" lIns="91429" tIns="45714" rIns="91429" bIns="45714">
              <a:spAutoFit/>
            </a:bodyPr>
            <a:lstStyle/>
            <a:p>
              <a:pPr eaLnBrk="1" hangingPunct="1"/>
              <a:r>
                <a:rPr lang="en-US" altLang="zh-TW" sz="1400" dirty="0">
                  <a:solidFill>
                    <a:srgbClr val="800080"/>
                  </a:solidFill>
                  <a:latin typeface="Arial" panose="020B0604020202020204" pitchFamily="34" charset="0"/>
                </a:rPr>
                <a:t>S1** </a:t>
              </a:r>
              <a:endParaRPr lang="en-US" altLang="zh-TW" sz="1400" dirty="0">
                <a:solidFill>
                  <a:schemeClr val="accent2"/>
                </a:solidFill>
                <a:latin typeface="Arial" panose="020B0604020202020204" pitchFamily="34" charset="0"/>
              </a:endParaRPr>
            </a:p>
          </p:txBody>
        </p:sp>
        <p:sp>
          <p:nvSpPr>
            <p:cNvPr id="197793" name="矩形 928887"/>
            <p:cNvSpPr/>
            <p:nvPr/>
          </p:nvSpPr>
          <p:spPr>
            <a:xfrm>
              <a:off x="4785" y="2685"/>
              <a:ext cx="952" cy="56"/>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794" name="直接连接符 928888"/>
            <p:cNvSpPr/>
            <p:nvPr/>
          </p:nvSpPr>
          <p:spPr>
            <a:xfrm>
              <a:off x="4781" y="2681"/>
              <a:ext cx="948" cy="0"/>
            </a:xfrm>
            <a:prstGeom prst="line">
              <a:avLst/>
            </a:prstGeom>
            <a:ln w="19050" cap="flat" cmpd="sng">
              <a:solidFill>
                <a:schemeClr val="tx1"/>
              </a:solidFill>
              <a:prstDash val="solid"/>
              <a:headEnd type="none" w="med" len="med"/>
              <a:tailEnd type="none" w="med" len="med"/>
            </a:ln>
          </p:spPr>
        </p:sp>
        <p:sp>
          <p:nvSpPr>
            <p:cNvPr id="197795" name="直接连接符 928889"/>
            <p:cNvSpPr/>
            <p:nvPr/>
          </p:nvSpPr>
          <p:spPr>
            <a:xfrm>
              <a:off x="4781" y="2681"/>
              <a:ext cx="0" cy="52"/>
            </a:xfrm>
            <a:prstGeom prst="line">
              <a:avLst/>
            </a:prstGeom>
            <a:ln w="19050" cap="flat" cmpd="sng">
              <a:solidFill>
                <a:schemeClr val="tx1"/>
              </a:solidFill>
              <a:prstDash val="solid"/>
              <a:headEnd type="none" w="med" len="med"/>
              <a:tailEnd type="none" w="med" len="med"/>
            </a:ln>
          </p:spPr>
        </p:sp>
        <p:sp>
          <p:nvSpPr>
            <p:cNvPr id="197796" name="直接连接符 928890"/>
            <p:cNvSpPr/>
            <p:nvPr/>
          </p:nvSpPr>
          <p:spPr>
            <a:xfrm>
              <a:off x="5733" y="2681"/>
              <a:ext cx="0" cy="52"/>
            </a:xfrm>
            <a:prstGeom prst="line">
              <a:avLst/>
            </a:prstGeom>
            <a:ln w="19050" cap="flat" cmpd="sng">
              <a:solidFill>
                <a:schemeClr val="tx1"/>
              </a:solidFill>
              <a:prstDash val="solid"/>
              <a:headEnd type="none" w="med" len="med"/>
              <a:tailEnd type="none" w="med" len="med"/>
            </a:ln>
          </p:spPr>
        </p:sp>
        <p:sp>
          <p:nvSpPr>
            <p:cNvPr id="197797" name="直接连接符 928891"/>
            <p:cNvSpPr/>
            <p:nvPr/>
          </p:nvSpPr>
          <p:spPr>
            <a:xfrm flipV="1">
              <a:off x="5701" y="1537"/>
              <a:ext cx="96" cy="144"/>
            </a:xfrm>
            <a:prstGeom prst="line">
              <a:avLst/>
            </a:prstGeom>
            <a:ln w="28575" cap="flat" cmpd="sng">
              <a:solidFill>
                <a:schemeClr val="hlink"/>
              </a:solidFill>
              <a:prstDash val="solid"/>
              <a:headEnd type="none" w="med" len="med"/>
              <a:tailEnd type="none" w="med" len="med"/>
            </a:ln>
          </p:spPr>
        </p:sp>
        <p:sp>
          <p:nvSpPr>
            <p:cNvPr id="197798" name="矩形 928892"/>
            <p:cNvSpPr/>
            <p:nvPr/>
          </p:nvSpPr>
          <p:spPr>
            <a:xfrm>
              <a:off x="4953" y="2969"/>
              <a:ext cx="776" cy="68"/>
            </a:xfrm>
            <a:prstGeom prst="rect">
              <a:avLst/>
            </a:prstGeom>
            <a:solidFill>
              <a:srgbClr val="C0C0C0"/>
            </a:solidFill>
            <a:ln w="9525">
              <a:noFill/>
            </a:ln>
          </p:spPr>
          <p:txBody>
            <a:bodyPr/>
            <a:lstStyle/>
            <a:p>
              <a:pPr eaLnBrk="1" hangingPunct="1"/>
              <a:endParaRPr lang="zh-CN" altLang="en-US" dirty="0">
                <a:latin typeface="Edwardian Script ITC" panose="030303020407070D0804" pitchFamily="66" charset="0"/>
              </a:endParaRPr>
            </a:p>
          </p:txBody>
        </p:sp>
        <p:sp>
          <p:nvSpPr>
            <p:cNvPr id="197799" name="文本框 928893"/>
            <p:cNvSpPr txBox="1"/>
            <p:nvPr/>
          </p:nvSpPr>
          <p:spPr>
            <a:xfrm>
              <a:off x="4396" y="3068"/>
              <a:ext cx="492" cy="144"/>
            </a:xfrm>
            <a:prstGeom prst="rect">
              <a:avLst/>
            </a:prstGeom>
            <a:noFill/>
            <a:ln w="9525">
              <a:noFill/>
            </a:ln>
          </p:spPr>
          <p:txBody>
            <a:bodyPr lIns="82058" tIns="41029" rIns="82058" bIns="41029">
              <a:spAutoFit/>
            </a:bodyPr>
            <a:lstStyle/>
            <a:p>
              <a:pPr algn="ctr" defTabSz="821055" eaLnBrk="1" hangingPunct="1">
                <a:spcBef>
                  <a:spcPct val="50000"/>
                </a:spcBef>
              </a:pPr>
              <a:r>
                <a:rPr lang="en-US" altLang="zh-CN" sz="800" dirty="0">
                  <a:solidFill>
                    <a:srgbClr val="FF0000"/>
                  </a:solidFill>
                  <a:latin typeface="Arial" panose="020B0604020202020204" pitchFamily="34" charset="0"/>
                  <a:ea typeface="宋体" panose="02010600030101010101" pitchFamily="2" charset="-122"/>
                </a:rPr>
                <a:t>T</a:t>
              </a:r>
              <a:r>
                <a:rPr lang="en-US" altLang="zh-CN" sz="800" baseline="-25000" dirty="0">
                  <a:solidFill>
                    <a:srgbClr val="FF0000"/>
                  </a:solidFill>
                  <a:latin typeface="Arial" panose="020B0604020202020204" pitchFamily="34" charset="0"/>
                  <a:ea typeface="宋体" panose="02010600030101010101" pitchFamily="2" charset="-122"/>
                </a:rPr>
                <a:t>ON(MAX)</a:t>
              </a:r>
              <a:endParaRPr lang="en-US" altLang="zh-CN" sz="800" dirty="0">
                <a:solidFill>
                  <a:srgbClr val="FF0000"/>
                </a:solidFill>
                <a:latin typeface="Arial" panose="020B0604020202020204" pitchFamily="34" charset="0"/>
                <a:ea typeface="宋体" panose="02010600030101010101" pitchFamily="2" charset="-122"/>
              </a:endParaRPr>
            </a:p>
          </p:txBody>
        </p:sp>
        <p:sp>
          <p:nvSpPr>
            <p:cNvPr id="197800" name="直接连接符 928894"/>
            <p:cNvSpPr/>
            <p:nvPr/>
          </p:nvSpPr>
          <p:spPr>
            <a:xfrm flipV="1">
              <a:off x="4957" y="2973"/>
              <a:ext cx="768" cy="0"/>
            </a:xfrm>
            <a:prstGeom prst="line">
              <a:avLst/>
            </a:prstGeom>
            <a:ln w="19050" cap="flat" cmpd="sng">
              <a:solidFill>
                <a:schemeClr val="tx1"/>
              </a:solidFill>
              <a:prstDash val="solid"/>
              <a:headEnd type="none" w="med" len="med"/>
              <a:tailEnd type="none" w="med" len="med"/>
            </a:ln>
          </p:spPr>
        </p:sp>
        <p:sp>
          <p:nvSpPr>
            <p:cNvPr id="197801" name="直接连接符 928895"/>
            <p:cNvSpPr/>
            <p:nvPr/>
          </p:nvSpPr>
          <p:spPr>
            <a:xfrm>
              <a:off x="5733" y="2969"/>
              <a:ext cx="0" cy="72"/>
            </a:xfrm>
            <a:prstGeom prst="line">
              <a:avLst/>
            </a:prstGeom>
            <a:ln w="19050" cap="flat" cmpd="sng">
              <a:solidFill>
                <a:schemeClr val="tx1"/>
              </a:solidFill>
              <a:prstDash val="solid"/>
              <a:headEnd type="none" w="med" len="med"/>
              <a:tailEnd type="none" w="med" len="med"/>
            </a:ln>
          </p:spPr>
        </p:sp>
        <p:sp>
          <p:nvSpPr>
            <p:cNvPr id="197802" name="直接连接符 928896"/>
            <p:cNvSpPr/>
            <p:nvPr/>
          </p:nvSpPr>
          <p:spPr>
            <a:xfrm>
              <a:off x="4953" y="2973"/>
              <a:ext cx="0" cy="72"/>
            </a:xfrm>
            <a:prstGeom prst="line">
              <a:avLst/>
            </a:prstGeom>
            <a:ln w="19050" cap="flat" cmpd="sng">
              <a:solidFill>
                <a:schemeClr val="tx1"/>
              </a:solidFill>
              <a:prstDash val="solid"/>
              <a:headEnd type="none" w="med" len="med"/>
              <a:tailEnd type="none" w="med" len="med"/>
            </a:ln>
          </p:spPr>
        </p:sp>
        <p:sp>
          <p:nvSpPr>
            <p:cNvPr id="197803" name="直接连接符 928897"/>
            <p:cNvSpPr/>
            <p:nvPr/>
          </p:nvSpPr>
          <p:spPr>
            <a:xfrm>
              <a:off x="5032" y="3432"/>
              <a:ext cx="462" cy="0"/>
            </a:xfrm>
            <a:prstGeom prst="line">
              <a:avLst/>
            </a:prstGeom>
            <a:ln w="28575" cap="flat" cmpd="sng">
              <a:solidFill>
                <a:schemeClr val="accent2"/>
              </a:solidFill>
              <a:prstDash val="solid"/>
              <a:headEnd type="triangle" w="med" len="med"/>
              <a:tailEnd type="triangle" w="med" len="med"/>
            </a:ln>
          </p:spPr>
        </p:sp>
        <p:sp>
          <p:nvSpPr>
            <p:cNvPr id="197804" name="文本框 928898"/>
            <p:cNvSpPr txBox="1"/>
            <p:nvPr/>
          </p:nvSpPr>
          <p:spPr>
            <a:xfrm>
              <a:off x="5052" y="3416"/>
              <a:ext cx="492" cy="144"/>
            </a:xfrm>
            <a:prstGeom prst="rect">
              <a:avLst/>
            </a:prstGeom>
            <a:noFill/>
            <a:ln w="9525">
              <a:noFill/>
            </a:ln>
          </p:spPr>
          <p:txBody>
            <a:bodyPr lIns="82058" tIns="41029" rIns="82058" bIns="41029">
              <a:spAutoFit/>
            </a:bodyPr>
            <a:lstStyle/>
            <a:p>
              <a:pPr algn="ctr" defTabSz="821055" eaLnBrk="1" hangingPunct="1">
                <a:spcBef>
                  <a:spcPct val="50000"/>
                </a:spcBef>
              </a:pPr>
              <a:r>
                <a:rPr lang="en-US" altLang="zh-CN" sz="800" dirty="0">
                  <a:solidFill>
                    <a:srgbClr val="FF0000"/>
                  </a:solidFill>
                  <a:latin typeface="Arial" panose="020B0604020202020204" pitchFamily="34" charset="0"/>
                  <a:ea typeface="宋体" panose="02010600030101010101" pitchFamily="2" charset="-122"/>
                </a:rPr>
                <a:t>T</a:t>
              </a:r>
              <a:r>
                <a:rPr lang="en-US" altLang="zh-CN" sz="800" baseline="-25000" dirty="0">
                  <a:solidFill>
                    <a:srgbClr val="FF0000"/>
                  </a:solidFill>
                  <a:latin typeface="Arial" panose="020B0604020202020204" pitchFamily="34" charset="0"/>
                  <a:ea typeface="宋体" panose="02010600030101010101" pitchFamily="2" charset="-122"/>
                </a:rPr>
                <a:t>ON(MIN)</a:t>
              </a:r>
              <a:endParaRPr lang="en-US" altLang="zh-CN" sz="800" dirty="0">
                <a:solidFill>
                  <a:srgbClr val="FF0000"/>
                </a:solidFill>
                <a:latin typeface="Arial" panose="020B0604020202020204" pitchFamily="34" charset="0"/>
                <a:ea typeface="宋体" panose="02010600030101010101" pitchFamily="2" charset="-122"/>
              </a:endParaRPr>
            </a:p>
          </p:txBody>
        </p:sp>
        <p:grpSp>
          <p:nvGrpSpPr>
            <p:cNvPr id="197805" name="组合 928899"/>
            <p:cNvGrpSpPr/>
            <p:nvPr/>
          </p:nvGrpSpPr>
          <p:grpSpPr>
            <a:xfrm>
              <a:off x="4254" y="3594"/>
              <a:ext cx="775" cy="77"/>
              <a:chOff x="3509" y="2105"/>
              <a:chExt cx="507" cy="51"/>
            </a:xfrm>
          </p:grpSpPr>
          <p:sp>
            <p:nvSpPr>
              <p:cNvPr id="197807" name="矩形 928900"/>
              <p:cNvSpPr/>
              <p:nvPr/>
            </p:nvSpPr>
            <p:spPr>
              <a:xfrm>
                <a:off x="3515" y="2109"/>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7808" name="直接连接符 928901"/>
              <p:cNvSpPr/>
              <p:nvPr/>
            </p:nvSpPr>
            <p:spPr>
              <a:xfrm flipV="1">
                <a:off x="3510" y="2107"/>
                <a:ext cx="0" cy="48"/>
              </a:xfrm>
              <a:prstGeom prst="line">
                <a:avLst/>
              </a:prstGeom>
              <a:ln w="19050" cap="flat" cmpd="sng">
                <a:solidFill>
                  <a:schemeClr val="tx1"/>
                </a:solidFill>
                <a:prstDash val="solid"/>
                <a:headEnd type="none" w="med" len="med"/>
                <a:tailEnd type="none" w="med" len="med"/>
              </a:ln>
            </p:spPr>
          </p:sp>
          <p:sp>
            <p:nvSpPr>
              <p:cNvPr id="197809" name="直接连接符 928902"/>
              <p:cNvSpPr/>
              <p:nvPr/>
            </p:nvSpPr>
            <p:spPr>
              <a:xfrm>
                <a:off x="3509" y="2110"/>
                <a:ext cx="507" cy="0"/>
              </a:xfrm>
              <a:prstGeom prst="line">
                <a:avLst/>
              </a:prstGeom>
              <a:ln w="19050" cap="flat" cmpd="sng">
                <a:solidFill>
                  <a:schemeClr val="tx1"/>
                </a:solidFill>
                <a:prstDash val="solid"/>
                <a:headEnd type="none" w="med" len="med"/>
                <a:tailEnd type="none" w="med" len="med"/>
              </a:ln>
            </p:spPr>
          </p:sp>
          <p:sp>
            <p:nvSpPr>
              <p:cNvPr id="197810" name="直接连接符 928903"/>
              <p:cNvSpPr/>
              <p:nvPr/>
            </p:nvSpPr>
            <p:spPr>
              <a:xfrm flipV="1">
                <a:off x="4013" y="2105"/>
                <a:ext cx="0" cy="48"/>
              </a:xfrm>
              <a:prstGeom prst="line">
                <a:avLst/>
              </a:prstGeom>
              <a:ln w="19050" cap="flat" cmpd="sng">
                <a:solidFill>
                  <a:schemeClr val="tx1"/>
                </a:solidFill>
                <a:prstDash val="solid"/>
                <a:headEnd type="none" w="med" len="med"/>
                <a:tailEnd type="none" w="med" len="med"/>
              </a:ln>
            </p:spPr>
          </p:sp>
        </p:grpSp>
        <p:sp>
          <p:nvSpPr>
            <p:cNvPr id="197806" name="文本框 928904"/>
            <p:cNvSpPr txBox="1"/>
            <p:nvPr/>
          </p:nvSpPr>
          <p:spPr>
            <a:xfrm>
              <a:off x="5116" y="3708"/>
              <a:ext cx="492" cy="144"/>
            </a:xfrm>
            <a:prstGeom prst="rect">
              <a:avLst/>
            </a:prstGeom>
            <a:noFill/>
            <a:ln w="9525">
              <a:noFill/>
            </a:ln>
          </p:spPr>
          <p:txBody>
            <a:bodyPr lIns="82058" tIns="41029" rIns="82058" bIns="41029">
              <a:spAutoFit/>
            </a:bodyPr>
            <a:lstStyle/>
            <a:p>
              <a:pPr algn="ctr" defTabSz="821055" eaLnBrk="1" hangingPunct="1">
                <a:spcBef>
                  <a:spcPct val="50000"/>
                </a:spcBef>
              </a:pPr>
              <a:r>
                <a:rPr lang="en-US" altLang="zh-CN" sz="800" dirty="0">
                  <a:solidFill>
                    <a:srgbClr val="FF0000"/>
                  </a:solidFill>
                  <a:latin typeface="Arial" panose="020B0604020202020204" pitchFamily="34" charset="0"/>
                  <a:ea typeface="宋体" panose="02010600030101010101" pitchFamily="2" charset="-122"/>
                </a:rPr>
                <a:t>T</a:t>
              </a:r>
              <a:r>
                <a:rPr lang="en-US" altLang="zh-CN" sz="800" baseline="-25000" dirty="0">
                  <a:solidFill>
                    <a:srgbClr val="FF0000"/>
                  </a:solidFill>
                  <a:latin typeface="Arial" panose="020B0604020202020204" pitchFamily="34" charset="0"/>
                  <a:ea typeface="宋体" panose="02010600030101010101" pitchFamily="2" charset="-122"/>
                </a:rPr>
                <a:t>ON(MAX)</a:t>
              </a:r>
              <a:endParaRPr lang="en-US" altLang="zh-CN" sz="800" dirty="0">
                <a:solidFill>
                  <a:srgbClr val="FF0000"/>
                </a:solidFill>
                <a:latin typeface="Arial" panose="020B0604020202020204" pitchFamily="34" charset="0"/>
                <a:ea typeface="宋体" panose="02010600030101010101" pitchFamily="2" charset="-122"/>
              </a:endParaRPr>
            </a:p>
          </p:txBody>
        </p:sp>
      </p:grpSp>
      <p:grpSp>
        <p:nvGrpSpPr>
          <p:cNvPr id="197639" name="组合 928905"/>
          <p:cNvGrpSpPr/>
          <p:nvPr/>
        </p:nvGrpSpPr>
        <p:grpSpPr>
          <a:xfrm>
            <a:off x="1139825" y="1636713"/>
            <a:ext cx="3751263" cy="2497137"/>
            <a:chOff x="669" y="1201"/>
            <a:chExt cx="2599" cy="1783"/>
          </a:xfrm>
        </p:grpSpPr>
        <p:sp>
          <p:nvSpPr>
            <p:cNvPr id="197641" name="直接连接符 928906"/>
            <p:cNvSpPr/>
            <p:nvPr/>
          </p:nvSpPr>
          <p:spPr>
            <a:xfrm flipH="1">
              <a:off x="921" y="2086"/>
              <a:ext cx="271" cy="0"/>
            </a:xfrm>
            <a:prstGeom prst="line">
              <a:avLst/>
            </a:prstGeom>
            <a:ln w="38100" cap="flat" cmpd="sng">
              <a:solidFill>
                <a:schemeClr val="tx1"/>
              </a:solidFill>
              <a:prstDash val="solid"/>
              <a:headEnd type="none" w="med" len="med"/>
              <a:tailEnd type="none" w="med" len="med"/>
            </a:ln>
          </p:spPr>
        </p:sp>
        <p:sp>
          <p:nvSpPr>
            <p:cNvPr id="197642" name="直接连接符 928907"/>
            <p:cNvSpPr/>
            <p:nvPr/>
          </p:nvSpPr>
          <p:spPr>
            <a:xfrm flipV="1">
              <a:off x="1298" y="1814"/>
              <a:ext cx="0" cy="164"/>
            </a:xfrm>
            <a:prstGeom prst="line">
              <a:avLst/>
            </a:prstGeom>
            <a:ln w="38100" cap="flat" cmpd="sng">
              <a:solidFill>
                <a:schemeClr val="tx1"/>
              </a:solidFill>
              <a:prstDash val="solid"/>
              <a:headEnd type="none" w="med" len="med"/>
              <a:tailEnd type="none" w="med" len="med"/>
            </a:ln>
          </p:spPr>
        </p:sp>
        <p:sp>
          <p:nvSpPr>
            <p:cNvPr id="197643" name="直接连接符 928908"/>
            <p:cNvSpPr/>
            <p:nvPr/>
          </p:nvSpPr>
          <p:spPr>
            <a:xfrm flipH="1">
              <a:off x="1298" y="1814"/>
              <a:ext cx="264" cy="0"/>
            </a:xfrm>
            <a:prstGeom prst="line">
              <a:avLst/>
            </a:prstGeom>
            <a:ln w="38100" cap="flat" cmpd="sng">
              <a:solidFill>
                <a:schemeClr val="tx1"/>
              </a:solidFill>
              <a:prstDash val="solid"/>
              <a:headEnd type="none" w="med" len="med"/>
              <a:tailEnd type="none" w="med" len="med"/>
            </a:ln>
          </p:spPr>
        </p:sp>
        <p:sp>
          <p:nvSpPr>
            <p:cNvPr id="197644" name="直接连接符 928909"/>
            <p:cNvSpPr/>
            <p:nvPr/>
          </p:nvSpPr>
          <p:spPr>
            <a:xfrm flipH="1">
              <a:off x="1298" y="1978"/>
              <a:ext cx="264" cy="0"/>
            </a:xfrm>
            <a:prstGeom prst="line">
              <a:avLst/>
            </a:prstGeom>
            <a:ln w="38100" cap="flat" cmpd="sng">
              <a:solidFill>
                <a:schemeClr val="tx1"/>
              </a:solidFill>
              <a:prstDash val="solid"/>
              <a:headEnd type="none" w="med" len="med"/>
              <a:tailEnd type="none" w="med" len="med"/>
            </a:ln>
          </p:spPr>
        </p:sp>
        <p:sp>
          <p:nvSpPr>
            <p:cNvPr id="197645" name="任意多边形 928910"/>
            <p:cNvSpPr/>
            <p:nvPr/>
          </p:nvSpPr>
          <p:spPr>
            <a:xfrm>
              <a:off x="1562" y="1814"/>
              <a:ext cx="53" cy="164"/>
            </a:xfrm>
            <a:custGeom>
              <a:avLst/>
              <a:gdLst/>
              <a:ahLst/>
              <a:cxnLst>
                <a:cxn ang="0">
                  <a:pos x="0" y="0"/>
                </a:cxn>
                <a:cxn ang="0">
                  <a:pos x="45" y="55"/>
                </a:cxn>
                <a:cxn ang="0">
                  <a:pos x="45" y="109"/>
                </a:cxn>
                <a:cxn ang="0">
                  <a:pos x="0" y="164"/>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46" name="椭圆 928911"/>
            <p:cNvSpPr/>
            <p:nvPr/>
          </p:nvSpPr>
          <p:spPr>
            <a:xfrm>
              <a:off x="1615" y="1869"/>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647" name="直接连接符 928912"/>
            <p:cNvSpPr/>
            <p:nvPr/>
          </p:nvSpPr>
          <p:spPr>
            <a:xfrm flipV="1">
              <a:off x="1298" y="1488"/>
              <a:ext cx="0" cy="163"/>
            </a:xfrm>
            <a:prstGeom prst="line">
              <a:avLst/>
            </a:prstGeom>
            <a:ln w="38100" cap="flat" cmpd="sng">
              <a:solidFill>
                <a:schemeClr val="tx1"/>
              </a:solidFill>
              <a:prstDash val="solid"/>
              <a:headEnd type="none" w="med" len="med"/>
              <a:tailEnd type="none" w="med" len="med"/>
            </a:ln>
          </p:spPr>
        </p:sp>
        <p:sp>
          <p:nvSpPr>
            <p:cNvPr id="197648" name="直接连接符 928913"/>
            <p:cNvSpPr/>
            <p:nvPr/>
          </p:nvSpPr>
          <p:spPr>
            <a:xfrm flipH="1">
              <a:off x="1298" y="1488"/>
              <a:ext cx="264" cy="0"/>
            </a:xfrm>
            <a:prstGeom prst="line">
              <a:avLst/>
            </a:prstGeom>
            <a:ln w="38100" cap="flat" cmpd="sng">
              <a:solidFill>
                <a:schemeClr val="tx1"/>
              </a:solidFill>
              <a:prstDash val="solid"/>
              <a:headEnd type="none" w="med" len="med"/>
              <a:tailEnd type="none" w="med" len="med"/>
            </a:ln>
          </p:spPr>
        </p:sp>
        <p:sp>
          <p:nvSpPr>
            <p:cNvPr id="197649" name="直接连接符 928914"/>
            <p:cNvSpPr/>
            <p:nvPr/>
          </p:nvSpPr>
          <p:spPr>
            <a:xfrm flipH="1">
              <a:off x="1298" y="1651"/>
              <a:ext cx="264" cy="0"/>
            </a:xfrm>
            <a:prstGeom prst="line">
              <a:avLst/>
            </a:prstGeom>
            <a:ln w="38100" cap="flat" cmpd="sng">
              <a:solidFill>
                <a:schemeClr val="tx1"/>
              </a:solidFill>
              <a:prstDash val="solid"/>
              <a:headEnd type="none" w="med" len="med"/>
              <a:tailEnd type="none" w="med" len="med"/>
            </a:ln>
          </p:spPr>
        </p:sp>
        <p:sp>
          <p:nvSpPr>
            <p:cNvPr id="197650" name="任意多边形 928915"/>
            <p:cNvSpPr/>
            <p:nvPr/>
          </p:nvSpPr>
          <p:spPr>
            <a:xfrm>
              <a:off x="1562" y="1488"/>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51" name="椭圆 928916"/>
            <p:cNvSpPr/>
            <p:nvPr/>
          </p:nvSpPr>
          <p:spPr>
            <a:xfrm>
              <a:off x="1615" y="1542"/>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652" name="直接连接符 928917"/>
            <p:cNvSpPr/>
            <p:nvPr/>
          </p:nvSpPr>
          <p:spPr>
            <a:xfrm>
              <a:off x="1192" y="1923"/>
              <a:ext cx="106" cy="0"/>
            </a:xfrm>
            <a:prstGeom prst="line">
              <a:avLst/>
            </a:prstGeom>
            <a:ln w="38100" cap="flat" cmpd="sng">
              <a:solidFill>
                <a:schemeClr val="tx1"/>
              </a:solidFill>
              <a:prstDash val="solid"/>
              <a:headEnd type="none" w="med" len="med"/>
              <a:tailEnd type="none" w="med" len="med"/>
            </a:ln>
          </p:spPr>
        </p:sp>
        <p:sp>
          <p:nvSpPr>
            <p:cNvPr id="197653" name="直接连接符 928918"/>
            <p:cNvSpPr/>
            <p:nvPr/>
          </p:nvSpPr>
          <p:spPr>
            <a:xfrm>
              <a:off x="1192" y="1869"/>
              <a:ext cx="106" cy="0"/>
            </a:xfrm>
            <a:prstGeom prst="line">
              <a:avLst/>
            </a:prstGeom>
            <a:ln w="38100" cap="flat" cmpd="sng">
              <a:solidFill>
                <a:schemeClr val="tx1"/>
              </a:solidFill>
              <a:prstDash val="solid"/>
              <a:headEnd type="none" w="med" len="med"/>
              <a:tailEnd type="none" w="med" len="med"/>
            </a:ln>
          </p:spPr>
        </p:sp>
        <p:sp>
          <p:nvSpPr>
            <p:cNvPr id="197654" name="直接连接符 928919"/>
            <p:cNvSpPr/>
            <p:nvPr/>
          </p:nvSpPr>
          <p:spPr>
            <a:xfrm>
              <a:off x="1192" y="1597"/>
              <a:ext cx="106" cy="0"/>
            </a:xfrm>
            <a:prstGeom prst="line">
              <a:avLst/>
            </a:prstGeom>
            <a:ln w="38100" cap="flat" cmpd="sng">
              <a:solidFill>
                <a:schemeClr val="tx1"/>
              </a:solidFill>
              <a:prstDash val="solid"/>
              <a:headEnd type="none" w="med" len="med"/>
              <a:tailEnd type="none" w="med" len="med"/>
            </a:ln>
          </p:spPr>
        </p:sp>
        <p:sp>
          <p:nvSpPr>
            <p:cNvPr id="197655" name="直接连接符 928920"/>
            <p:cNvSpPr/>
            <p:nvPr/>
          </p:nvSpPr>
          <p:spPr>
            <a:xfrm>
              <a:off x="974" y="1542"/>
              <a:ext cx="324" cy="0"/>
            </a:xfrm>
            <a:prstGeom prst="line">
              <a:avLst/>
            </a:prstGeom>
            <a:ln w="38100" cap="flat" cmpd="sng">
              <a:solidFill>
                <a:schemeClr val="tx1"/>
              </a:solidFill>
              <a:prstDash val="solid"/>
              <a:headEnd type="none" w="med" len="med"/>
              <a:tailEnd type="none" w="med" len="med"/>
            </a:ln>
          </p:spPr>
        </p:sp>
        <p:sp>
          <p:nvSpPr>
            <p:cNvPr id="197656" name="直接连接符 928921"/>
            <p:cNvSpPr/>
            <p:nvPr/>
          </p:nvSpPr>
          <p:spPr>
            <a:xfrm flipV="1">
              <a:off x="1192" y="1923"/>
              <a:ext cx="0" cy="163"/>
            </a:xfrm>
            <a:prstGeom prst="line">
              <a:avLst/>
            </a:prstGeom>
            <a:ln w="38100" cap="flat" cmpd="sng">
              <a:solidFill>
                <a:schemeClr val="tx1"/>
              </a:solidFill>
              <a:prstDash val="solid"/>
              <a:headEnd type="none" w="med" len="med"/>
              <a:tailEnd type="none" w="med" len="med"/>
            </a:ln>
          </p:spPr>
        </p:sp>
        <p:sp>
          <p:nvSpPr>
            <p:cNvPr id="197657" name="直接连接符 928922"/>
            <p:cNvSpPr/>
            <p:nvPr/>
          </p:nvSpPr>
          <p:spPr>
            <a:xfrm flipV="1">
              <a:off x="1192" y="1760"/>
              <a:ext cx="0" cy="109"/>
            </a:xfrm>
            <a:prstGeom prst="line">
              <a:avLst/>
            </a:prstGeom>
            <a:ln w="38100" cap="flat" cmpd="sng">
              <a:solidFill>
                <a:schemeClr val="tx1"/>
              </a:solidFill>
              <a:prstDash val="solid"/>
              <a:headEnd type="none" w="med" len="med"/>
              <a:tailEnd type="none" w="med" len="med"/>
            </a:ln>
          </p:spPr>
        </p:sp>
        <p:sp>
          <p:nvSpPr>
            <p:cNvPr id="197658" name="直接连接符 928923"/>
            <p:cNvSpPr/>
            <p:nvPr/>
          </p:nvSpPr>
          <p:spPr>
            <a:xfrm flipV="1">
              <a:off x="1192" y="1597"/>
              <a:ext cx="0" cy="109"/>
            </a:xfrm>
            <a:prstGeom prst="line">
              <a:avLst/>
            </a:prstGeom>
            <a:ln w="38100" cap="flat" cmpd="sng">
              <a:solidFill>
                <a:schemeClr val="tx1"/>
              </a:solidFill>
              <a:prstDash val="solid"/>
              <a:headEnd type="none" w="med" len="med"/>
              <a:tailEnd type="none" w="med" len="med"/>
            </a:ln>
          </p:spPr>
        </p:sp>
        <p:sp>
          <p:nvSpPr>
            <p:cNvPr id="197659" name="直接连接符 928924"/>
            <p:cNvSpPr/>
            <p:nvPr/>
          </p:nvSpPr>
          <p:spPr>
            <a:xfrm>
              <a:off x="1668" y="1570"/>
              <a:ext cx="457" cy="0"/>
            </a:xfrm>
            <a:prstGeom prst="line">
              <a:avLst/>
            </a:prstGeom>
            <a:ln w="38100" cap="flat" cmpd="sng">
              <a:solidFill>
                <a:schemeClr val="tx1"/>
              </a:solidFill>
              <a:prstDash val="solid"/>
              <a:headEnd type="none" w="med" len="med"/>
              <a:tailEnd type="none" w="med" len="med"/>
            </a:ln>
          </p:spPr>
        </p:sp>
        <p:sp>
          <p:nvSpPr>
            <p:cNvPr id="197660" name="直接连接符 928925"/>
            <p:cNvSpPr/>
            <p:nvPr/>
          </p:nvSpPr>
          <p:spPr>
            <a:xfrm>
              <a:off x="1668" y="1896"/>
              <a:ext cx="105" cy="0"/>
            </a:xfrm>
            <a:prstGeom prst="line">
              <a:avLst/>
            </a:prstGeom>
            <a:ln w="38100" cap="flat" cmpd="sng">
              <a:solidFill>
                <a:schemeClr val="tx1"/>
              </a:solidFill>
              <a:prstDash val="solid"/>
              <a:headEnd type="none" w="med" len="med"/>
              <a:tailEnd type="none" w="med" len="med"/>
            </a:ln>
          </p:spPr>
        </p:sp>
        <p:sp>
          <p:nvSpPr>
            <p:cNvPr id="197661" name="直接连接符 928926"/>
            <p:cNvSpPr/>
            <p:nvPr/>
          </p:nvSpPr>
          <p:spPr>
            <a:xfrm flipV="1">
              <a:off x="1769" y="1787"/>
              <a:ext cx="0" cy="109"/>
            </a:xfrm>
            <a:prstGeom prst="line">
              <a:avLst/>
            </a:prstGeom>
            <a:ln w="38100" cap="flat" cmpd="sng">
              <a:solidFill>
                <a:schemeClr val="tx1"/>
              </a:solidFill>
              <a:prstDash val="solid"/>
              <a:headEnd type="none" w="med" len="med"/>
              <a:tailEnd type="none" w="med" len="med"/>
            </a:ln>
          </p:spPr>
        </p:sp>
        <p:sp>
          <p:nvSpPr>
            <p:cNvPr id="197662" name="直接连接符 928927"/>
            <p:cNvSpPr/>
            <p:nvPr/>
          </p:nvSpPr>
          <p:spPr>
            <a:xfrm flipV="1">
              <a:off x="1769" y="1565"/>
              <a:ext cx="0" cy="109"/>
            </a:xfrm>
            <a:prstGeom prst="line">
              <a:avLst/>
            </a:prstGeom>
            <a:ln w="38100" cap="flat" cmpd="sng">
              <a:solidFill>
                <a:schemeClr val="tx1"/>
              </a:solidFill>
              <a:prstDash val="solid"/>
              <a:headEnd type="none" w="med" len="med"/>
              <a:tailEnd type="none" w="med" len="med"/>
            </a:ln>
          </p:spPr>
        </p:sp>
        <p:sp>
          <p:nvSpPr>
            <p:cNvPr id="197663" name="直接连接符 928928"/>
            <p:cNvSpPr/>
            <p:nvPr/>
          </p:nvSpPr>
          <p:spPr>
            <a:xfrm>
              <a:off x="1192" y="1706"/>
              <a:ext cx="572" cy="90"/>
            </a:xfrm>
            <a:prstGeom prst="line">
              <a:avLst/>
            </a:prstGeom>
            <a:ln w="38100" cap="flat" cmpd="sng">
              <a:solidFill>
                <a:schemeClr val="tx1"/>
              </a:solidFill>
              <a:prstDash val="solid"/>
              <a:headEnd type="none" w="med" len="med"/>
              <a:tailEnd type="none" w="med" len="med"/>
            </a:ln>
          </p:spPr>
        </p:sp>
        <p:sp>
          <p:nvSpPr>
            <p:cNvPr id="197664" name="直接连接符 928929"/>
            <p:cNvSpPr/>
            <p:nvPr/>
          </p:nvSpPr>
          <p:spPr>
            <a:xfrm flipV="1">
              <a:off x="1192" y="1656"/>
              <a:ext cx="572" cy="104"/>
            </a:xfrm>
            <a:prstGeom prst="line">
              <a:avLst/>
            </a:prstGeom>
            <a:ln w="38100" cap="flat" cmpd="sng">
              <a:solidFill>
                <a:schemeClr val="tx1"/>
              </a:solidFill>
              <a:prstDash val="solid"/>
              <a:headEnd type="none" w="med" len="med"/>
              <a:tailEnd type="none" w="med" len="med"/>
            </a:ln>
          </p:spPr>
        </p:sp>
        <p:sp>
          <p:nvSpPr>
            <p:cNvPr id="197665" name="直接连接符 928930"/>
            <p:cNvSpPr/>
            <p:nvPr/>
          </p:nvSpPr>
          <p:spPr>
            <a:xfrm flipV="1">
              <a:off x="1298" y="2522"/>
              <a:ext cx="0" cy="163"/>
            </a:xfrm>
            <a:prstGeom prst="line">
              <a:avLst/>
            </a:prstGeom>
            <a:ln w="38100" cap="flat" cmpd="sng">
              <a:solidFill>
                <a:schemeClr val="tx1"/>
              </a:solidFill>
              <a:prstDash val="solid"/>
              <a:headEnd type="none" w="med" len="med"/>
              <a:tailEnd type="none" w="med" len="med"/>
            </a:ln>
          </p:spPr>
        </p:sp>
        <p:sp>
          <p:nvSpPr>
            <p:cNvPr id="197666" name="直接连接符 928931"/>
            <p:cNvSpPr/>
            <p:nvPr/>
          </p:nvSpPr>
          <p:spPr>
            <a:xfrm flipH="1">
              <a:off x="1298" y="2522"/>
              <a:ext cx="264" cy="0"/>
            </a:xfrm>
            <a:prstGeom prst="line">
              <a:avLst/>
            </a:prstGeom>
            <a:ln w="38100" cap="flat" cmpd="sng">
              <a:solidFill>
                <a:schemeClr val="tx1"/>
              </a:solidFill>
              <a:prstDash val="solid"/>
              <a:headEnd type="none" w="med" len="med"/>
              <a:tailEnd type="none" w="med" len="med"/>
            </a:ln>
          </p:spPr>
        </p:sp>
        <p:sp>
          <p:nvSpPr>
            <p:cNvPr id="197667" name="直接连接符 928932"/>
            <p:cNvSpPr/>
            <p:nvPr/>
          </p:nvSpPr>
          <p:spPr>
            <a:xfrm flipH="1">
              <a:off x="1298" y="2685"/>
              <a:ext cx="264" cy="0"/>
            </a:xfrm>
            <a:prstGeom prst="line">
              <a:avLst/>
            </a:prstGeom>
            <a:ln w="38100" cap="flat" cmpd="sng">
              <a:solidFill>
                <a:schemeClr val="tx1"/>
              </a:solidFill>
              <a:prstDash val="solid"/>
              <a:headEnd type="none" w="med" len="med"/>
              <a:tailEnd type="none" w="med" len="med"/>
            </a:ln>
          </p:spPr>
        </p:sp>
        <p:sp>
          <p:nvSpPr>
            <p:cNvPr id="197668" name="任意多边形 928933"/>
            <p:cNvSpPr/>
            <p:nvPr/>
          </p:nvSpPr>
          <p:spPr>
            <a:xfrm>
              <a:off x="1562" y="2522"/>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69" name="椭圆 928934"/>
            <p:cNvSpPr/>
            <p:nvPr/>
          </p:nvSpPr>
          <p:spPr>
            <a:xfrm>
              <a:off x="1615" y="2576"/>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670" name="直接连接符 928935"/>
            <p:cNvSpPr/>
            <p:nvPr/>
          </p:nvSpPr>
          <p:spPr>
            <a:xfrm flipV="1">
              <a:off x="1298" y="2195"/>
              <a:ext cx="0" cy="163"/>
            </a:xfrm>
            <a:prstGeom prst="line">
              <a:avLst/>
            </a:prstGeom>
            <a:ln w="38100" cap="flat" cmpd="sng">
              <a:solidFill>
                <a:schemeClr val="tx1"/>
              </a:solidFill>
              <a:prstDash val="solid"/>
              <a:headEnd type="none" w="med" len="med"/>
              <a:tailEnd type="none" w="med" len="med"/>
            </a:ln>
          </p:spPr>
        </p:sp>
        <p:sp>
          <p:nvSpPr>
            <p:cNvPr id="197671" name="直接连接符 928936"/>
            <p:cNvSpPr/>
            <p:nvPr/>
          </p:nvSpPr>
          <p:spPr>
            <a:xfrm flipH="1">
              <a:off x="1298" y="2195"/>
              <a:ext cx="264" cy="0"/>
            </a:xfrm>
            <a:prstGeom prst="line">
              <a:avLst/>
            </a:prstGeom>
            <a:ln w="38100" cap="flat" cmpd="sng">
              <a:solidFill>
                <a:schemeClr val="tx1"/>
              </a:solidFill>
              <a:prstDash val="solid"/>
              <a:headEnd type="none" w="med" len="med"/>
              <a:tailEnd type="none" w="med" len="med"/>
            </a:ln>
          </p:spPr>
        </p:sp>
        <p:sp>
          <p:nvSpPr>
            <p:cNvPr id="197672" name="直接连接符 928937"/>
            <p:cNvSpPr/>
            <p:nvPr/>
          </p:nvSpPr>
          <p:spPr>
            <a:xfrm flipH="1">
              <a:off x="1298" y="2358"/>
              <a:ext cx="264" cy="0"/>
            </a:xfrm>
            <a:prstGeom prst="line">
              <a:avLst/>
            </a:prstGeom>
            <a:ln w="38100" cap="flat" cmpd="sng">
              <a:solidFill>
                <a:schemeClr val="tx1"/>
              </a:solidFill>
              <a:prstDash val="solid"/>
              <a:headEnd type="none" w="med" len="med"/>
              <a:tailEnd type="none" w="med" len="med"/>
            </a:ln>
          </p:spPr>
        </p:sp>
        <p:sp>
          <p:nvSpPr>
            <p:cNvPr id="197673" name="任意多边形 928938"/>
            <p:cNvSpPr/>
            <p:nvPr/>
          </p:nvSpPr>
          <p:spPr>
            <a:xfrm>
              <a:off x="1562" y="2195"/>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74" name="椭圆 928939"/>
            <p:cNvSpPr/>
            <p:nvPr/>
          </p:nvSpPr>
          <p:spPr>
            <a:xfrm>
              <a:off x="1615" y="2250"/>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675" name="直接连接符 928940"/>
            <p:cNvSpPr/>
            <p:nvPr/>
          </p:nvSpPr>
          <p:spPr>
            <a:xfrm>
              <a:off x="1192" y="2250"/>
              <a:ext cx="106" cy="0"/>
            </a:xfrm>
            <a:prstGeom prst="line">
              <a:avLst/>
            </a:prstGeom>
            <a:ln w="38100" cap="flat" cmpd="sng">
              <a:solidFill>
                <a:schemeClr val="tx1"/>
              </a:solidFill>
              <a:prstDash val="solid"/>
              <a:headEnd type="none" w="med" len="med"/>
              <a:tailEnd type="none" w="med" len="med"/>
            </a:ln>
          </p:spPr>
        </p:sp>
        <p:sp>
          <p:nvSpPr>
            <p:cNvPr id="197676" name="直接连接符 928941"/>
            <p:cNvSpPr/>
            <p:nvPr/>
          </p:nvSpPr>
          <p:spPr>
            <a:xfrm>
              <a:off x="1192" y="2576"/>
              <a:ext cx="106" cy="0"/>
            </a:xfrm>
            <a:prstGeom prst="line">
              <a:avLst/>
            </a:prstGeom>
            <a:ln w="38100" cap="flat" cmpd="sng">
              <a:solidFill>
                <a:schemeClr val="tx1"/>
              </a:solidFill>
              <a:prstDash val="solid"/>
              <a:headEnd type="none" w="med" len="med"/>
              <a:tailEnd type="none" w="med" len="med"/>
            </a:ln>
          </p:spPr>
        </p:sp>
        <p:sp>
          <p:nvSpPr>
            <p:cNvPr id="197677" name="直接连接符 928942"/>
            <p:cNvSpPr/>
            <p:nvPr/>
          </p:nvSpPr>
          <p:spPr>
            <a:xfrm>
              <a:off x="1192" y="2304"/>
              <a:ext cx="106" cy="0"/>
            </a:xfrm>
            <a:prstGeom prst="line">
              <a:avLst/>
            </a:prstGeom>
            <a:ln w="38100" cap="flat" cmpd="sng">
              <a:solidFill>
                <a:schemeClr val="tx1"/>
              </a:solidFill>
              <a:prstDash val="solid"/>
              <a:headEnd type="none" w="med" len="med"/>
              <a:tailEnd type="none" w="med" len="med"/>
            </a:ln>
          </p:spPr>
        </p:sp>
        <p:sp>
          <p:nvSpPr>
            <p:cNvPr id="197678" name="直接连接符 928943"/>
            <p:cNvSpPr/>
            <p:nvPr/>
          </p:nvSpPr>
          <p:spPr>
            <a:xfrm>
              <a:off x="990" y="2630"/>
              <a:ext cx="308" cy="0"/>
            </a:xfrm>
            <a:prstGeom prst="line">
              <a:avLst/>
            </a:prstGeom>
            <a:ln w="38100" cap="flat" cmpd="sng">
              <a:solidFill>
                <a:schemeClr val="tx1"/>
              </a:solidFill>
              <a:prstDash val="solid"/>
              <a:headEnd type="none" w="med" len="med"/>
              <a:tailEnd type="none" w="med" len="med"/>
            </a:ln>
          </p:spPr>
        </p:sp>
        <p:sp>
          <p:nvSpPr>
            <p:cNvPr id="197679" name="直接连接符 928944"/>
            <p:cNvSpPr/>
            <p:nvPr/>
          </p:nvSpPr>
          <p:spPr>
            <a:xfrm flipV="1">
              <a:off x="1192" y="2086"/>
              <a:ext cx="0" cy="164"/>
            </a:xfrm>
            <a:prstGeom prst="line">
              <a:avLst/>
            </a:prstGeom>
            <a:ln w="38100" cap="flat" cmpd="sng">
              <a:solidFill>
                <a:schemeClr val="tx1"/>
              </a:solidFill>
              <a:prstDash val="solid"/>
              <a:headEnd type="none" w="med" len="med"/>
              <a:tailEnd type="none" w="med" len="med"/>
            </a:ln>
          </p:spPr>
        </p:sp>
        <p:sp>
          <p:nvSpPr>
            <p:cNvPr id="197680" name="直接连接符 928945"/>
            <p:cNvSpPr/>
            <p:nvPr/>
          </p:nvSpPr>
          <p:spPr>
            <a:xfrm flipV="1">
              <a:off x="1192" y="2467"/>
              <a:ext cx="0" cy="109"/>
            </a:xfrm>
            <a:prstGeom prst="line">
              <a:avLst/>
            </a:prstGeom>
            <a:ln w="38100" cap="flat" cmpd="sng">
              <a:solidFill>
                <a:schemeClr val="tx1"/>
              </a:solidFill>
              <a:prstDash val="solid"/>
              <a:headEnd type="none" w="med" len="med"/>
              <a:tailEnd type="none" w="med" len="med"/>
            </a:ln>
          </p:spPr>
        </p:sp>
        <p:sp>
          <p:nvSpPr>
            <p:cNvPr id="197681" name="直接连接符 928946"/>
            <p:cNvSpPr/>
            <p:nvPr/>
          </p:nvSpPr>
          <p:spPr>
            <a:xfrm flipV="1">
              <a:off x="1192" y="2304"/>
              <a:ext cx="0" cy="109"/>
            </a:xfrm>
            <a:prstGeom prst="line">
              <a:avLst/>
            </a:prstGeom>
            <a:ln w="38100" cap="flat" cmpd="sng">
              <a:solidFill>
                <a:schemeClr val="tx1"/>
              </a:solidFill>
              <a:prstDash val="solid"/>
              <a:headEnd type="none" w="med" len="med"/>
              <a:tailEnd type="none" w="med" len="med"/>
            </a:ln>
          </p:spPr>
        </p:sp>
        <p:sp>
          <p:nvSpPr>
            <p:cNvPr id="197682" name="直接连接符 928947"/>
            <p:cNvSpPr/>
            <p:nvPr/>
          </p:nvSpPr>
          <p:spPr>
            <a:xfrm>
              <a:off x="1676" y="2603"/>
              <a:ext cx="458" cy="0"/>
            </a:xfrm>
            <a:prstGeom prst="line">
              <a:avLst/>
            </a:prstGeom>
            <a:ln w="38100" cap="flat" cmpd="sng">
              <a:solidFill>
                <a:schemeClr val="tx1"/>
              </a:solidFill>
              <a:prstDash val="solid"/>
              <a:headEnd type="none" w="med" len="med"/>
              <a:tailEnd type="none" w="med" len="med"/>
            </a:ln>
          </p:spPr>
        </p:sp>
        <p:sp>
          <p:nvSpPr>
            <p:cNvPr id="197683" name="直接连接符 928948"/>
            <p:cNvSpPr/>
            <p:nvPr/>
          </p:nvSpPr>
          <p:spPr>
            <a:xfrm>
              <a:off x="1672" y="2277"/>
              <a:ext cx="106" cy="0"/>
            </a:xfrm>
            <a:prstGeom prst="line">
              <a:avLst/>
            </a:prstGeom>
            <a:ln w="38100" cap="flat" cmpd="sng">
              <a:solidFill>
                <a:schemeClr val="tx1"/>
              </a:solidFill>
              <a:prstDash val="solid"/>
              <a:headEnd type="none" w="med" len="med"/>
              <a:tailEnd type="none" w="med" len="med"/>
            </a:ln>
          </p:spPr>
        </p:sp>
        <p:sp>
          <p:nvSpPr>
            <p:cNvPr id="197684" name="直接连接符 928949"/>
            <p:cNvSpPr/>
            <p:nvPr/>
          </p:nvSpPr>
          <p:spPr>
            <a:xfrm flipV="1">
              <a:off x="1769" y="2494"/>
              <a:ext cx="0" cy="109"/>
            </a:xfrm>
            <a:prstGeom prst="line">
              <a:avLst/>
            </a:prstGeom>
            <a:ln w="38100" cap="flat" cmpd="sng">
              <a:solidFill>
                <a:schemeClr val="tx1"/>
              </a:solidFill>
              <a:prstDash val="solid"/>
              <a:headEnd type="none" w="med" len="med"/>
              <a:tailEnd type="none" w="med" len="med"/>
            </a:ln>
          </p:spPr>
        </p:sp>
        <p:sp>
          <p:nvSpPr>
            <p:cNvPr id="197685" name="直接连接符 928950"/>
            <p:cNvSpPr/>
            <p:nvPr/>
          </p:nvSpPr>
          <p:spPr>
            <a:xfrm flipV="1">
              <a:off x="1769" y="2272"/>
              <a:ext cx="0" cy="109"/>
            </a:xfrm>
            <a:prstGeom prst="line">
              <a:avLst/>
            </a:prstGeom>
            <a:ln w="38100" cap="flat" cmpd="sng">
              <a:solidFill>
                <a:schemeClr val="tx1"/>
              </a:solidFill>
              <a:prstDash val="solid"/>
              <a:headEnd type="none" w="med" len="med"/>
              <a:tailEnd type="none" w="med" len="med"/>
            </a:ln>
          </p:spPr>
        </p:sp>
        <p:sp>
          <p:nvSpPr>
            <p:cNvPr id="197686" name="直接连接符 928951"/>
            <p:cNvSpPr/>
            <p:nvPr/>
          </p:nvSpPr>
          <p:spPr>
            <a:xfrm>
              <a:off x="1192" y="2413"/>
              <a:ext cx="572" cy="91"/>
            </a:xfrm>
            <a:prstGeom prst="line">
              <a:avLst/>
            </a:prstGeom>
            <a:ln w="38100" cap="flat" cmpd="sng">
              <a:solidFill>
                <a:schemeClr val="tx1"/>
              </a:solidFill>
              <a:prstDash val="solid"/>
              <a:headEnd type="none" w="med" len="med"/>
              <a:tailEnd type="none" w="med" len="med"/>
            </a:ln>
          </p:spPr>
        </p:sp>
        <p:sp>
          <p:nvSpPr>
            <p:cNvPr id="197687" name="直接连接符 928952"/>
            <p:cNvSpPr/>
            <p:nvPr/>
          </p:nvSpPr>
          <p:spPr>
            <a:xfrm flipV="1">
              <a:off x="1192" y="2363"/>
              <a:ext cx="572" cy="104"/>
            </a:xfrm>
            <a:prstGeom prst="line">
              <a:avLst/>
            </a:prstGeom>
            <a:ln w="38100" cap="flat" cmpd="sng">
              <a:solidFill>
                <a:schemeClr val="tx1"/>
              </a:solidFill>
              <a:prstDash val="solid"/>
              <a:headEnd type="none" w="med" len="med"/>
              <a:tailEnd type="none" w="med" len="med"/>
            </a:ln>
          </p:spPr>
        </p:sp>
        <p:sp>
          <p:nvSpPr>
            <p:cNvPr id="197688" name="直接连接符 928953"/>
            <p:cNvSpPr/>
            <p:nvPr/>
          </p:nvSpPr>
          <p:spPr>
            <a:xfrm flipV="1">
              <a:off x="2126" y="1522"/>
              <a:ext cx="0" cy="163"/>
            </a:xfrm>
            <a:prstGeom prst="line">
              <a:avLst/>
            </a:prstGeom>
            <a:ln w="38100" cap="flat" cmpd="sng">
              <a:solidFill>
                <a:schemeClr val="tx1"/>
              </a:solidFill>
              <a:prstDash val="solid"/>
              <a:headEnd type="none" w="med" len="med"/>
              <a:tailEnd type="none" w="med" len="med"/>
            </a:ln>
          </p:spPr>
        </p:sp>
        <p:sp>
          <p:nvSpPr>
            <p:cNvPr id="197689" name="直接连接符 928954"/>
            <p:cNvSpPr/>
            <p:nvPr/>
          </p:nvSpPr>
          <p:spPr>
            <a:xfrm flipH="1">
              <a:off x="2126" y="1522"/>
              <a:ext cx="264" cy="0"/>
            </a:xfrm>
            <a:prstGeom prst="line">
              <a:avLst/>
            </a:prstGeom>
            <a:ln w="38100" cap="flat" cmpd="sng">
              <a:solidFill>
                <a:schemeClr val="tx1"/>
              </a:solidFill>
              <a:prstDash val="solid"/>
              <a:headEnd type="none" w="med" len="med"/>
              <a:tailEnd type="none" w="med" len="med"/>
            </a:ln>
          </p:spPr>
        </p:sp>
        <p:sp>
          <p:nvSpPr>
            <p:cNvPr id="197690" name="直接连接符 928955"/>
            <p:cNvSpPr/>
            <p:nvPr/>
          </p:nvSpPr>
          <p:spPr>
            <a:xfrm flipH="1">
              <a:off x="2126" y="1685"/>
              <a:ext cx="264" cy="0"/>
            </a:xfrm>
            <a:prstGeom prst="line">
              <a:avLst/>
            </a:prstGeom>
            <a:ln w="38100" cap="flat" cmpd="sng">
              <a:solidFill>
                <a:schemeClr val="tx1"/>
              </a:solidFill>
              <a:prstDash val="solid"/>
              <a:headEnd type="none" w="med" len="med"/>
              <a:tailEnd type="none" w="med" len="med"/>
            </a:ln>
          </p:spPr>
        </p:sp>
        <p:sp>
          <p:nvSpPr>
            <p:cNvPr id="197691" name="任意多边形 928956"/>
            <p:cNvSpPr/>
            <p:nvPr/>
          </p:nvSpPr>
          <p:spPr>
            <a:xfrm>
              <a:off x="2390" y="1522"/>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92" name="直接连接符 928957"/>
            <p:cNvSpPr/>
            <p:nvPr/>
          </p:nvSpPr>
          <p:spPr>
            <a:xfrm>
              <a:off x="1961" y="1637"/>
              <a:ext cx="105" cy="0"/>
            </a:xfrm>
            <a:prstGeom prst="line">
              <a:avLst/>
            </a:prstGeom>
            <a:ln w="38100" cap="flat" cmpd="sng">
              <a:solidFill>
                <a:schemeClr val="tx1"/>
              </a:solidFill>
              <a:prstDash val="solid"/>
              <a:headEnd type="none" w="med" len="med"/>
              <a:tailEnd type="none" w="med" len="med"/>
            </a:ln>
          </p:spPr>
        </p:sp>
        <p:sp>
          <p:nvSpPr>
            <p:cNvPr id="197693" name="直接连接符 928958"/>
            <p:cNvSpPr/>
            <p:nvPr/>
          </p:nvSpPr>
          <p:spPr>
            <a:xfrm flipV="1">
              <a:off x="1960" y="1634"/>
              <a:ext cx="0" cy="218"/>
            </a:xfrm>
            <a:prstGeom prst="line">
              <a:avLst/>
            </a:prstGeom>
            <a:ln w="38100" cap="flat" cmpd="sng">
              <a:solidFill>
                <a:schemeClr val="tx1"/>
              </a:solidFill>
              <a:prstDash val="solid"/>
              <a:headEnd type="none" w="med" len="med"/>
              <a:tailEnd type="none" w="med" len="med"/>
            </a:ln>
          </p:spPr>
        </p:sp>
        <p:sp>
          <p:nvSpPr>
            <p:cNvPr id="197694" name="直接连接符 928959"/>
            <p:cNvSpPr/>
            <p:nvPr/>
          </p:nvSpPr>
          <p:spPr>
            <a:xfrm>
              <a:off x="2457" y="1597"/>
              <a:ext cx="458" cy="0"/>
            </a:xfrm>
            <a:prstGeom prst="line">
              <a:avLst/>
            </a:prstGeom>
            <a:ln w="38100" cap="flat" cmpd="sng">
              <a:solidFill>
                <a:schemeClr val="tx1"/>
              </a:solidFill>
              <a:prstDash val="solid"/>
              <a:headEnd type="none" w="med" len="med"/>
              <a:tailEnd type="none" w="med" len="med"/>
            </a:ln>
          </p:spPr>
        </p:sp>
        <p:sp>
          <p:nvSpPr>
            <p:cNvPr id="197695" name="直接连接符 928960"/>
            <p:cNvSpPr/>
            <p:nvPr/>
          </p:nvSpPr>
          <p:spPr>
            <a:xfrm flipV="1">
              <a:off x="2133" y="2488"/>
              <a:ext cx="0" cy="163"/>
            </a:xfrm>
            <a:prstGeom prst="line">
              <a:avLst/>
            </a:prstGeom>
            <a:ln w="38100" cap="flat" cmpd="sng">
              <a:solidFill>
                <a:schemeClr val="tx1"/>
              </a:solidFill>
              <a:prstDash val="solid"/>
              <a:headEnd type="none" w="med" len="med"/>
              <a:tailEnd type="none" w="med" len="med"/>
            </a:ln>
          </p:spPr>
        </p:sp>
        <p:sp>
          <p:nvSpPr>
            <p:cNvPr id="197696" name="直接连接符 928961"/>
            <p:cNvSpPr/>
            <p:nvPr/>
          </p:nvSpPr>
          <p:spPr>
            <a:xfrm flipH="1">
              <a:off x="2133" y="2488"/>
              <a:ext cx="264" cy="0"/>
            </a:xfrm>
            <a:prstGeom prst="line">
              <a:avLst/>
            </a:prstGeom>
            <a:ln w="38100" cap="flat" cmpd="sng">
              <a:solidFill>
                <a:schemeClr val="tx1"/>
              </a:solidFill>
              <a:prstDash val="solid"/>
              <a:headEnd type="none" w="med" len="med"/>
              <a:tailEnd type="none" w="med" len="med"/>
            </a:ln>
          </p:spPr>
        </p:sp>
        <p:sp>
          <p:nvSpPr>
            <p:cNvPr id="197697" name="直接连接符 928962"/>
            <p:cNvSpPr/>
            <p:nvPr/>
          </p:nvSpPr>
          <p:spPr>
            <a:xfrm flipH="1">
              <a:off x="2133" y="2651"/>
              <a:ext cx="264" cy="0"/>
            </a:xfrm>
            <a:prstGeom prst="line">
              <a:avLst/>
            </a:prstGeom>
            <a:ln w="38100" cap="flat" cmpd="sng">
              <a:solidFill>
                <a:schemeClr val="tx1"/>
              </a:solidFill>
              <a:prstDash val="solid"/>
              <a:headEnd type="none" w="med" len="med"/>
              <a:tailEnd type="none" w="med" len="med"/>
            </a:ln>
          </p:spPr>
        </p:sp>
        <p:sp>
          <p:nvSpPr>
            <p:cNvPr id="197698" name="任意多边形 928963"/>
            <p:cNvSpPr/>
            <p:nvPr/>
          </p:nvSpPr>
          <p:spPr>
            <a:xfrm>
              <a:off x="2397" y="2488"/>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7699" name="直接连接符 928964"/>
            <p:cNvSpPr/>
            <p:nvPr/>
          </p:nvSpPr>
          <p:spPr>
            <a:xfrm>
              <a:off x="1961" y="2542"/>
              <a:ext cx="106" cy="0"/>
            </a:xfrm>
            <a:prstGeom prst="line">
              <a:avLst/>
            </a:prstGeom>
            <a:ln w="38100" cap="flat" cmpd="sng">
              <a:solidFill>
                <a:schemeClr val="tx1"/>
              </a:solidFill>
              <a:prstDash val="solid"/>
              <a:headEnd type="none" w="med" len="med"/>
              <a:tailEnd type="none" w="med" len="med"/>
            </a:ln>
          </p:spPr>
        </p:sp>
        <p:sp>
          <p:nvSpPr>
            <p:cNvPr id="197700" name="直接连接符 928965"/>
            <p:cNvSpPr/>
            <p:nvPr/>
          </p:nvSpPr>
          <p:spPr>
            <a:xfrm flipV="1">
              <a:off x="1967" y="2324"/>
              <a:ext cx="0" cy="218"/>
            </a:xfrm>
            <a:prstGeom prst="line">
              <a:avLst/>
            </a:prstGeom>
            <a:ln w="38100" cap="flat" cmpd="sng">
              <a:solidFill>
                <a:schemeClr val="tx1"/>
              </a:solidFill>
              <a:prstDash val="solid"/>
              <a:headEnd type="none" w="med" len="med"/>
              <a:tailEnd type="none" w="med" len="med"/>
            </a:ln>
          </p:spPr>
        </p:sp>
        <p:sp>
          <p:nvSpPr>
            <p:cNvPr id="197701" name="直接连接符 928966"/>
            <p:cNvSpPr/>
            <p:nvPr/>
          </p:nvSpPr>
          <p:spPr>
            <a:xfrm>
              <a:off x="2464" y="2562"/>
              <a:ext cx="458" cy="0"/>
            </a:xfrm>
            <a:prstGeom prst="line">
              <a:avLst/>
            </a:prstGeom>
            <a:ln w="38100" cap="flat" cmpd="sng">
              <a:solidFill>
                <a:schemeClr val="tx1"/>
              </a:solidFill>
              <a:prstDash val="solid"/>
              <a:headEnd type="none" w="med" len="med"/>
              <a:tailEnd type="none" w="med" len="med"/>
            </a:ln>
          </p:spPr>
        </p:sp>
        <p:sp>
          <p:nvSpPr>
            <p:cNvPr id="197702" name="文本框 928967"/>
            <p:cNvSpPr txBox="1"/>
            <p:nvPr/>
          </p:nvSpPr>
          <p:spPr>
            <a:xfrm>
              <a:off x="2609" y="1325"/>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SR1*</a:t>
              </a:r>
              <a:endParaRPr lang="en-US" altLang="zh-TW" sz="1400" b="0" dirty="0">
                <a:latin typeface="Arial" panose="020B0604020202020204" pitchFamily="34" charset="0"/>
              </a:endParaRPr>
            </a:p>
          </p:txBody>
        </p:sp>
        <p:sp>
          <p:nvSpPr>
            <p:cNvPr id="197703" name="文本框 928968"/>
            <p:cNvSpPr txBox="1"/>
            <p:nvPr/>
          </p:nvSpPr>
          <p:spPr>
            <a:xfrm>
              <a:off x="2608" y="2304"/>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SR2*</a:t>
              </a:r>
              <a:endParaRPr lang="en-US" altLang="zh-TW" sz="1400" b="0" dirty="0">
                <a:latin typeface="Arial" panose="020B0604020202020204" pitchFamily="34" charset="0"/>
              </a:endParaRPr>
            </a:p>
          </p:txBody>
        </p:sp>
        <p:sp>
          <p:nvSpPr>
            <p:cNvPr id="197704" name="文本框 928969"/>
            <p:cNvSpPr txBox="1"/>
            <p:nvPr/>
          </p:nvSpPr>
          <p:spPr>
            <a:xfrm>
              <a:off x="1954" y="1802"/>
              <a:ext cx="3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7705" name="文本框 928970"/>
            <p:cNvSpPr txBox="1"/>
            <p:nvPr/>
          </p:nvSpPr>
          <p:spPr>
            <a:xfrm>
              <a:off x="1951" y="2163"/>
              <a:ext cx="3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sp>
          <p:nvSpPr>
            <p:cNvPr id="197706" name="文本框 928971"/>
            <p:cNvSpPr txBox="1"/>
            <p:nvPr/>
          </p:nvSpPr>
          <p:spPr>
            <a:xfrm>
              <a:off x="669" y="2510"/>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sp>
          <p:nvSpPr>
            <p:cNvPr id="197707" name="文本框 928972"/>
            <p:cNvSpPr txBox="1"/>
            <p:nvPr/>
          </p:nvSpPr>
          <p:spPr>
            <a:xfrm>
              <a:off x="681" y="1437"/>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sp>
          <p:nvSpPr>
            <p:cNvPr id="197708" name="矩形 928973"/>
            <p:cNvSpPr/>
            <p:nvPr/>
          </p:nvSpPr>
          <p:spPr>
            <a:xfrm>
              <a:off x="684" y="1201"/>
              <a:ext cx="2584" cy="1783"/>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709" name="文本框 928974"/>
            <p:cNvSpPr txBox="1"/>
            <p:nvPr/>
          </p:nvSpPr>
          <p:spPr>
            <a:xfrm>
              <a:off x="690" y="1980"/>
              <a:ext cx="213"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a:t>
              </a:r>
              <a:endParaRPr lang="en-US" altLang="zh-TW" sz="1400" b="0" dirty="0">
                <a:latin typeface="Arial" panose="020B0604020202020204" pitchFamily="34" charset="0"/>
              </a:endParaRPr>
            </a:p>
          </p:txBody>
        </p:sp>
        <p:sp>
          <p:nvSpPr>
            <p:cNvPr id="197710" name="椭圆 928975"/>
            <p:cNvSpPr/>
            <p:nvPr/>
          </p:nvSpPr>
          <p:spPr>
            <a:xfrm>
              <a:off x="2059" y="1614"/>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711" name="椭圆 928976"/>
            <p:cNvSpPr/>
            <p:nvPr/>
          </p:nvSpPr>
          <p:spPr>
            <a:xfrm>
              <a:off x="2065" y="2508"/>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712" name="矩形 928977"/>
            <p:cNvSpPr/>
            <p:nvPr/>
          </p:nvSpPr>
          <p:spPr>
            <a:xfrm>
              <a:off x="1020" y="1372"/>
              <a:ext cx="832" cy="672"/>
            </a:xfrm>
            <a:prstGeom prst="rect">
              <a:avLst/>
            </a:prstGeom>
            <a:noFill/>
            <a:ln w="19050"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7713" name="文本框 928978"/>
            <p:cNvSpPr txBox="1"/>
            <p:nvPr/>
          </p:nvSpPr>
          <p:spPr>
            <a:xfrm>
              <a:off x="1626" y="1391"/>
              <a:ext cx="256"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Q1</a:t>
              </a:r>
              <a:endParaRPr lang="en-US" altLang="zh-TW" sz="1100" dirty="0">
                <a:latin typeface="Arial" panose="020B0604020202020204" pitchFamily="34" charset="0"/>
              </a:endParaRPr>
            </a:p>
          </p:txBody>
        </p:sp>
        <p:grpSp>
          <p:nvGrpSpPr>
            <p:cNvPr id="197714" name="组合 928979"/>
            <p:cNvGrpSpPr/>
            <p:nvPr/>
          </p:nvGrpSpPr>
          <p:grpSpPr>
            <a:xfrm>
              <a:off x="1014" y="1375"/>
              <a:ext cx="192" cy="179"/>
              <a:chOff x="1086" y="1363"/>
              <a:chExt cx="192" cy="179"/>
            </a:xfrm>
          </p:grpSpPr>
          <p:sp>
            <p:nvSpPr>
              <p:cNvPr id="197728" name="文本框 928980"/>
              <p:cNvSpPr txBox="1"/>
              <p:nvPr/>
            </p:nvSpPr>
            <p:spPr>
              <a:xfrm>
                <a:off x="1086" y="1363"/>
                <a:ext cx="192"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S</a:t>
                </a:r>
                <a:endParaRPr lang="en-US" altLang="zh-TW" sz="1100" dirty="0">
                  <a:latin typeface="Arial" panose="020B0604020202020204" pitchFamily="34" charset="0"/>
                </a:endParaRPr>
              </a:p>
            </p:txBody>
          </p:sp>
          <p:sp>
            <p:nvSpPr>
              <p:cNvPr id="197729" name="直接连接符 928981"/>
              <p:cNvSpPr/>
              <p:nvPr/>
            </p:nvSpPr>
            <p:spPr>
              <a:xfrm>
                <a:off x="1152" y="1400"/>
                <a:ext cx="60" cy="0"/>
              </a:xfrm>
              <a:prstGeom prst="line">
                <a:avLst/>
              </a:prstGeom>
              <a:ln w="12700" cap="flat" cmpd="sng">
                <a:solidFill>
                  <a:schemeClr val="tx1"/>
                </a:solidFill>
                <a:prstDash val="solid"/>
                <a:headEnd type="none" w="med" len="med"/>
                <a:tailEnd type="none" w="med" len="med"/>
              </a:ln>
            </p:spPr>
          </p:sp>
        </p:grpSp>
        <p:grpSp>
          <p:nvGrpSpPr>
            <p:cNvPr id="197715" name="组合 928982"/>
            <p:cNvGrpSpPr/>
            <p:nvPr/>
          </p:nvGrpSpPr>
          <p:grpSpPr>
            <a:xfrm>
              <a:off x="1014" y="1903"/>
              <a:ext cx="197" cy="179"/>
              <a:chOff x="1086" y="1363"/>
              <a:chExt cx="197" cy="179"/>
            </a:xfrm>
          </p:grpSpPr>
          <p:sp>
            <p:nvSpPr>
              <p:cNvPr id="197726" name="文本框 928983"/>
              <p:cNvSpPr txBox="1"/>
              <p:nvPr/>
            </p:nvSpPr>
            <p:spPr>
              <a:xfrm>
                <a:off x="1086" y="1363"/>
                <a:ext cx="197"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R</a:t>
                </a:r>
                <a:endParaRPr lang="en-US" altLang="zh-TW" sz="1100" dirty="0">
                  <a:latin typeface="Arial" panose="020B0604020202020204" pitchFamily="34" charset="0"/>
                </a:endParaRPr>
              </a:p>
            </p:txBody>
          </p:sp>
          <p:sp>
            <p:nvSpPr>
              <p:cNvPr id="197727" name="直接连接符 928984"/>
              <p:cNvSpPr/>
              <p:nvPr/>
            </p:nvSpPr>
            <p:spPr>
              <a:xfrm>
                <a:off x="1152" y="1400"/>
                <a:ext cx="60" cy="0"/>
              </a:xfrm>
              <a:prstGeom prst="line">
                <a:avLst/>
              </a:prstGeom>
              <a:ln w="12700" cap="flat" cmpd="sng">
                <a:solidFill>
                  <a:schemeClr val="tx1"/>
                </a:solidFill>
                <a:prstDash val="solid"/>
                <a:headEnd type="none" w="med" len="med"/>
                <a:tailEnd type="none" w="med" len="med"/>
              </a:ln>
            </p:spPr>
          </p:sp>
        </p:grpSp>
        <p:sp>
          <p:nvSpPr>
            <p:cNvPr id="197716" name="文本框 928985"/>
            <p:cNvSpPr txBox="1"/>
            <p:nvPr/>
          </p:nvSpPr>
          <p:spPr>
            <a:xfrm>
              <a:off x="1240" y="1204"/>
              <a:ext cx="432" cy="173"/>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RS FF</a:t>
              </a:r>
              <a:endParaRPr lang="en-US" altLang="zh-CN" sz="1100" dirty="0">
                <a:latin typeface="Arial" panose="020B0604020202020204" pitchFamily="34" charset="0"/>
                <a:ea typeface="宋体" panose="02010600030101010101" pitchFamily="2" charset="-122"/>
              </a:endParaRPr>
            </a:p>
          </p:txBody>
        </p:sp>
        <p:sp>
          <p:nvSpPr>
            <p:cNvPr id="197717" name="矩形 928986"/>
            <p:cNvSpPr/>
            <p:nvPr/>
          </p:nvSpPr>
          <p:spPr>
            <a:xfrm>
              <a:off x="1020" y="2144"/>
              <a:ext cx="832" cy="672"/>
            </a:xfrm>
            <a:prstGeom prst="rect">
              <a:avLst/>
            </a:prstGeom>
            <a:noFill/>
            <a:ln w="19050"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grpSp>
          <p:nvGrpSpPr>
            <p:cNvPr id="197718" name="组合 928987"/>
            <p:cNvGrpSpPr/>
            <p:nvPr/>
          </p:nvGrpSpPr>
          <p:grpSpPr>
            <a:xfrm>
              <a:off x="1016" y="2643"/>
              <a:ext cx="192" cy="179"/>
              <a:chOff x="1086" y="1363"/>
              <a:chExt cx="192" cy="179"/>
            </a:xfrm>
          </p:grpSpPr>
          <p:sp>
            <p:nvSpPr>
              <p:cNvPr id="197724" name="文本框 928988"/>
              <p:cNvSpPr txBox="1"/>
              <p:nvPr/>
            </p:nvSpPr>
            <p:spPr>
              <a:xfrm>
                <a:off x="1086" y="1363"/>
                <a:ext cx="192"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S</a:t>
                </a:r>
                <a:endParaRPr lang="en-US" altLang="zh-TW" sz="1100" dirty="0">
                  <a:latin typeface="Arial" panose="020B0604020202020204" pitchFamily="34" charset="0"/>
                </a:endParaRPr>
              </a:p>
            </p:txBody>
          </p:sp>
          <p:sp>
            <p:nvSpPr>
              <p:cNvPr id="197725" name="直接连接符 928989"/>
              <p:cNvSpPr/>
              <p:nvPr/>
            </p:nvSpPr>
            <p:spPr>
              <a:xfrm>
                <a:off x="1152" y="1400"/>
                <a:ext cx="60" cy="0"/>
              </a:xfrm>
              <a:prstGeom prst="line">
                <a:avLst/>
              </a:prstGeom>
              <a:ln w="12700" cap="flat" cmpd="sng">
                <a:solidFill>
                  <a:schemeClr val="tx1"/>
                </a:solidFill>
                <a:prstDash val="solid"/>
                <a:headEnd type="none" w="med" len="med"/>
                <a:tailEnd type="none" w="med" len="med"/>
              </a:ln>
            </p:spPr>
          </p:sp>
        </p:grpSp>
        <p:grpSp>
          <p:nvGrpSpPr>
            <p:cNvPr id="197719" name="组合 928990"/>
            <p:cNvGrpSpPr/>
            <p:nvPr/>
          </p:nvGrpSpPr>
          <p:grpSpPr>
            <a:xfrm>
              <a:off x="1018" y="2159"/>
              <a:ext cx="197" cy="179"/>
              <a:chOff x="1086" y="1363"/>
              <a:chExt cx="197" cy="179"/>
            </a:xfrm>
          </p:grpSpPr>
          <p:sp>
            <p:nvSpPr>
              <p:cNvPr id="197722" name="文本框 928991"/>
              <p:cNvSpPr txBox="1"/>
              <p:nvPr/>
            </p:nvSpPr>
            <p:spPr>
              <a:xfrm>
                <a:off x="1086" y="1363"/>
                <a:ext cx="197"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R</a:t>
                </a:r>
                <a:endParaRPr lang="en-US" altLang="zh-TW" sz="1100" dirty="0">
                  <a:latin typeface="Arial" panose="020B0604020202020204" pitchFamily="34" charset="0"/>
                </a:endParaRPr>
              </a:p>
            </p:txBody>
          </p:sp>
          <p:sp>
            <p:nvSpPr>
              <p:cNvPr id="197723" name="直接连接符 928992"/>
              <p:cNvSpPr/>
              <p:nvPr/>
            </p:nvSpPr>
            <p:spPr>
              <a:xfrm>
                <a:off x="1152" y="1400"/>
                <a:ext cx="60" cy="0"/>
              </a:xfrm>
              <a:prstGeom prst="line">
                <a:avLst/>
              </a:prstGeom>
              <a:ln w="12700" cap="flat" cmpd="sng">
                <a:solidFill>
                  <a:schemeClr val="tx1"/>
                </a:solidFill>
                <a:prstDash val="solid"/>
                <a:headEnd type="none" w="med" len="med"/>
                <a:tailEnd type="none" w="med" len="med"/>
              </a:ln>
            </p:spPr>
          </p:sp>
        </p:grpSp>
        <p:sp>
          <p:nvSpPr>
            <p:cNvPr id="197720" name="文本框 928993"/>
            <p:cNvSpPr txBox="1"/>
            <p:nvPr/>
          </p:nvSpPr>
          <p:spPr>
            <a:xfrm>
              <a:off x="1650" y="2615"/>
              <a:ext cx="256" cy="179"/>
            </a:xfrm>
            <a:prstGeom prst="rect">
              <a:avLst/>
            </a:prstGeom>
            <a:noFill/>
            <a:ln w="9525">
              <a:noFill/>
            </a:ln>
          </p:spPr>
          <p:txBody>
            <a:bodyPr wrap="none" lIns="91429" tIns="45714" rIns="91429" bIns="45714">
              <a:spAutoFit/>
            </a:bodyPr>
            <a:lstStyle/>
            <a:p>
              <a:pPr eaLnBrk="1" hangingPunct="1"/>
              <a:r>
                <a:rPr lang="en-US" altLang="zh-TW" sz="1100" dirty="0">
                  <a:latin typeface="Arial" panose="020B0604020202020204" pitchFamily="34" charset="0"/>
                </a:rPr>
                <a:t>Q2</a:t>
              </a:r>
              <a:endParaRPr lang="en-US" altLang="zh-TW" sz="1100" dirty="0">
                <a:latin typeface="Arial" panose="020B0604020202020204" pitchFamily="34" charset="0"/>
              </a:endParaRPr>
            </a:p>
          </p:txBody>
        </p:sp>
        <p:sp>
          <p:nvSpPr>
            <p:cNvPr id="197721" name="文本框 928994"/>
            <p:cNvSpPr txBox="1"/>
            <p:nvPr/>
          </p:nvSpPr>
          <p:spPr>
            <a:xfrm>
              <a:off x="1213" y="2811"/>
              <a:ext cx="432" cy="173"/>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100" dirty="0">
                  <a:latin typeface="Arial" panose="020B0604020202020204" pitchFamily="34" charset="0"/>
                  <a:ea typeface="宋体" panose="02010600030101010101" pitchFamily="2" charset="-122"/>
                </a:rPr>
                <a:t>RS FF</a:t>
              </a:r>
              <a:endParaRPr lang="en-US" altLang="zh-CN" sz="1100" dirty="0">
                <a:latin typeface="Arial" panose="020B0604020202020204" pitchFamily="34" charset="0"/>
                <a:ea typeface="宋体" panose="02010600030101010101" pitchFamily="2" charset="-122"/>
              </a:endParaRPr>
            </a:p>
          </p:txBody>
        </p:sp>
      </p:grpSp>
      <p:sp>
        <p:nvSpPr>
          <p:cNvPr id="2" name="矩形 912440"/>
          <p:cNvSpPr/>
          <p:nvPr/>
        </p:nvSpPr>
        <p:spPr>
          <a:xfrm>
            <a:off x="1374140" y="48895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
        <p:nvSpPr>
          <p:cNvPr id="193564" name="文本框 924707"/>
          <p:cNvSpPr txBox="1"/>
          <p:nvPr/>
        </p:nvSpPr>
        <p:spPr>
          <a:xfrm>
            <a:off x="7371715" y="1643698"/>
            <a:ext cx="742950" cy="259080"/>
          </a:xfrm>
          <a:prstGeom prst="rect">
            <a:avLst/>
          </a:prstGeom>
          <a:noFill/>
          <a:ln w="9525">
            <a:noFill/>
          </a:ln>
        </p:spPr>
        <p:txBody>
          <a:bodyPr wrap="none" lIns="91429" tIns="45714" rIns="91429" bIns="45714">
            <a:spAutoFit/>
          </a:bodyPr>
          <a:lstStyle/>
          <a:p>
            <a:pPr eaLnBrk="1" hangingPunct="1"/>
            <a:r>
              <a:rPr lang="zh-CN" altLang="en-US" sz="1100" dirty="0">
                <a:solidFill>
                  <a:srgbClr val="FF3300"/>
                </a:solidFill>
                <a:latin typeface="Arial" panose="020B0604020202020204" pitchFamily="34" charset="0"/>
                <a:ea typeface="宋体" panose="02010600030101010101" pitchFamily="2" charset="-122"/>
              </a:rPr>
              <a:t>关断振铃</a:t>
            </a:r>
            <a:endParaRPr lang="zh-CN" altLang="en-US" sz="1100" dirty="0">
              <a:solidFill>
                <a:srgbClr val="FF3300"/>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文本框 930817"/>
          <p:cNvSpPr txBox="1"/>
          <p:nvPr/>
        </p:nvSpPr>
        <p:spPr>
          <a:xfrm>
            <a:off x="762000" y="6136005"/>
            <a:ext cx="5080635" cy="335915"/>
          </a:xfrm>
          <a:prstGeom prst="rect">
            <a:avLst/>
          </a:prstGeom>
          <a:solidFill>
            <a:srgbClr val="B1F4FD"/>
          </a:solidFill>
          <a:ln w="9525">
            <a:noFill/>
          </a:ln>
        </p:spPr>
        <p:txBody>
          <a:bodyPr wrap="square" lIns="91429" tIns="45714" rIns="91429" bIns="45714">
            <a:spAutoFit/>
          </a:bodyPr>
          <a:lstStyle/>
          <a:p>
            <a:pPr algn="ctr" eaLnBrk="1" hangingPunct="1"/>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如果</a:t>
            </a:r>
            <a:r>
              <a:rPr lang="en-US" altLang="zh-TW" dirty="0">
                <a:latin typeface="Arial" panose="020B0604020202020204" pitchFamily="34" charset="0"/>
                <a:ea typeface="宋体" panose="02010600030101010101" pitchFamily="2" charset="-122"/>
              </a:rPr>
              <a:t>V</a:t>
            </a:r>
            <a:r>
              <a:rPr lang="en-US" altLang="zh-TW" baseline="-25000" dirty="0">
                <a:latin typeface="Arial" panose="020B0604020202020204" pitchFamily="34" charset="0"/>
                <a:ea typeface="宋体" panose="02010600030101010101" pitchFamily="2" charset="-122"/>
              </a:rPr>
              <a:t>ref</a:t>
            </a:r>
            <a:r>
              <a:rPr lang="en-US" altLang="zh-TW"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恒定，</a:t>
            </a:r>
            <a:r>
              <a:rPr lang="zh-CN" altLang="en-US" dirty="0">
                <a:solidFill>
                  <a:schemeClr val="tx1"/>
                </a:solidFill>
                <a:latin typeface="Times New Roman" panose="02020603050405020304" pitchFamily="18" charset="0"/>
                <a:ea typeface="宋体" panose="02010600030101010101" pitchFamily="2" charset="-122"/>
                <a:sym typeface="+mn-ea"/>
              </a:rPr>
              <a:t>同步整流管的关断时间随负载变化</a:t>
            </a:r>
            <a:r>
              <a:rPr lang="en-US" altLang="zh-TW" dirty="0">
                <a:latin typeface="Arial" panose="020B0604020202020204" pitchFamily="34" charset="0"/>
              </a:rPr>
              <a:t> </a:t>
            </a:r>
            <a:endParaRPr lang="en-US" altLang="zh-TW" dirty="0">
              <a:latin typeface="Arial" panose="020B0604020202020204" pitchFamily="34" charset="0"/>
            </a:endParaRPr>
          </a:p>
        </p:txBody>
      </p:sp>
      <p:sp>
        <p:nvSpPr>
          <p:cNvPr id="199683" name="直接连接符 930818"/>
          <p:cNvSpPr/>
          <p:nvPr/>
        </p:nvSpPr>
        <p:spPr>
          <a:xfrm flipH="1">
            <a:off x="5473700" y="1624013"/>
            <a:ext cx="4763" cy="4279900"/>
          </a:xfrm>
          <a:prstGeom prst="line">
            <a:avLst/>
          </a:prstGeom>
          <a:ln w="9525" cap="flat" cmpd="sng">
            <a:solidFill>
              <a:schemeClr val="tx1"/>
            </a:solidFill>
            <a:prstDash val="solid"/>
            <a:headEnd type="none" w="med" len="med"/>
            <a:tailEnd type="none" w="med" len="med"/>
          </a:ln>
        </p:spPr>
      </p:sp>
      <p:sp>
        <p:nvSpPr>
          <p:cNvPr id="199684" name="直接连接符 930819"/>
          <p:cNvSpPr/>
          <p:nvPr/>
        </p:nvSpPr>
        <p:spPr>
          <a:xfrm>
            <a:off x="5575300" y="1614488"/>
            <a:ext cx="0" cy="4262437"/>
          </a:xfrm>
          <a:prstGeom prst="line">
            <a:avLst/>
          </a:prstGeom>
          <a:ln w="9525" cap="flat" cmpd="sng">
            <a:solidFill>
              <a:schemeClr val="tx1"/>
            </a:solidFill>
            <a:prstDash val="sysDot"/>
            <a:headEnd type="none" w="med" len="med"/>
            <a:tailEnd type="none" w="med" len="med"/>
          </a:ln>
        </p:spPr>
      </p:sp>
      <p:sp>
        <p:nvSpPr>
          <p:cNvPr id="199685" name="直接连接符 930820"/>
          <p:cNvSpPr/>
          <p:nvPr/>
        </p:nvSpPr>
        <p:spPr>
          <a:xfrm>
            <a:off x="6492875" y="1620838"/>
            <a:ext cx="0" cy="4262437"/>
          </a:xfrm>
          <a:prstGeom prst="line">
            <a:avLst/>
          </a:prstGeom>
          <a:ln w="9525" cap="flat" cmpd="sng">
            <a:solidFill>
              <a:schemeClr val="tx1"/>
            </a:solidFill>
            <a:prstDash val="sysDot"/>
            <a:headEnd type="none" w="med" len="med"/>
            <a:tailEnd type="none" w="med" len="med"/>
          </a:ln>
        </p:spPr>
      </p:sp>
      <p:sp>
        <p:nvSpPr>
          <p:cNvPr id="199686" name="直接连接符 930821"/>
          <p:cNvSpPr/>
          <p:nvPr/>
        </p:nvSpPr>
        <p:spPr>
          <a:xfrm>
            <a:off x="7507288" y="1614488"/>
            <a:ext cx="0" cy="4262437"/>
          </a:xfrm>
          <a:prstGeom prst="line">
            <a:avLst/>
          </a:prstGeom>
          <a:ln w="9525" cap="flat" cmpd="sng">
            <a:solidFill>
              <a:schemeClr val="tx1"/>
            </a:solidFill>
            <a:prstDash val="sysDot"/>
            <a:headEnd type="none" w="med" len="med"/>
            <a:tailEnd type="none" w="med" len="med"/>
          </a:ln>
        </p:spPr>
      </p:sp>
      <p:sp>
        <p:nvSpPr>
          <p:cNvPr id="199687" name="直接连接符 930822"/>
          <p:cNvSpPr/>
          <p:nvPr/>
        </p:nvSpPr>
        <p:spPr>
          <a:xfrm>
            <a:off x="6594475" y="1622425"/>
            <a:ext cx="0" cy="4260850"/>
          </a:xfrm>
          <a:prstGeom prst="line">
            <a:avLst/>
          </a:prstGeom>
          <a:ln w="9525" cap="flat" cmpd="sng">
            <a:solidFill>
              <a:schemeClr val="tx1"/>
            </a:solidFill>
            <a:prstDash val="sysDot"/>
            <a:headEnd type="none" w="med" len="med"/>
            <a:tailEnd type="none" w="med" len="med"/>
          </a:ln>
        </p:spPr>
      </p:sp>
      <p:sp>
        <p:nvSpPr>
          <p:cNvPr id="199688" name="直接连接符 930823"/>
          <p:cNvSpPr/>
          <p:nvPr/>
        </p:nvSpPr>
        <p:spPr>
          <a:xfrm>
            <a:off x="7604125" y="1617663"/>
            <a:ext cx="0" cy="4264025"/>
          </a:xfrm>
          <a:prstGeom prst="line">
            <a:avLst/>
          </a:prstGeom>
          <a:ln w="9525" cap="flat" cmpd="sng">
            <a:solidFill>
              <a:schemeClr val="tx1"/>
            </a:solidFill>
            <a:prstDash val="sysDot"/>
            <a:headEnd type="none" w="med" len="med"/>
            <a:tailEnd type="none" w="med" len="med"/>
          </a:ln>
        </p:spPr>
      </p:sp>
      <p:sp>
        <p:nvSpPr>
          <p:cNvPr id="199689" name="直接连接符 930824"/>
          <p:cNvSpPr/>
          <p:nvPr/>
        </p:nvSpPr>
        <p:spPr>
          <a:xfrm>
            <a:off x="5424488" y="2124075"/>
            <a:ext cx="2339975" cy="0"/>
          </a:xfrm>
          <a:prstGeom prst="line">
            <a:avLst/>
          </a:prstGeom>
          <a:ln w="9525" cap="flat" cmpd="sng">
            <a:solidFill>
              <a:schemeClr val="tx1"/>
            </a:solidFill>
            <a:prstDash val="solid"/>
            <a:headEnd type="none" w="med" len="med"/>
            <a:tailEnd type="none" w="med" len="med"/>
          </a:ln>
        </p:spPr>
      </p:sp>
      <p:sp>
        <p:nvSpPr>
          <p:cNvPr id="199690" name="任意多边形 930825"/>
          <p:cNvSpPr/>
          <p:nvPr/>
        </p:nvSpPr>
        <p:spPr>
          <a:xfrm>
            <a:off x="5456238" y="1952625"/>
            <a:ext cx="838200" cy="171450"/>
          </a:xfrm>
          <a:custGeom>
            <a:avLst/>
            <a:gdLst/>
            <a:ahLst/>
            <a:cxnLst>
              <a:cxn ang="0">
                <a:pos x="0" y="171450"/>
              </a:cxn>
              <a:cxn ang="0">
                <a:pos x="533400" y="0"/>
              </a:cxn>
              <a:cxn ang="0">
                <a:pos x="838200" y="17145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9691" name="直接连接符 930826"/>
          <p:cNvSpPr/>
          <p:nvPr/>
        </p:nvSpPr>
        <p:spPr>
          <a:xfrm>
            <a:off x="5424488" y="4019550"/>
            <a:ext cx="2339975" cy="0"/>
          </a:xfrm>
          <a:prstGeom prst="line">
            <a:avLst/>
          </a:prstGeom>
          <a:ln w="9525" cap="flat" cmpd="sng">
            <a:solidFill>
              <a:schemeClr val="tx1"/>
            </a:solidFill>
            <a:prstDash val="solid"/>
            <a:headEnd type="none" w="med" len="med"/>
            <a:tailEnd type="none" w="med" len="med"/>
          </a:ln>
        </p:spPr>
      </p:sp>
      <p:sp>
        <p:nvSpPr>
          <p:cNvPr id="199692" name="直接连接符 930827"/>
          <p:cNvSpPr/>
          <p:nvPr/>
        </p:nvSpPr>
        <p:spPr>
          <a:xfrm>
            <a:off x="5451475" y="3513138"/>
            <a:ext cx="2339975" cy="0"/>
          </a:xfrm>
          <a:prstGeom prst="line">
            <a:avLst/>
          </a:prstGeom>
          <a:ln w="9525" cap="rnd" cmpd="sng">
            <a:solidFill>
              <a:schemeClr val="tx1"/>
            </a:solidFill>
            <a:prstDash val="sysDot"/>
            <a:headEnd type="none" w="med" len="med"/>
            <a:tailEnd type="none" w="med" len="med"/>
          </a:ln>
        </p:spPr>
      </p:sp>
      <p:sp>
        <p:nvSpPr>
          <p:cNvPr id="199693" name="文本框 930828"/>
          <p:cNvSpPr txBox="1"/>
          <p:nvPr/>
        </p:nvSpPr>
        <p:spPr>
          <a:xfrm>
            <a:off x="7812088" y="3376613"/>
            <a:ext cx="5492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199694" name="文本框 930829"/>
          <p:cNvSpPr txBox="1"/>
          <p:nvPr/>
        </p:nvSpPr>
        <p:spPr>
          <a:xfrm>
            <a:off x="7813675" y="3857625"/>
            <a:ext cx="2825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199695" name="矩形 930830"/>
          <p:cNvSpPr/>
          <p:nvPr/>
        </p:nvSpPr>
        <p:spPr>
          <a:xfrm>
            <a:off x="4822825" y="3359150"/>
            <a:ext cx="452438"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a:t>
            </a:r>
            <a:r>
              <a:rPr lang="en-US" altLang="zh-CN" sz="1400" baseline="-25000" dirty="0">
                <a:solidFill>
                  <a:srgbClr val="FF3300"/>
                </a:solidFill>
                <a:latin typeface="Times New Roman" panose="02020603050405020304" pitchFamily="18" charset="0"/>
                <a:ea typeface="宋体" panose="02010600030101010101" pitchFamily="2" charset="-122"/>
              </a:rPr>
              <a:t>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199696" name="直接连接符 930831"/>
          <p:cNvSpPr/>
          <p:nvPr/>
        </p:nvSpPr>
        <p:spPr>
          <a:xfrm>
            <a:off x="5411788" y="3449638"/>
            <a:ext cx="2339975" cy="0"/>
          </a:xfrm>
          <a:prstGeom prst="line">
            <a:avLst/>
          </a:prstGeom>
          <a:ln w="38100" cap="flat" cmpd="sng">
            <a:solidFill>
              <a:srgbClr val="FF3300"/>
            </a:solidFill>
            <a:prstDash val="solid"/>
            <a:headEnd type="none" w="med" len="med"/>
            <a:tailEnd type="none" w="med" len="med"/>
          </a:ln>
        </p:spPr>
      </p:sp>
      <p:sp>
        <p:nvSpPr>
          <p:cNvPr id="199697" name="任意多边形 930832"/>
          <p:cNvSpPr/>
          <p:nvPr/>
        </p:nvSpPr>
        <p:spPr>
          <a:xfrm>
            <a:off x="5456238" y="1952625"/>
            <a:ext cx="838200" cy="171450"/>
          </a:xfrm>
          <a:custGeom>
            <a:avLst/>
            <a:gdLst/>
            <a:ahLst/>
            <a:cxnLst>
              <a:cxn ang="0">
                <a:pos x="0" y="171450"/>
              </a:cxn>
              <a:cxn ang="0">
                <a:pos x="533400" y="0"/>
              </a:cxn>
              <a:cxn ang="0">
                <a:pos x="838200" y="17145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9698" name="任意多边形 930833"/>
          <p:cNvSpPr/>
          <p:nvPr/>
        </p:nvSpPr>
        <p:spPr>
          <a:xfrm flipV="1">
            <a:off x="6497638" y="2138363"/>
            <a:ext cx="838200" cy="209550"/>
          </a:xfrm>
          <a:custGeom>
            <a:avLst/>
            <a:gdLst/>
            <a:ahLst/>
            <a:cxnLst>
              <a:cxn ang="0">
                <a:pos x="0" y="209550"/>
              </a:cxn>
              <a:cxn ang="0">
                <a:pos x="533400" y="0"/>
              </a:cxn>
              <a:cxn ang="0">
                <a:pos x="838200" y="20955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9699" name="任意多边形 930834"/>
          <p:cNvSpPr/>
          <p:nvPr/>
        </p:nvSpPr>
        <p:spPr>
          <a:xfrm>
            <a:off x="5481638" y="3400425"/>
            <a:ext cx="838200" cy="120650"/>
          </a:xfrm>
          <a:custGeom>
            <a:avLst/>
            <a:gdLst/>
            <a:ahLst/>
            <a:cxnLst>
              <a:cxn ang="0">
                <a:pos x="0" y="120650"/>
              </a:cxn>
              <a:cxn ang="0">
                <a:pos x="533400" y="0"/>
              </a:cxn>
              <a:cxn ang="0">
                <a:pos x="838200" y="12065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9700" name="任意多边形 930835"/>
          <p:cNvSpPr/>
          <p:nvPr/>
        </p:nvSpPr>
        <p:spPr>
          <a:xfrm>
            <a:off x="6500813" y="3402013"/>
            <a:ext cx="866775" cy="120650"/>
          </a:xfrm>
          <a:custGeom>
            <a:avLst/>
            <a:gdLst/>
            <a:ahLst/>
            <a:cxnLst>
              <a:cxn ang="0">
                <a:pos x="0" y="120650"/>
              </a:cxn>
              <a:cxn ang="0">
                <a:pos x="551584" y="0"/>
              </a:cxn>
              <a:cxn ang="0">
                <a:pos x="866775" y="12065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9701" name="直接连接符 930836"/>
          <p:cNvSpPr/>
          <p:nvPr/>
        </p:nvSpPr>
        <p:spPr>
          <a:xfrm>
            <a:off x="6197600" y="1620838"/>
            <a:ext cx="0" cy="4262437"/>
          </a:xfrm>
          <a:prstGeom prst="line">
            <a:avLst/>
          </a:prstGeom>
          <a:ln w="9525" cap="flat" cmpd="sng">
            <a:solidFill>
              <a:schemeClr val="tx1"/>
            </a:solidFill>
            <a:prstDash val="sysDot"/>
            <a:headEnd type="none" w="med" len="med"/>
            <a:tailEnd type="none" w="med" len="med"/>
          </a:ln>
        </p:spPr>
      </p:sp>
      <p:sp>
        <p:nvSpPr>
          <p:cNvPr id="199702" name="直接连接符 930837"/>
          <p:cNvSpPr/>
          <p:nvPr/>
        </p:nvSpPr>
        <p:spPr>
          <a:xfrm>
            <a:off x="6296025" y="1620838"/>
            <a:ext cx="0" cy="4262437"/>
          </a:xfrm>
          <a:prstGeom prst="line">
            <a:avLst/>
          </a:prstGeom>
          <a:ln w="9525" cap="flat" cmpd="sng">
            <a:solidFill>
              <a:schemeClr val="tx1"/>
            </a:solidFill>
            <a:prstDash val="sysDot"/>
            <a:headEnd type="none" w="med" len="med"/>
            <a:tailEnd type="none" w="med" len="med"/>
          </a:ln>
        </p:spPr>
      </p:sp>
      <p:sp>
        <p:nvSpPr>
          <p:cNvPr id="199703" name="直接连接符 930838"/>
          <p:cNvSpPr/>
          <p:nvPr/>
        </p:nvSpPr>
        <p:spPr>
          <a:xfrm>
            <a:off x="7259638" y="1614488"/>
            <a:ext cx="0" cy="4262437"/>
          </a:xfrm>
          <a:prstGeom prst="line">
            <a:avLst/>
          </a:prstGeom>
          <a:ln w="9525" cap="flat" cmpd="sng">
            <a:solidFill>
              <a:schemeClr val="tx1"/>
            </a:solidFill>
            <a:prstDash val="sysDot"/>
            <a:headEnd type="none" w="med" len="med"/>
            <a:tailEnd type="none" w="med" len="med"/>
          </a:ln>
        </p:spPr>
      </p:sp>
      <p:sp>
        <p:nvSpPr>
          <p:cNvPr id="199704" name="直接连接符 930839"/>
          <p:cNvSpPr/>
          <p:nvPr/>
        </p:nvSpPr>
        <p:spPr>
          <a:xfrm>
            <a:off x="7358063" y="1614488"/>
            <a:ext cx="0" cy="4262437"/>
          </a:xfrm>
          <a:prstGeom prst="line">
            <a:avLst/>
          </a:prstGeom>
          <a:ln w="9525" cap="flat" cmpd="sng">
            <a:solidFill>
              <a:schemeClr val="tx1"/>
            </a:solidFill>
            <a:prstDash val="sysDot"/>
            <a:headEnd type="none" w="med" len="med"/>
            <a:tailEnd type="none" w="med" len="med"/>
          </a:ln>
        </p:spPr>
      </p:sp>
      <p:sp>
        <p:nvSpPr>
          <p:cNvPr id="199705" name="直接连接符 930840"/>
          <p:cNvSpPr/>
          <p:nvPr/>
        </p:nvSpPr>
        <p:spPr>
          <a:xfrm>
            <a:off x="5437188" y="5011738"/>
            <a:ext cx="2339975" cy="0"/>
          </a:xfrm>
          <a:prstGeom prst="line">
            <a:avLst/>
          </a:prstGeom>
          <a:ln w="9525" cap="flat" cmpd="sng">
            <a:solidFill>
              <a:schemeClr val="tx1"/>
            </a:solidFill>
            <a:prstDash val="solid"/>
            <a:headEnd type="none" w="med" len="med"/>
            <a:tailEnd type="none" w="med" len="med"/>
          </a:ln>
        </p:spPr>
      </p:sp>
      <p:sp>
        <p:nvSpPr>
          <p:cNvPr id="199706" name="直接连接符 930841"/>
          <p:cNvSpPr/>
          <p:nvPr/>
        </p:nvSpPr>
        <p:spPr>
          <a:xfrm flipV="1">
            <a:off x="5448300" y="5013325"/>
            <a:ext cx="2328863" cy="0"/>
          </a:xfrm>
          <a:prstGeom prst="line">
            <a:avLst/>
          </a:prstGeom>
          <a:ln w="9525" cap="flat" cmpd="sng">
            <a:solidFill>
              <a:schemeClr val="tx1"/>
            </a:solidFill>
            <a:prstDash val="solid"/>
            <a:headEnd type="none" w="med" len="med"/>
            <a:tailEnd type="none" w="med" len="med"/>
          </a:ln>
        </p:spPr>
      </p:sp>
      <p:grpSp>
        <p:nvGrpSpPr>
          <p:cNvPr id="199707" name="组合 930842"/>
          <p:cNvGrpSpPr/>
          <p:nvPr/>
        </p:nvGrpSpPr>
        <p:grpSpPr>
          <a:xfrm>
            <a:off x="5572125" y="4913313"/>
            <a:ext cx="628650" cy="95250"/>
            <a:chOff x="3485" y="3104"/>
            <a:chExt cx="507" cy="51"/>
          </a:xfrm>
        </p:grpSpPr>
        <p:sp>
          <p:nvSpPr>
            <p:cNvPr id="199784" name="矩形 930843"/>
            <p:cNvSpPr/>
            <p:nvPr/>
          </p:nvSpPr>
          <p:spPr>
            <a:xfrm>
              <a:off x="3491" y="3108"/>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9785" name="直接连接符 930844"/>
            <p:cNvSpPr/>
            <p:nvPr/>
          </p:nvSpPr>
          <p:spPr>
            <a:xfrm flipV="1">
              <a:off x="3486" y="3106"/>
              <a:ext cx="0" cy="48"/>
            </a:xfrm>
            <a:prstGeom prst="line">
              <a:avLst/>
            </a:prstGeom>
            <a:ln w="19050" cap="flat" cmpd="sng">
              <a:solidFill>
                <a:schemeClr val="tx1"/>
              </a:solidFill>
              <a:prstDash val="solid"/>
              <a:headEnd type="none" w="med" len="med"/>
              <a:tailEnd type="none" w="med" len="med"/>
            </a:ln>
          </p:spPr>
        </p:sp>
        <p:sp>
          <p:nvSpPr>
            <p:cNvPr id="199786" name="直接连接符 930845"/>
            <p:cNvSpPr/>
            <p:nvPr/>
          </p:nvSpPr>
          <p:spPr>
            <a:xfrm>
              <a:off x="3485" y="3109"/>
              <a:ext cx="507" cy="0"/>
            </a:xfrm>
            <a:prstGeom prst="line">
              <a:avLst/>
            </a:prstGeom>
            <a:ln w="19050" cap="flat" cmpd="sng">
              <a:solidFill>
                <a:schemeClr val="tx1"/>
              </a:solidFill>
              <a:prstDash val="solid"/>
              <a:headEnd type="none" w="med" len="med"/>
              <a:tailEnd type="none" w="med" len="med"/>
            </a:ln>
          </p:spPr>
        </p:sp>
        <p:sp>
          <p:nvSpPr>
            <p:cNvPr id="199787" name="直接连接符 930846"/>
            <p:cNvSpPr/>
            <p:nvPr/>
          </p:nvSpPr>
          <p:spPr>
            <a:xfrm flipV="1">
              <a:off x="3989" y="3104"/>
              <a:ext cx="0" cy="48"/>
            </a:xfrm>
            <a:prstGeom prst="line">
              <a:avLst/>
            </a:prstGeom>
            <a:ln w="19050" cap="flat" cmpd="sng">
              <a:solidFill>
                <a:schemeClr val="tx1"/>
              </a:solidFill>
              <a:prstDash val="solid"/>
              <a:headEnd type="none" w="med" len="med"/>
              <a:tailEnd type="none" w="med" len="med"/>
            </a:ln>
          </p:spPr>
        </p:sp>
      </p:grpSp>
      <p:grpSp>
        <p:nvGrpSpPr>
          <p:cNvPr id="199708" name="组合 930847"/>
          <p:cNvGrpSpPr/>
          <p:nvPr/>
        </p:nvGrpSpPr>
        <p:grpSpPr>
          <a:xfrm>
            <a:off x="6584950" y="4914900"/>
            <a:ext cx="677863" cy="93663"/>
            <a:chOff x="3973" y="1242"/>
            <a:chExt cx="592" cy="51"/>
          </a:xfrm>
        </p:grpSpPr>
        <p:sp>
          <p:nvSpPr>
            <p:cNvPr id="199780" name="矩形 930848"/>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9781" name="直接连接符 930849"/>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99782" name="直接连接符 930850"/>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99783" name="直接连接符 930851"/>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99709" name="直接连接符 930852"/>
          <p:cNvSpPr/>
          <p:nvPr/>
        </p:nvSpPr>
        <p:spPr>
          <a:xfrm>
            <a:off x="5449888" y="5481638"/>
            <a:ext cx="2339975" cy="0"/>
          </a:xfrm>
          <a:prstGeom prst="line">
            <a:avLst/>
          </a:prstGeom>
          <a:ln w="9525" cap="flat" cmpd="sng">
            <a:solidFill>
              <a:schemeClr val="tx1"/>
            </a:solidFill>
            <a:prstDash val="solid"/>
            <a:headEnd type="none" w="med" len="med"/>
            <a:tailEnd type="none" w="med" len="med"/>
          </a:ln>
        </p:spPr>
      </p:sp>
      <p:sp>
        <p:nvSpPr>
          <p:cNvPr id="199710" name="直接连接符 930853"/>
          <p:cNvSpPr/>
          <p:nvPr/>
        </p:nvSpPr>
        <p:spPr>
          <a:xfrm flipV="1">
            <a:off x="5461000" y="5483225"/>
            <a:ext cx="2328863" cy="0"/>
          </a:xfrm>
          <a:prstGeom prst="line">
            <a:avLst/>
          </a:prstGeom>
          <a:ln w="9525" cap="flat" cmpd="sng">
            <a:solidFill>
              <a:schemeClr val="tx1"/>
            </a:solidFill>
            <a:prstDash val="solid"/>
            <a:headEnd type="none" w="med" len="med"/>
            <a:tailEnd type="none" w="med" len="med"/>
          </a:ln>
        </p:spPr>
      </p:sp>
      <p:sp>
        <p:nvSpPr>
          <p:cNvPr id="199711" name="矩形 930854"/>
          <p:cNvSpPr/>
          <p:nvPr/>
        </p:nvSpPr>
        <p:spPr>
          <a:xfrm>
            <a:off x="0" y="2233613"/>
            <a:ext cx="9144000" cy="0"/>
          </a:xfrm>
          <a:prstGeom prst="rect">
            <a:avLst/>
          </a:prstGeom>
          <a:noFill/>
          <a:ln w="28575">
            <a:noFill/>
          </a:ln>
        </p:spPr>
        <p:txBody>
          <a:bodyPr/>
          <a:lstStyle/>
          <a:p>
            <a:pPr eaLnBrk="1" hangingPunct="1"/>
            <a:endParaRPr lang="zh-CN" altLang="en-US" dirty="0">
              <a:latin typeface="Edwardian Script ITC" panose="030303020407070D0804" pitchFamily="66" charset="0"/>
            </a:endParaRPr>
          </a:p>
        </p:txBody>
      </p:sp>
      <p:sp>
        <p:nvSpPr>
          <p:cNvPr id="199712" name="矩形 930855"/>
          <p:cNvSpPr/>
          <p:nvPr/>
        </p:nvSpPr>
        <p:spPr>
          <a:xfrm>
            <a:off x="4913313" y="2005013"/>
            <a:ext cx="354012"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latin typeface="Times New Roman" panose="02020603050405020304" pitchFamily="18" charset="0"/>
                <a:ea typeface="宋体" panose="02010600030101010101" pitchFamily="2" charset="-122"/>
              </a:rPr>
              <a:t>i</a:t>
            </a:r>
            <a:r>
              <a:rPr lang="en-US" altLang="zh-CN" sz="1400" baseline="-25000" dirty="0">
                <a:latin typeface="Times New Roman" panose="02020603050405020304" pitchFamily="18" charset="0"/>
                <a:ea typeface="宋体" panose="02010600030101010101" pitchFamily="2" charset="-122"/>
              </a:rPr>
              <a:t>p1</a:t>
            </a:r>
            <a:endParaRPr lang="en-US" altLang="zh-CN" sz="1400" baseline="-25000" dirty="0">
              <a:latin typeface="Times New Roman" panose="02020603050405020304" pitchFamily="18" charset="0"/>
              <a:ea typeface="宋体" panose="02010600030101010101" pitchFamily="2" charset="-122"/>
            </a:endParaRPr>
          </a:p>
        </p:txBody>
      </p:sp>
      <p:grpSp>
        <p:nvGrpSpPr>
          <p:cNvPr id="930857" name="组合 930856"/>
          <p:cNvGrpSpPr/>
          <p:nvPr/>
        </p:nvGrpSpPr>
        <p:grpSpPr>
          <a:xfrm>
            <a:off x="358775" y="4978400"/>
            <a:ext cx="4876801" cy="536575"/>
            <a:chOff x="226" y="3136"/>
            <a:chExt cx="3072" cy="338"/>
          </a:xfrm>
        </p:grpSpPr>
        <p:sp>
          <p:nvSpPr>
            <p:cNvPr id="199774" name="矩形 930857"/>
            <p:cNvSpPr/>
            <p:nvPr/>
          </p:nvSpPr>
          <p:spPr>
            <a:xfrm>
              <a:off x="226" y="3210"/>
              <a:ext cx="340" cy="192"/>
            </a:xfrm>
            <a:prstGeom prst="rect">
              <a:avLst/>
            </a:prstGeom>
            <a:noFill/>
            <a:ln w="9525">
              <a:noFill/>
            </a:ln>
          </p:spPr>
          <p:txBody>
            <a:bodyPr wrap="none" lIns="91429" tIns="45714" rIns="91429" bIns="45714">
              <a:spAutoFit/>
            </a:bodyPr>
            <a:lstStyle/>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电流</a:t>
              </a:r>
              <a:endParaRPr lang="zh-CN" altLang="en-US" sz="1400" baseline="-25000" dirty="0">
                <a:solidFill>
                  <a:schemeClr val="accent2"/>
                </a:solidFill>
                <a:latin typeface="Times New Roman" panose="02020603050405020304" pitchFamily="18" charset="0"/>
                <a:ea typeface="宋体" panose="02010600030101010101" pitchFamily="2" charset="-122"/>
              </a:endParaRPr>
            </a:p>
          </p:txBody>
        </p:sp>
        <p:sp>
          <p:nvSpPr>
            <p:cNvPr id="199775" name="上箭头 930858"/>
            <p:cNvSpPr/>
            <p:nvPr/>
          </p:nvSpPr>
          <p:spPr>
            <a:xfrm>
              <a:off x="786" y="3204"/>
              <a:ext cx="124" cy="225"/>
            </a:xfrm>
            <a:prstGeom prst="upArrow">
              <a:avLst>
                <a:gd name="adj1" fmla="val 50000"/>
                <a:gd name="adj2" fmla="val 45354"/>
              </a:avLst>
            </a:prstGeom>
            <a:noFill/>
            <a:ln w="9525" cap="flat" cmpd="sng">
              <a:solidFill>
                <a:srgbClr val="FF33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9776" name="矩形 930859"/>
            <p:cNvSpPr/>
            <p:nvPr/>
          </p:nvSpPr>
          <p:spPr>
            <a:xfrm>
              <a:off x="897" y="3218"/>
              <a:ext cx="566" cy="192"/>
            </a:xfrm>
            <a:prstGeom prst="rect">
              <a:avLst/>
            </a:prstGeom>
            <a:noFill/>
            <a:ln w="9525">
              <a:noFill/>
            </a:ln>
          </p:spPr>
          <p:txBody>
            <a:bodyPr wrap="none" lIns="91429" tIns="45714" rIns="91429" bIns="45714">
              <a:spAutoFit/>
            </a:bodyPr>
            <a:lstStyle/>
            <a:p>
              <a:pPr eaLnBrk="1" hangingPunct="1">
                <a:spcBef>
                  <a:spcPct val="50000"/>
                </a:spcBef>
              </a:pPr>
              <a:r>
                <a:rPr lang="zh-CN" altLang="en-US" sz="1400" dirty="0">
                  <a:solidFill>
                    <a:schemeClr val="accent2"/>
                  </a:solidFill>
                  <a:latin typeface="Times New Roman" panose="02020603050405020304" pitchFamily="18" charset="0"/>
                  <a:ea typeface="宋体" panose="02010600030101010101" pitchFamily="2" charset="-122"/>
                </a:rPr>
                <a:t>关断时间</a:t>
              </a:r>
              <a:endParaRPr lang="zh-CN" altLang="en-US" sz="1400" dirty="0">
                <a:solidFill>
                  <a:schemeClr val="accent2"/>
                </a:solidFill>
                <a:latin typeface="Times New Roman" panose="02020603050405020304" pitchFamily="18" charset="0"/>
                <a:ea typeface="宋体" panose="02010600030101010101" pitchFamily="2" charset="-122"/>
              </a:endParaRPr>
            </a:p>
          </p:txBody>
        </p:sp>
        <p:sp>
          <p:nvSpPr>
            <p:cNvPr id="199777" name="右箭头 930860"/>
            <p:cNvSpPr/>
            <p:nvPr/>
          </p:nvSpPr>
          <p:spPr>
            <a:xfrm>
              <a:off x="1705" y="3235"/>
              <a:ext cx="273" cy="163"/>
            </a:xfrm>
            <a:prstGeom prst="rightArrow">
              <a:avLst>
                <a:gd name="adj1" fmla="val 50000"/>
                <a:gd name="adj2" fmla="val 41863"/>
              </a:avLst>
            </a:prstGeom>
            <a:noFill/>
            <a:ln w="9525" cap="flat" cmpd="sng">
              <a:solidFill>
                <a:srgbClr val="FF0000"/>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9778" name="圆角矩形标注 930861"/>
            <p:cNvSpPr/>
            <p:nvPr/>
          </p:nvSpPr>
          <p:spPr>
            <a:xfrm>
              <a:off x="2073" y="3136"/>
              <a:ext cx="1102" cy="338"/>
            </a:xfrm>
            <a:prstGeom prst="wedgeRoundRectCallout">
              <a:avLst>
                <a:gd name="adj1" fmla="val 108074"/>
                <a:gd name="adj2" fmla="val -3255"/>
                <a:gd name="adj3" fmla="val 16667"/>
              </a:avLst>
            </a:prstGeom>
            <a:solidFill>
              <a:schemeClr val="accent1"/>
            </a:solidFill>
            <a:ln w="28575" cap="flat" cmpd="sng">
              <a:solidFill>
                <a:schemeClr val="tx1"/>
              </a:solidFill>
              <a:prstDash val="solid"/>
              <a:miter/>
              <a:headEnd type="none" w="med" len="med"/>
              <a:tailEnd type="none" w="med" len="med"/>
            </a:ln>
          </p:spPr>
          <p:txBody>
            <a:bodyPr lIns="91429" tIns="45714" rIns="91429" bIns="45714"/>
            <a:lstStyle/>
            <a:p>
              <a:pPr algn="ctr" eaLnBrk="1" hangingPunct="1"/>
              <a:endParaRPr lang="zh-CN" altLang="en-US" sz="2400" dirty="0">
                <a:latin typeface="Times New Roman" panose="02020603050405020304" pitchFamily="18" charset="0"/>
                <a:ea typeface="宋体" panose="02010600030101010101" pitchFamily="2" charset="-122"/>
              </a:endParaRPr>
            </a:p>
          </p:txBody>
        </p:sp>
        <p:sp>
          <p:nvSpPr>
            <p:cNvPr id="199779" name="矩形 930862"/>
            <p:cNvSpPr/>
            <p:nvPr/>
          </p:nvSpPr>
          <p:spPr>
            <a:xfrm>
              <a:off x="2000" y="3138"/>
              <a:ext cx="1298" cy="328"/>
            </a:xfrm>
            <a:prstGeom prst="rect">
              <a:avLst/>
            </a:prstGeom>
            <a:noFill/>
            <a:ln w="28575">
              <a:noFill/>
            </a:ln>
          </p:spPr>
          <p:txBody>
            <a:bodyPr wrap="square" lIns="91429" tIns="45714" rIns="91429" bIns="45714">
              <a:spAutoFit/>
            </a:bodyPr>
            <a:lstStyle/>
            <a:p>
              <a:pPr algn="ctr" eaLnBrk="1" hangingPunct="1"/>
              <a:r>
                <a:rPr lang="zh-CN" altLang="en-US" sz="1400" dirty="0">
                  <a:solidFill>
                    <a:schemeClr val="bg1"/>
                  </a:solidFill>
                  <a:latin typeface="Times New Roman" panose="02020603050405020304" pitchFamily="18" charset="0"/>
                  <a:ea typeface="宋体" panose="02010600030101010101" pitchFamily="2" charset="-122"/>
                </a:rPr>
                <a:t>同步整流管的关断时间</a:t>
              </a:r>
              <a:endParaRPr lang="zh-CN" altLang="en-US" sz="1400" dirty="0">
                <a:solidFill>
                  <a:schemeClr val="bg1"/>
                </a:solidFill>
                <a:latin typeface="Times New Roman" panose="02020603050405020304" pitchFamily="18" charset="0"/>
                <a:ea typeface="宋体" panose="02010600030101010101" pitchFamily="2" charset="-122"/>
              </a:endParaRPr>
            </a:p>
            <a:p>
              <a:pPr algn="ctr" eaLnBrk="1" hangingPunct="1"/>
              <a:r>
                <a:rPr lang="zh-CN" altLang="en-US" sz="1400" dirty="0">
                  <a:solidFill>
                    <a:schemeClr val="bg1"/>
                  </a:solidFill>
                  <a:latin typeface="Times New Roman" panose="02020603050405020304" pitchFamily="18" charset="0"/>
                  <a:ea typeface="宋体" panose="02010600030101010101" pitchFamily="2" charset="-122"/>
                </a:rPr>
                <a:t>随负载变化</a:t>
              </a:r>
              <a:endParaRPr lang="zh-CN" altLang="en-US" sz="1400" dirty="0">
                <a:solidFill>
                  <a:schemeClr val="bg1"/>
                </a:solidFill>
                <a:latin typeface="Times New Roman" panose="02020603050405020304" pitchFamily="18" charset="0"/>
                <a:ea typeface="宋体" panose="02010600030101010101" pitchFamily="2" charset="-122"/>
              </a:endParaRPr>
            </a:p>
          </p:txBody>
        </p:sp>
      </p:grpSp>
      <p:sp>
        <p:nvSpPr>
          <p:cNvPr id="199714" name="直接连接符 930863"/>
          <p:cNvSpPr/>
          <p:nvPr/>
        </p:nvSpPr>
        <p:spPr>
          <a:xfrm flipV="1">
            <a:off x="2565400" y="3127375"/>
            <a:ext cx="609600" cy="228600"/>
          </a:xfrm>
          <a:prstGeom prst="line">
            <a:avLst/>
          </a:prstGeom>
          <a:ln w="38100" cap="flat" cmpd="sng">
            <a:solidFill>
              <a:schemeClr val="tx1"/>
            </a:solidFill>
            <a:prstDash val="solid"/>
            <a:headEnd type="none" w="med" len="med"/>
            <a:tailEnd type="none" w="med" len="med"/>
          </a:ln>
        </p:spPr>
      </p:sp>
      <p:sp>
        <p:nvSpPr>
          <p:cNvPr id="199715" name="直接连接符 930864"/>
          <p:cNvSpPr/>
          <p:nvPr/>
        </p:nvSpPr>
        <p:spPr>
          <a:xfrm>
            <a:off x="2565400" y="2898775"/>
            <a:ext cx="609600" cy="228600"/>
          </a:xfrm>
          <a:prstGeom prst="line">
            <a:avLst/>
          </a:prstGeom>
          <a:ln w="38100" cap="flat" cmpd="sng">
            <a:solidFill>
              <a:schemeClr val="tx1"/>
            </a:solidFill>
            <a:prstDash val="solid"/>
            <a:headEnd type="none" w="med" len="med"/>
            <a:tailEnd type="none" w="med" len="med"/>
          </a:ln>
        </p:spPr>
      </p:sp>
      <p:sp>
        <p:nvSpPr>
          <p:cNvPr id="199716" name="直接连接符 930865"/>
          <p:cNvSpPr/>
          <p:nvPr/>
        </p:nvSpPr>
        <p:spPr>
          <a:xfrm>
            <a:off x="2565400" y="2898775"/>
            <a:ext cx="0" cy="457200"/>
          </a:xfrm>
          <a:prstGeom prst="line">
            <a:avLst/>
          </a:prstGeom>
          <a:ln w="38100" cap="flat" cmpd="sng">
            <a:solidFill>
              <a:schemeClr val="tx1"/>
            </a:solidFill>
            <a:prstDash val="solid"/>
            <a:headEnd type="none" w="med" len="med"/>
            <a:tailEnd type="none" w="med" len="med"/>
          </a:ln>
        </p:spPr>
      </p:sp>
      <p:sp>
        <p:nvSpPr>
          <p:cNvPr id="199717" name="文本框 930866"/>
          <p:cNvSpPr txBox="1"/>
          <p:nvPr/>
        </p:nvSpPr>
        <p:spPr>
          <a:xfrm>
            <a:off x="2514600" y="3041650"/>
            <a:ext cx="287338"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99718" name="文本框 930867"/>
          <p:cNvSpPr txBox="1"/>
          <p:nvPr/>
        </p:nvSpPr>
        <p:spPr>
          <a:xfrm>
            <a:off x="2544763" y="2881313"/>
            <a:ext cx="242887" cy="304800"/>
          </a:xfrm>
          <a:prstGeom prst="rect">
            <a:avLst/>
          </a:prstGeom>
          <a:noFill/>
          <a:ln w="38100">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199719" name="直接连接符 930868"/>
          <p:cNvSpPr/>
          <p:nvPr/>
        </p:nvSpPr>
        <p:spPr>
          <a:xfrm>
            <a:off x="2032000" y="3203575"/>
            <a:ext cx="533400" cy="0"/>
          </a:xfrm>
          <a:prstGeom prst="line">
            <a:avLst/>
          </a:prstGeom>
          <a:ln w="38100" cap="flat" cmpd="sng">
            <a:solidFill>
              <a:schemeClr val="tx1"/>
            </a:solidFill>
            <a:prstDash val="solid"/>
            <a:headEnd type="none" w="med" len="med"/>
            <a:tailEnd type="none" w="med" len="med"/>
          </a:ln>
        </p:spPr>
      </p:sp>
      <p:sp>
        <p:nvSpPr>
          <p:cNvPr id="199720" name="直接连接符 930869"/>
          <p:cNvSpPr/>
          <p:nvPr/>
        </p:nvSpPr>
        <p:spPr>
          <a:xfrm flipH="1">
            <a:off x="3175000" y="3127375"/>
            <a:ext cx="304800" cy="0"/>
          </a:xfrm>
          <a:prstGeom prst="line">
            <a:avLst/>
          </a:prstGeom>
          <a:ln w="38100" cap="flat" cmpd="sng">
            <a:solidFill>
              <a:schemeClr val="tx1"/>
            </a:solidFill>
            <a:prstDash val="solid"/>
            <a:headEnd type="none" w="med" len="med"/>
            <a:tailEnd type="none" w="med" len="med"/>
          </a:ln>
        </p:spPr>
      </p:sp>
      <p:sp>
        <p:nvSpPr>
          <p:cNvPr id="199721" name="直接连接符 930870"/>
          <p:cNvSpPr/>
          <p:nvPr/>
        </p:nvSpPr>
        <p:spPr>
          <a:xfrm>
            <a:off x="2032000" y="3051175"/>
            <a:ext cx="533400" cy="0"/>
          </a:xfrm>
          <a:prstGeom prst="line">
            <a:avLst/>
          </a:prstGeom>
          <a:ln w="38100" cap="flat" cmpd="sng">
            <a:solidFill>
              <a:schemeClr val="tx1"/>
            </a:solidFill>
            <a:prstDash val="solid"/>
            <a:headEnd type="none" w="med" len="med"/>
            <a:tailEnd type="none" w="med" len="med"/>
          </a:ln>
        </p:spPr>
      </p:sp>
      <p:sp>
        <p:nvSpPr>
          <p:cNvPr id="199722" name="直接连接符 930871"/>
          <p:cNvSpPr/>
          <p:nvPr/>
        </p:nvSpPr>
        <p:spPr>
          <a:xfrm flipV="1">
            <a:off x="1346200" y="2527300"/>
            <a:ext cx="693738" cy="1588"/>
          </a:xfrm>
          <a:prstGeom prst="line">
            <a:avLst/>
          </a:prstGeom>
          <a:ln w="38100" cap="flat" cmpd="sng">
            <a:solidFill>
              <a:schemeClr val="tx1"/>
            </a:solidFill>
            <a:prstDash val="solid"/>
            <a:headEnd type="triangle" w="med" len="med"/>
            <a:tailEnd type="none" w="med" len="med"/>
          </a:ln>
        </p:spPr>
      </p:sp>
      <p:sp>
        <p:nvSpPr>
          <p:cNvPr id="199723" name="直接连接符 930872"/>
          <p:cNvSpPr/>
          <p:nvPr/>
        </p:nvSpPr>
        <p:spPr>
          <a:xfrm flipH="1" flipV="1">
            <a:off x="2039938" y="3189288"/>
            <a:ext cx="1587" cy="493712"/>
          </a:xfrm>
          <a:prstGeom prst="line">
            <a:avLst/>
          </a:prstGeom>
          <a:ln w="38100" cap="flat" cmpd="sng">
            <a:solidFill>
              <a:schemeClr val="tx1"/>
            </a:solidFill>
            <a:prstDash val="solid"/>
            <a:headEnd type="none" w="med" len="med"/>
            <a:tailEnd type="none" w="med" len="med"/>
          </a:ln>
        </p:spPr>
      </p:sp>
      <p:sp>
        <p:nvSpPr>
          <p:cNvPr id="199724" name="直接连接符 930873"/>
          <p:cNvSpPr/>
          <p:nvPr/>
        </p:nvSpPr>
        <p:spPr>
          <a:xfrm>
            <a:off x="1568450" y="3665538"/>
            <a:ext cx="487363" cy="0"/>
          </a:xfrm>
          <a:prstGeom prst="line">
            <a:avLst/>
          </a:prstGeom>
          <a:ln w="38100" cap="flat" cmpd="sng">
            <a:solidFill>
              <a:schemeClr val="tx1"/>
            </a:solidFill>
            <a:prstDash val="solid"/>
            <a:headEnd type="none" w="med" len="med"/>
            <a:tailEnd type="none" w="med" len="med"/>
          </a:ln>
        </p:spPr>
      </p:sp>
      <p:sp>
        <p:nvSpPr>
          <p:cNvPr id="199725" name="直接连接符 930874"/>
          <p:cNvSpPr/>
          <p:nvPr/>
        </p:nvSpPr>
        <p:spPr>
          <a:xfrm>
            <a:off x="1252538" y="2400300"/>
            <a:ext cx="109537" cy="0"/>
          </a:xfrm>
          <a:prstGeom prst="line">
            <a:avLst/>
          </a:prstGeom>
          <a:ln w="38100" cap="flat" cmpd="sng">
            <a:solidFill>
              <a:schemeClr val="tx1"/>
            </a:solidFill>
            <a:prstDash val="solid"/>
            <a:headEnd type="none" w="med" len="med"/>
            <a:tailEnd type="none" w="med" len="med"/>
          </a:ln>
        </p:spPr>
      </p:sp>
      <p:sp>
        <p:nvSpPr>
          <p:cNvPr id="199726" name="直接连接符 930875"/>
          <p:cNvSpPr/>
          <p:nvPr/>
        </p:nvSpPr>
        <p:spPr>
          <a:xfrm>
            <a:off x="1266825" y="2400300"/>
            <a:ext cx="0" cy="304800"/>
          </a:xfrm>
          <a:prstGeom prst="line">
            <a:avLst/>
          </a:prstGeom>
          <a:ln w="38100" cap="flat" cmpd="sng">
            <a:solidFill>
              <a:schemeClr val="tx1"/>
            </a:solidFill>
            <a:prstDash val="solid"/>
            <a:headEnd type="none" w="med" len="med"/>
            <a:tailEnd type="none" w="med" len="med"/>
          </a:ln>
        </p:spPr>
      </p:sp>
      <p:sp>
        <p:nvSpPr>
          <p:cNvPr id="199727" name="直接连接符 930876"/>
          <p:cNvSpPr/>
          <p:nvPr/>
        </p:nvSpPr>
        <p:spPr>
          <a:xfrm>
            <a:off x="1343025" y="2400300"/>
            <a:ext cx="0" cy="304800"/>
          </a:xfrm>
          <a:prstGeom prst="line">
            <a:avLst/>
          </a:prstGeom>
          <a:ln w="38100" cap="flat" cmpd="sng">
            <a:solidFill>
              <a:schemeClr val="tx1"/>
            </a:solidFill>
            <a:prstDash val="solid"/>
            <a:headEnd type="none" w="med" len="med"/>
            <a:tailEnd type="none" w="med" len="med"/>
          </a:ln>
        </p:spPr>
      </p:sp>
      <p:sp>
        <p:nvSpPr>
          <p:cNvPr id="199728" name="直接连接符 930877"/>
          <p:cNvSpPr/>
          <p:nvPr/>
        </p:nvSpPr>
        <p:spPr>
          <a:xfrm>
            <a:off x="1255713" y="2705100"/>
            <a:ext cx="109537" cy="0"/>
          </a:xfrm>
          <a:prstGeom prst="line">
            <a:avLst/>
          </a:prstGeom>
          <a:ln w="38100" cap="flat" cmpd="sng">
            <a:solidFill>
              <a:schemeClr val="tx1"/>
            </a:solidFill>
            <a:prstDash val="solid"/>
            <a:headEnd type="none" w="med" len="med"/>
            <a:tailEnd type="none" w="med" len="med"/>
          </a:ln>
        </p:spPr>
      </p:sp>
      <p:sp>
        <p:nvSpPr>
          <p:cNvPr id="199729" name="直接连接符 930878"/>
          <p:cNvSpPr/>
          <p:nvPr/>
        </p:nvSpPr>
        <p:spPr>
          <a:xfrm>
            <a:off x="1309688" y="2705100"/>
            <a:ext cx="0" cy="236538"/>
          </a:xfrm>
          <a:prstGeom prst="line">
            <a:avLst/>
          </a:prstGeom>
          <a:ln w="38100" cap="flat" cmpd="sng">
            <a:solidFill>
              <a:schemeClr val="tx1"/>
            </a:solidFill>
            <a:prstDash val="solid"/>
            <a:headEnd type="none" w="med" len="med"/>
            <a:tailEnd type="none" w="med" len="med"/>
          </a:ln>
        </p:spPr>
      </p:sp>
      <p:sp>
        <p:nvSpPr>
          <p:cNvPr id="199730" name="直接连接符 930879"/>
          <p:cNvSpPr/>
          <p:nvPr/>
        </p:nvSpPr>
        <p:spPr>
          <a:xfrm flipV="1">
            <a:off x="1304925" y="2163763"/>
            <a:ext cx="0" cy="228600"/>
          </a:xfrm>
          <a:prstGeom prst="line">
            <a:avLst/>
          </a:prstGeom>
          <a:ln w="38100" cap="flat" cmpd="sng">
            <a:solidFill>
              <a:schemeClr val="tx1"/>
            </a:solidFill>
            <a:prstDash val="solid"/>
            <a:headEnd type="none" w="med" len="med"/>
            <a:tailEnd type="oval" w="med" len="med"/>
          </a:ln>
        </p:spPr>
      </p:sp>
      <p:sp>
        <p:nvSpPr>
          <p:cNvPr id="199731" name="文本框 930880"/>
          <p:cNvSpPr txBox="1"/>
          <p:nvPr/>
        </p:nvSpPr>
        <p:spPr>
          <a:xfrm>
            <a:off x="1419225" y="2038350"/>
            <a:ext cx="431800"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5V</a:t>
            </a:r>
            <a:endParaRPr lang="en-US" altLang="zh-TW" dirty="0">
              <a:latin typeface="Arial" panose="020B0604020202020204" pitchFamily="34" charset="0"/>
            </a:endParaRPr>
          </a:p>
        </p:txBody>
      </p:sp>
      <p:sp>
        <p:nvSpPr>
          <p:cNvPr id="199732" name="直接连接符 930881"/>
          <p:cNvSpPr/>
          <p:nvPr/>
        </p:nvSpPr>
        <p:spPr>
          <a:xfrm>
            <a:off x="1190625" y="2933700"/>
            <a:ext cx="228600" cy="0"/>
          </a:xfrm>
          <a:prstGeom prst="line">
            <a:avLst/>
          </a:prstGeom>
          <a:ln w="38100" cap="flat" cmpd="sng">
            <a:solidFill>
              <a:schemeClr val="tx1"/>
            </a:solidFill>
            <a:prstDash val="solid"/>
            <a:headEnd type="none" w="med" len="med"/>
            <a:tailEnd type="none" w="med" len="med"/>
          </a:ln>
        </p:spPr>
      </p:sp>
      <p:sp>
        <p:nvSpPr>
          <p:cNvPr id="199733" name="直接连接符 930882"/>
          <p:cNvSpPr/>
          <p:nvPr/>
        </p:nvSpPr>
        <p:spPr>
          <a:xfrm flipV="1">
            <a:off x="2047875" y="2528888"/>
            <a:ext cx="0" cy="509587"/>
          </a:xfrm>
          <a:prstGeom prst="line">
            <a:avLst/>
          </a:prstGeom>
          <a:ln w="38100" cap="flat" cmpd="sng">
            <a:solidFill>
              <a:schemeClr val="tx1"/>
            </a:solidFill>
            <a:prstDash val="solid"/>
            <a:headEnd type="none" w="med" len="med"/>
            <a:tailEnd type="none" w="med" len="med"/>
          </a:ln>
        </p:spPr>
      </p:sp>
      <p:sp>
        <p:nvSpPr>
          <p:cNvPr id="199734" name="矩形 930883"/>
          <p:cNvSpPr/>
          <p:nvPr/>
        </p:nvSpPr>
        <p:spPr>
          <a:xfrm>
            <a:off x="730250" y="1787525"/>
            <a:ext cx="3429000" cy="2360613"/>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9735" name="文本框 930884"/>
          <p:cNvSpPr txBox="1"/>
          <p:nvPr/>
        </p:nvSpPr>
        <p:spPr>
          <a:xfrm>
            <a:off x="1528763" y="3259138"/>
            <a:ext cx="474662"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V</a:t>
            </a:r>
            <a:r>
              <a:rPr lang="en-US" altLang="zh-TW" baseline="-25000" dirty="0">
                <a:latin typeface="Arial" panose="020B0604020202020204" pitchFamily="34" charset="0"/>
              </a:rPr>
              <a:t>cs</a:t>
            </a:r>
            <a:endParaRPr lang="en-US" altLang="zh-TW" baseline="-25000" dirty="0">
              <a:latin typeface="Arial" panose="020B0604020202020204" pitchFamily="34" charset="0"/>
            </a:endParaRPr>
          </a:p>
        </p:txBody>
      </p:sp>
      <p:sp>
        <p:nvSpPr>
          <p:cNvPr id="199736" name="文本框 930885"/>
          <p:cNvSpPr txBox="1"/>
          <p:nvPr/>
        </p:nvSpPr>
        <p:spPr>
          <a:xfrm>
            <a:off x="1535113" y="2630488"/>
            <a:ext cx="496887"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V</a:t>
            </a:r>
            <a:r>
              <a:rPr lang="en-US" altLang="zh-TW" baseline="-25000" dirty="0">
                <a:latin typeface="Arial" panose="020B0604020202020204" pitchFamily="34" charset="0"/>
              </a:rPr>
              <a:t>ref</a:t>
            </a:r>
            <a:endParaRPr lang="en-US" altLang="zh-TW" baseline="-25000" dirty="0">
              <a:latin typeface="Arial" panose="020B0604020202020204" pitchFamily="34" charset="0"/>
            </a:endParaRPr>
          </a:p>
        </p:txBody>
      </p:sp>
      <p:sp>
        <p:nvSpPr>
          <p:cNvPr id="199737" name="文本框 930886"/>
          <p:cNvSpPr txBox="1"/>
          <p:nvPr/>
        </p:nvSpPr>
        <p:spPr>
          <a:xfrm>
            <a:off x="2807018" y="3714433"/>
            <a:ext cx="1076960" cy="305435"/>
          </a:xfrm>
          <a:prstGeom prst="rect">
            <a:avLst/>
          </a:prstGeom>
          <a:noFill/>
          <a:ln w="9525">
            <a:noFill/>
          </a:ln>
        </p:spPr>
        <p:txBody>
          <a:bodyPr wrap="none" lIns="91429" tIns="45714" rIns="91429" bIns="45714">
            <a:spAutoFit/>
          </a:bodyPr>
          <a:lstStyle/>
          <a:p>
            <a:pPr eaLnBrk="1" hangingPunct="1"/>
            <a:r>
              <a:rPr lang="zh-CN" altLang="en-US" sz="1400" dirty="0">
                <a:solidFill>
                  <a:srgbClr val="FF0000"/>
                </a:solidFill>
                <a:latin typeface="Arial" panose="020B0604020202020204" pitchFamily="34" charset="0"/>
                <a:ea typeface="宋体" panose="02010600030101010101" pitchFamily="2" charset="-122"/>
              </a:rPr>
              <a:t>高速比较器</a:t>
            </a:r>
            <a:endParaRPr lang="zh-CN" altLang="en-US" sz="1400" baseline="-25000" dirty="0">
              <a:solidFill>
                <a:srgbClr val="FF0000"/>
              </a:solidFill>
              <a:latin typeface="Arial" panose="020B0604020202020204" pitchFamily="34" charset="0"/>
              <a:ea typeface="宋体" panose="02010600030101010101" pitchFamily="2" charset="-122"/>
            </a:endParaRPr>
          </a:p>
        </p:txBody>
      </p:sp>
      <p:sp>
        <p:nvSpPr>
          <p:cNvPr id="199738" name="文本框 930887"/>
          <p:cNvSpPr txBox="1"/>
          <p:nvPr/>
        </p:nvSpPr>
        <p:spPr>
          <a:xfrm>
            <a:off x="3244850" y="2682875"/>
            <a:ext cx="319088" cy="336550"/>
          </a:xfrm>
          <a:prstGeom prst="rect">
            <a:avLst/>
          </a:prstGeom>
          <a:noFill/>
          <a:ln w="9525">
            <a:noFill/>
          </a:ln>
        </p:spPr>
        <p:txBody>
          <a:bodyPr wrap="none" lIns="91429" tIns="45714" rIns="91429" bIns="45714">
            <a:spAutoFit/>
          </a:bodyPr>
          <a:lstStyle/>
          <a:p>
            <a:pPr eaLnBrk="1" hangingPunct="1"/>
            <a:r>
              <a:rPr lang="en-US" altLang="zh-TW" dirty="0">
                <a:latin typeface="Arial" panose="020B0604020202020204" pitchFamily="34" charset="0"/>
              </a:rPr>
              <a:t>S</a:t>
            </a:r>
            <a:endParaRPr lang="en-US" altLang="zh-TW" dirty="0">
              <a:latin typeface="Arial" panose="020B0604020202020204" pitchFamily="34" charset="0"/>
            </a:endParaRPr>
          </a:p>
        </p:txBody>
      </p:sp>
      <p:sp>
        <p:nvSpPr>
          <p:cNvPr id="199739" name="直接连接符 930888"/>
          <p:cNvSpPr/>
          <p:nvPr/>
        </p:nvSpPr>
        <p:spPr>
          <a:xfrm>
            <a:off x="6300788" y="2128838"/>
            <a:ext cx="185737" cy="0"/>
          </a:xfrm>
          <a:prstGeom prst="line">
            <a:avLst/>
          </a:prstGeom>
          <a:ln w="25400" cap="flat" cmpd="sng">
            <a:solidFill>
              <a:schemeClr val="tx1"/>
            </a:solidFill>
            <a:prstDash val="solid"/>
            <a:headEnd type="none" w="med" len="med"/>
            <a:tailEnd type="none" w="med" len="med"/>
          </a:ln>
        </p:spPr>
      </p:sp>
      <p:sp>
        <p:nvSpPr>
          <p:cNvPr id="199740" name="直接连接符 930889"/>
          <p:cNvSpPr/>
          <p:nvPr/>
        </p:nvSpPr>
        <p:spPr>
          <a:xfrm>
            <a:off x="6315075" y="3529013"/>
            <a:ext cx="173038" cy="0"/>
          </a:xfrm>
          <a:prstGeom prst="line">
            <a:avLst/>
          </a:prstGeom>
          <a:ln w="25400" cap="flat" cmpd="sng">
            <a:solidFill>
              <a:schemeClr val="tx1"/>
            </a:solidFill>
            <a:prstDash val="solid"/>
            <a:headEnd type="none" w="med" len="med"/>
            <a:tailEnd type="none" w="med" len="med"/>
          </a:ln>
        </p:spPr>
      </p:sp>
      <p:sp>
        <p:nvSpPr>
          <p:cNvPr id="199741" name="矩形 930890"/>
          <p:cNvSpPr/>
          <p:nvPr/>
        </p:nvSpPr>
        <p:spPr>
          <a:xfrm>
            <a:off x="4829175" y="3094038"/>
            <a:ext cx="465138" cy="304800"/>
          </a:xfrm>
          <a:prstGeom prst="rect">
            <a:avLst/>
          </a:prstGeom>
          <a:noFill/>
          <a:ln w="25400">
            <a:noFill/>
          </a:ln>
        </p:spPr>
        <p:txBody>
          <a:bodyPr wrap="none" lIns="91429" tIns="45714" rIns="91429" bIns="45714">
            <a:spAutoFit/>
          </a:bodyPr>
          <a:lstStyle/>
          <a:p>
            <a:pPr eaLnBrk="1" hangingPunct="1"/>
            <a:r>
              <a:rPr lang="en-US" altLang="zh-CN" sz="1400" dirty="0">
                <a:latin typeface="Times New Roman" panose="02020603050405020304" pitchFamily="18" charset="0"/>
                <a:ea typeface="宋体" panose="02010600030101010101" pitchFamily="2" charset="-122"/>
              </a:rPr>
              <a:t>V</a:t>
            </a:r>
            <a:r>
              <a:rPr lang="en-US" altLang="zh-CN" sz="1400" baseline="-25000" dirty="0">
                <a:latin typeface="Times New Roman" panose="02020603050405020304" pitchFamily="18" charset="0"/>
                <a:ea typeface="宋体" panose="02010600030101010101" pitchFamily="2" charset="-122"/>
              </a:rPr>
              <a:t>cs1</a:t>
            </a:r>
            <a:endParaRPr lang="zh-CN" altLang="en-US" sz="1400" baseline="-25000" dirty="0">
              <a:latin typeface="Times New Roman" panose="02020603050405020304" pitchFamily="18" charset="0"/>
              <a:ea typeface="宋体" panose="02010600030101010101" pitchFamily="2" charset="-122"/>
            </a:endParaRPr>
          </a:p>
        </p:txBody>
      </p:sp>
      <p:grpSp>
        <p:nvGrpSpPr>
          <p:cNvPr id="930892" name="组合 930891"/>
          <p:cNvGrpSpPr/>
          <p:nvPr/>
        </p:nvGrpSpPr>
        <p:grpSpPr>
          <a:xfrm>
            <a:off x="4822825" y="1630363"/>
            <a:ext cx="2741613" cy="4033837"/>
            <a:chOff x="3038" y="1027"/>
            <a:chExt cx="1727" cy="2541"/>
          </a:xfrm>
        </p:grpSpPr>
        <p:grpSp>
          <p:nvGrpSpPr>
            <p:cNvPr id="199750" name="组合 930892"/>
            <p:cNvGrpSpPr/>
            <p:nvPr/>
          </p:nvGrpSpPr>
          <p:grpSpPr>
            <a:xfrm>
              <a:off x="3048" y="1027"/>
              <a:ext cx="1717" cy="2541"/>
              <a:chOff x="3048" y="1027"/>
              <a:chExt cx="1717" cy="2541"/>
            </a:xfrm>
          </p:grpSpPr>
          <p:sp>
            <p:nvSpPr>
              <p:cNvPr id="199752" name="矩形 930893"/>
              <p:cNvSpPr/>
              <p:nvPr/>
            </p:nvSpPr>
            <p:spPr>
              <a:xfrm>
                <a:off x="3105" y="1027"/>
                <a:ext cx="223" cy="192"/>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0000FF"/>
                    </a:solidFill>
                    <a:latin typeface="Times New Roman" panose="02020603050405020304" pitchFamily="18" charset="0"/>
                    <a:ea typeface="宋体" panose="02010600030101010101" pitchFamily="2" charset="-122"/>
                  </a:rPr>
                  <a:t>i</a:t>
                </a:r>
                <a:r>
                  <a:rPr lang="en-US" altLang="zh-CN" sz="1400" baseline="-25000" dirty="0">
                    <a:solidFill>
                      <a:srgbClr val="0000FF"/>
                    </a:solidFill>
                    <a:latin typeface="Times New Roman" panose="02020603050405020304" pitchFamily="18" charset="0"/>
                    <a:ea typeface="宋体" panose="02010600030101010101" pitchFamily="2" charset="-122"/>
                  </a:rPr>
                  <a:t>p2</a:t>
                </a:r>
                <a:endParaRPr lang="en-US" altLang="zh-CN" sz="1400" baseline="-25000" dirty="0">
                  <a:solidFill>
                    <a:srgbClr val="0000FF"/>
                  </a:solidFill>
                  <a:latin typeface="Times New Roman" panose="02020603050405020304" pitchFamily="18" charset="0"/>
                  <a:ea typeface="宋体" panose="02010600030101010101" pitchFamily="2" charset="-122"/>
                </a:endParaRPr>
              </a:p>
            </p:txBody>
          </p:sp>
          <p:sp>
            <p:nvSpPr>
              <p:cNvPr id="199753" name="任意多边形 930894"/>
              <p:cNvSpPr/>
              <p:nvPr/>
            </p:nvSpPr>
            <p:spPr>
              <a:xfrm flipV="1">
                <a:off x="4093" y="1331"/>
                <a:ext cx="528" cy="280"/>
              </a:xfrm>
              <a:custGeom>
                <a:avLst/>
                <a:gdLst/>
                <a:ahLst/>
                <a:cxnLst>
                  <a:cxn ang="0">
                    <a:pos x="0" y="280"/>
                  </a:cxn>
                  <a:cxn ang="0">
                    <a:pos x="336" y="0"/>
                  </a:cxn>
                  <a:cxn ang="0">
                    <a:pos x="528" y="28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9754" name="直接连接符 930895"/>
              <p:cNvSpPr/>
              <p:nvPr/>
            </p:nvSpPr>
            <p:spPr>
              <a:xfrm>
                <a:off x="3970" y="1338"/>
                <a:ext cx="114" cy="0"/>
              </a:xfrm>
              <a:prstGeom prst="line">
                <a:avLst/>
              </a:prstGeom>
              <a:ln w="28575" cap="flat" cmpd="sng">
                <a:solidFill>
                  <a:srgbClr val="0000FF"/>
                </a:solidFill>
                <a:prstDash val="solid"/>
                <a:headEnd type="none" w="med" len="med"/>
                <a:tailEnd type="none" w="med" len="med"/>
              </a:ln>
            </p:spPr>
          </p:sp>
          <p:sp>
            <p:nvSpPr>
              <p:cNvPr id="199755" name="直接连接符 930896"/>
              <p:cNvSpPr/>
              <p:nvPr/>
            </p:nvSpPr>
            <p:spPr>
              <a:xfrm>
                <a:off x="4628" y="1338"/>
                <a:ext cx="113" cy="0"/>
              </a:xfrm>
              <a:prstGeom prst="line">
                <a:avLst/>
              </a:prstGeom>
              <a:ln w="28575" cap="flat" cmpd="sng">
                <a:solidFill>
                  <a:srgbClr val="0000FF"/>
                </a:solidFill>
                <a:prstDash val="solid"/>
                <a:headEnd type="none" w="med" len="med"/>
                <a:tailEnd type="none" w="med" len="med"/>
              </a:ln>
            </p:spPr>
          </p:sp>
          <p:sp>
            <p:nvSpPr>
              <p:cNvPr id="199756" name="任意多边形 930897"/>
              <p:cNvSpPr/>
              <p:nvPr/>
            </p:nvSpPr>
            <p:spPr>
              <a:xfrm>
                <a:off x="3461" y="1933"/>
                <a:ext cx="528" cy="288"/>
              </a:xfrm>
              <a:custGeom>
                <a:avLst/>
                <a:gdLst/>
                <a:ahLst/>
                <a:cxnLst>
                  <a:cxn ang="0">
                    <a:pos x="0" y="288"/>
                  </a:cxn>
                  <a:cxn ang="0">
                    <a:pos x="336" y="0"/>
                  </a:cxn>
                  <a:cxn ang="0">
                    <a:pos x="528" y="288"/>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9757" name="任意多边形 930898"/>
              <p:cNvSpPr/>
              <p:nvPr/>
            </p:nvSpPr>
            <p:spPr>
              <a:xfrm>
                <a:off x="4117" y="1940"/>
                <a:ext cx="528" cy="273"/>
              </a:xfrm>
              <a:custGeom>
                <a:avLst/>
                <a:gdLst/>
                <a:ahLst/>
                <a:cxnLst>
                  <a:cxn ang="0">
                    <a:pos x="0" y="273"/>
                  </a:cxn>
                  <a:cxn ang="0">
                    <a:pos x="336" y="0"/>
                  </a:cxn>
                  <a:cxn ang="0">
                    <a:pos x="528" y="273"/>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199758" name="直接连接符 930899"/>
              <p:cNvSpPr/>
              <p:nvPr/>
            </p:nvSpPr>
            <p:spPr>
              <a:xfrm>
                <a:off x="3994" y="2220"/>
                <a:ext cx="114" cy="0"/>
              </a:xfrm>
              <a:prstGeom prst="line">
                <a:avLst/>
              </a:prstGeom>
              <a:ln w="28575" cap="flat" cmpd="sng">
                <a:solidFill>
                  <a:srgbClr val="0000FF"/>
                </a:solidFill>
                <a:prstDash val="solid"/>
                <a:headEnd type="none" w="med" len="med"/>
                <a:tailEnd type="none" w="med" len="med"/>
              </a:ln>
            </p:spPr>
          </p:sp>
          <p:sp>
            <p:nvSpPr>
              <p:cNvPr id="199759" name="直接连接符 930900"/>
              <p:cNvSpPr/>
              <p:nvPr/>
            </p:nvSpPr>
            <p:spPr>
              <a:xfrm>
                <a:off x="4652" y="2220"/>
                <a:ext cx="113" cy="0"/>
              </a:xfrm>
              <a:prstGeom prst="line">
                <a:avLst/>
              </a:prstGeom>
              <a:ln w="28575" cap="flat" cmpd="sng">
                <a:solidFill>
                  <a:srgbClr val="0000FF"/>
                </a:solidFill>
                <a:prstDash val="solid"/>
                <a:headEnd type="none" w="med" len="med"/>
                <a:tailEnd type="none" w="med" len="med"/>
              </a:ln>
            </p:spPr>
          </p:sp>
          <p:sp>
            <p:nvSpPr>
              <p:cNvPr id="199760" name="椭圆 930901"/>
              <p:cNvSpPr/>
              <p:nvPr/>
            </p:nvSpPr>
            <p:spPr>
              <a:xfrm>
                <a:off x="3830" y="2992"/>
                <a:ext cx="194" cy="576"/>
              </a:xfrm>
              <a:prstGeom prst="ellipse">
                <a:avLst/>
              </a:prstGeom>
              <a:noFill/>
              <a:ln w="9525"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9761" name="任意多边形 930902"/>
              <p:cNvSpPr/>
              <p:nvPr/>
            </p:nvSpPr>
            <p:spPr>
              <a:xfrm>
                <a:off x="3447" y="1069"/>
                <a:ext cx="528" cy="264"/>
              </a:xfrm>
              <a:custGeom>
                <a:avLst/>
                <a:gdLst/>
                <a:ahLst/>
                <a:cxnLst>
                  <a:cxn ang="0">
                    <a:pos x="0" y="264"/>
                  </a:cxn>
                  <a:cxn ang="0">
                    <a:pos x="336" y="0"/>
                  </a:cxn>
                  <a:cxn ang="0">
                    <a:pos x="528" y="264"/>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grpSp>
            <p:nvGrpSpPr>
              <p:cNvPr id="199762" name="组合 930903"/>
              <p:cNvGrpSpPr/>
              <p:nvPr/>
            </p:nvGrpSpPr>
            <p:grpSpPr>
              <a:xfrm>
                <a:off x="3509" y="3400"/>
                <a:ext cx="459" cy="51"/>
                <a:chOff x="3485" y="3104"/>
                <a:chExt cx="507" cy="51"/>
              </a:xfrm>
            </p:grpSpPr>
            <p:sp>
              <p:nvSpPr>
                <p:cNvPr id="199770" name="矩形 930904"/>
                <p:cNvSpPr/>
                <p:nvPr/>
              </p:nvSpPr>
              <p:spPr>
                <a:xfrm>
                  <a:off x="3491" y="3108"/>
                  <a:ext cx="496"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9771" name="直接连接符 930905"/>
                <p:cNvSpPr/>
                <p:nvPr/>
              </p:nvSpPr>
              <p:spPr>
                <a:xfrm flipV="1">
                  <a:off x="3486" y="3106"/>
                  <a:ext cx="0" cy="48"/>
                </a:xfrm>
                <a:prstGeom prst="line">
                  <a:avLst/>
                </a:prstGeom>
                <a:ln w="19050" cap="flat" cmpd="sng">
                  <a:solidFill>
                    <a:schemeClr val="tx1"/>
                  </a:solidFill>
                  <a:prstDash val="solid"/>
                  <a:headEnd type="none" w="med" len="med"/>
                  <a:tailEnd type="none" w="med" len="med"/>
                </a:ln>
              </p:spPr>
            </p:sp>
            <p:sp>
              <p:nvSpPr>
                <p:cNvPr id="199772" name="直接连接符 930906"/>
                <p:cNvSpPr/>
                <p:nvPr/>
              </p:nvSpPr>
              <p:spPr>
                <a:xfrm>
                  <a:off x="3485" y="3109"/>
                  <a:ext cx="507" cy="0"/>
                </a:xfrm>
                <a:prstGeom prst="line">
                  <a:avLst/>
                </a:prstGeom>
                <a:ln w="19050" cap="flat" cmpd="sng">
                  <a:solidFill>
                    <a:schemeClr val="tx1"/>
                  </a:solidFill>
                  <a:prstDash val="solid"/>
                  <a:headEnd type="none" w="med" len="med"/>
                  <a:tailEnd type="none" w="med" len="med"/>
                </a:ln>
              </p:spPr>
            </p:sp>
            <p:sp>
              <p:nvSpPr>
                <p:cNvPr id="199773" name="直接连接符 930907"/>
                <p:cNvSpPr/>
                <p:nvPr/>
              </p:nvSpPr>
              <p:spPr>
                <a:xfrm flipV="1">
                  <a:off x="3989" y="3104"/>
                  <a:ext cx="0" cy="48"/>
                </a:xfrm>
                <a:prstGeom prst="line">
                  <a:avLst/>
                </a:prstGeom>
                <a:ln w="19050" cap="flat" cmpd="sng">
                  <a:solidFill>
                    <a:schemeClr val="tx1"/>
                  </a:solidFill>
                  <a:prstDash val="solid"/>
                  <a:headEnd type="none" w="med" len="med"/>
                  <a:tailEnd type="none" w="med" len="med"/>
                </a:ln>
              </p:spPr>
            </p:sp>
          </p:grpSp>
          <p:grpSp>
            <p:nvGrpSpPr>
              <p:cNvPr id="199763" name="组合 930908"/>
              <p:cNvGrpSpPr/>
              <p:nvPr/>
            </p:nvGrpSpPr>
            <p:grpSpPr>
              <a:xfrm>
                <a:off x="4148" y="3391"/>
                <a:ext cx="492" cy="60"/>
                <a:chOff x="3973" y="1242"/>
                <a:chExt cx="592" cy="51"/>
              </a:xfrm>
            </p:grpSpPr>
            <p:sp>
              <p:nvSpPr>
                <p:cNvPr id="199766" name="矩形 930909"/>
                <p:cNvSpPr/>
                <p:nvPr/>
              </p:nvSpPr>
              <p:spPr>
                <a:xfrm>
                  <a:off x="3981" y="1246"/>
                  <a:ext cx="578" cy="47"/>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199767" name="直接连接符 930910"/>
                <p:cNvSpPr/>
                <p:nvPr/>
              </p:nvSpPr>
              <p:spPr>
                <a:xfrm flipV="1">
                  <a:off x="3974" y="1244"/>
                  <a:ext cx="0" cy="48"/>
                </a:xfrm>
                <a:prstGeom prst="line">
                  <a:avLst/>
                </a:prstGeom>
                <a:ln w="19050" cap="flat" cmpd="sng">
                  <a:solidFill>
                    <a:schemeClr val="tx1"/>
                  </a:solidFill>
                  <a:prstDash val="solid"/>
                  <a:headEnd type="none" w="med" len="med"/>
                  <a:tailEnd type="none" w="med" len="med"/>
                </a:ln>
              </p:spPr>
            </p:sp>
            <p:sp>
              <p:nvSpPr>
                <p:cNvPr id="199768" name="直接连接符 930911"/>
                <p:cNvSpPr/>
                <p:nvPr/>
              </p:nvSpPr>
              <p:spPr>
                <a:xfrm>
                  <a:off x="3973" y="1247"/>
                  <a:ext cx="592" cy="0"/>
                </a:xfrm>
                <a:prstGeom prst="line">
                  <a:avLst/>
                </a:prstGeom>
                <a:ln w="19050" cap="flat" cmpd="sng">
                  <a:solidFill>
                    <a:schemeClr val="tx1"/>
                  </a:solidFill>
                  <a:prstDash val="solid"/>
                  <a:headEnd type="none" w="med" len="med"/>
                  <a:tailEnd type="none" w="med" len="med"/>
                </a:ln>
              </p:spPr>
            </p:sp>
            <p:sp>
              <p:nvSpPr>
                <p:cNvPr id="199769" name="直接连接符 930912"/>
                <p:cNvSpPr/>
                <p:nvPr/>
              </p:nvSpPr>
              <p:spPr>
                <a:xfrm flipV="1">
                  <a:off x="4561" y="1242"/>
                  <a:ext cx="0" cy="48"/>
                </a:xfrm>
                <a:prstGeom prst="line">
                  <a:avLst/>
                </a:prstGeom>
                <a:ln w="19050" cap="flat" cmpd="sng">
                  <a:solidFill>
                    <a:schemeClr val="tx1"/>
                  </a:solidFill>
                  <a:prstDash val="solid"/>
                  <a:headEnd type="none" w="med" len="med"/>
                  <a:tailEnd type="none" w="med" len="med"/>
                </a:ln>
              </p:spPr>
            </p:sp>
          </p:grpSp>
          <p:sp>
            <p:nvSpPr>
              <p:cNvPr id="199764" name="椭圆 930913"/>
              <p:cNvSpPr/>
              <p:nvPr/>
            </p:nvSpPr>
            <p:spPr>
              <a:xfrm>
                <a:off x="4516" y="2976"/>
                <a:ext cx="202" cy="576"/>
              </a:xfrm>
              <a:prstGeom prst="ellipse">
                <a:avLst/>
              </a:prstGeom>
              <a:noFill/>
              <a:ln w="9525"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199765" name="矩形 930914"/>
              <p:cNvSpPr/>
              <p:nvPr/>
            </p:nvSpPr>
            <p:spPr>
              <a:xfrm>
                <a:off x="3048" y="1955"/>
                <a:ext cx="116" cy="144"/>
              </a:xfrm>
              <a:prstGeom prst="rect">
                <a:avLst/>
              </a:prstGeom>
              <a:noFill/>
              <a:ln w="9525">
                <a:noFill/>
              </a:ln>
            </p:spPr>
            <p:txBody>
              <a:bodyPr wrap="none" lIns="91429" tIns="45714" rIns="91429" bIns="45714">
                <a:spAutoFit/>
              </a:bodyPr>
              <a:lstStyle/>
              <a:p>
                <a:pPr eaLnBrk="1" hangingPunct="1">
                  <a:spcBef>
                    <a:spcPct val="50000"/>
                  </a:spcBef>
                </a:pPr>
                <a:endParaRPr lang="en-US" altLang="zh-CN" sz="1400" baseline="-25000" dirty="0">
                  <a:solidFill>
                    <a:schemeClr val="accent2"/>
                  </a:solidFill>
                  <a:latin typeface="Times New Roman" panose="02020603050405020304" pitchFamily="18" charset="0"/>
                  <a:ea typeface="宋体" panose="02010600030101010101" pitchFamily="2" charset="-122"/>
                </a:endParaRPr>
              </a:p>
            </p:txBody>
          </p:sp>
        </p:grpSp>
        <p:sp>
          <p:nvSpPr>
            <p:cNvPr id="199751" name="矩形 930915"/>
            <p:cNvSpPr/>
            <p:nvPr/>
          </p:nvSpPr>
          <p:spPr>
            <a:xfrm>
              <a:off x="3038" y="1783"/>
              <a:ext cx="293" cy="192"/>
            </a:xfrm>
            <a:prstGeom prst="rect">
              <a:avLst/>
            </a:prstGeom>
            <a:noFill/>
            <a:ln w="25400">
              <a:noFill/>
            </a:ln>
          </p:spPr>
          <p:txBody>
            <a:bodyPr wrap="none" lIns="91429" tIns="45714" rIns="91429" bIns="45714">
              <a:spAutoFit/>
            </a:bodyPr>
            <a:lstStyle/>
            <a:p>
              <a:pPr eaLnBrk="1" hangingPunct="1"/>
              <a:r>
                <a:rPr lang="en-US" altLang="zh-CN" sz="1400" dirty="0">
                  <a:solidFill>
                    <a:srgbClr val="0000FF"/>
                  </a:solidFill>
                  <a:latin typeface="Times New Roman" panose="02020603050405020304" pitchFamily="18" charset="0"/>
                  <a:ea typeface="宋体" panose="02010600030101010101" pitchFamily="2" charset="-122"/>
                </a:rPr>
                <a:t>V</a:t>
              </a:r>
              <a:r>
                <a:rPr lang="en-US" altLang="zh-CN" sz="1400" baseline="-25000" dirty="0">
                  <a:solidFill>
                    <a:srgbClr val="0000FF"/>
                  </a:solidFill>
                  <a:latin typeface="Times New Roman" panose="02020603050405020304" pitchFamily="18" charset="0"/>
                  <a:ea typeface="宋体" panose="02010600030101010101" pitchFamily="2" charset="-122"/>
                </a:rPr>
                <a:t>cs2</a:t>
              </a:r>
              <a:endParaRPr lang="zh-CN" altLang="en-US" sz="1400" baseline="-25000" dirty="0">
                <a:solidFill>
                  <a:srgbClr val="0000FF"/>
                </a:solidFill>
                <a:latin typeface="Times New Roman" panose="02020603050405020304" pitchFamily="18" charset="0"/>
                <a:ea typeface="宋体" panose="02010600030101010101" pitchFamily="2" charset="-122"/>
              </a:endParaRPr>
            </a:p>
          </p:txBody>
        </p:sp>
      </p:grpSp>
      <p:sp>
        <p:nvSpPr>
          <p:cNvPr id="199743" name="矩形 930916"/>
          <p:cNvSpPr/>
          <p:nvPr/>
        </p:nvSpPr>
        <p:spPr>
          <a:xfrm>
            <a:off x="4951413" y="4572000"/>
            <a:ext cx="282575" cy="396875"/>
          </a:xfrm>
          <a:prstGeom prst="rect">
            <a:avLst/>
          </a:prstGeom>
          <a:noFill/>
          <a:ln w="25400">
            <a:noFill/>
          </a:ln>
        </p:spPr>
        <p:txBody>
          <a:bodyPr wrap="none" lIns="91429" tIns="45714" rIns="91429" bIns="45714">
            <a:spAutoFit/>
          </a:bodyPr>
          <a:lstStyle/>
          <a:p>
            <a:pPr eaLnBrk="1" hangingPunct="1"/>
            <a:r>
              <a:rPr lang="en-US" altLang="zh-CN" sz="2000" dirty="0">
                <a:latin typeface="Times New Roman" panose="02020603050405020304" pitchFamily="18" charset="0"/>
                <a:ea typeface="宋体" panose="02010600030101010101" pitchFamily="2" charset="-122"/>
              </a:rPr>
              <a:t>s</a:t>
            </a:r>
            <a:endParaRPr lang="zh-CN" altLang="en-US" sz="2000" baseline="-25000" dirty="0">
              <a:latin typeface="Times New Roman" panose="02020603050405020304" pitchFamily="18" charset="0"/>
              <a:ea typeface="宋体" panose="02010600030101010101" pitchFamily="2" charset="-122"/>
            </a:endParaRPr>
          </a:p>
        </p:txBody>
      </p:sp>
      <p:grpSp>
        <p:nvGrpSpPr>
          <p:cNvPr id="199745" name="组合 930919"/>
          <p:cNvGrpSpPr/>
          <p:nvPr/>
        </p:nvGrpSpPr>
        <p:grpSpPr>
          <a:xfrm>
            <a:off x="2517775" y="1008063"/>
            <a:ext cx="5195888" cy="357187"/>
            <a:chOff x="1745" y="720"/>
            <a:chExt cx="3600" cy="255"/>
          </a:xfrm>
        </p:grpSpPr>
        <p:sp>
          <p:nvSpPr>
            <p:cNvPr id="199748" name="圆角矩形 930920"/>
            <p:cNvSpPr/>
            <p:nvPr/>
          </p:nvSpPr>
          <p:spPr>
            <a:xfrm>
              <a:off x="1745" y="720"/>
              <a:ext cx="3327"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199749" name="文本框 930921"/>
            <p:cNvSpPr txBox="1"/>
            <p:nvPr/>
          </p:nvSpPr>
          <p:spPr>
            <a:xfrm>
              <a:off x="1770" y="754"/>
              <a:ext cx="3575"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过零探测器的设计难点</a:t>
              </a:r>
              <a:endParaRPr lang="zh-CN" altLang="en-US" sz="1400" dirty="0">
                <a:solidFill>
                  <a:schemeClr val="accent2"/>
                </a:solidFill>
                <a:latin typeface="Arial" panose="020B0604020202020204" pitchFamily="34" charset="0"/>
                <a:ea typeface="宋体" panose="02010600030101010101" pitchFamily="2" charset="-122"/>
              </a:endParaRPr>
            </a:p>
          </p:txBody>
        </p:sp>
      </p:grpSp>
      <p:sp>
        <p:nvSpPr>
          <p:cNvPr id="199746" name="矩形 930922"/>
          <p:cNvSpPr/>
          <p:nvPr/>
        </p:nvSpPr>
        <p:spPr>
          <a:xfrm>
            <a:off x="476250" y="6553200"/>
            <a:ext cx="8105775" cy="215900"/>
          </a:xfrm>
          <a:prstGeom prst="rect">
            <a:avLst/>
          </a:prstGeom>
          <a:noFill/>
          <a:ln w="9525">
            <a:noFill/>
          </a:ln>
        </p:spPr>
        <p:txBody>
          <a:bodyPr lIns="82058" tIns="41029" rIns="82058" bIns="41029">
            <a:spAutoFit/>
          </a:bodyPr>
          <a:lstStyle/>
          <a:p>
            <a:pPr defTabSz="821055" eaLnBrk="1" hangingPunct="1"/>
            <a:r>
              <a:rPr lang="en-US" altLang="zh-CN" sz="900" dirty="0">
                <a:latin typeface="Arial" panose="020B0604020202020204" pitchFamily="34" charset="0"/>
                <a:ea typeface="宋体" panose="02010600030101010101" pitchFamily="2" charset="-122"/>
              </a:rPr>
              <a:t>Courtesy of DPEC (“</a:t>
            </a:r>
            <a:r>
              <a:rPr lang="en-US" altLang="zh-CN" sz="900" i="1" dirty="0">
                <a:latin typeface="Arial" panose="020B0604020202020204" pitchFamily="34" charset="0"/>
                <a:ea typeface="宋体" panose="02010600030101010101" pitchFamily="2" charset="-122"/>
              </a:rPr>
              <a:t>A Method of Synchronous Rectification for LLC Converter</a:t>
            </a:r>
            <a:r>
              <a:rPr lang="en-US" altLang="zh-CN" sz="900" dirty="0">
                <a:latin typeface="Arial" panose="020B0604020202020204" pitchFamily="34" charset="0"/>
                <a:ea typeface="宋体" panose="02010600030101010101" pitchFamily="2" charset="-122"/>
              </a:rPr>
              <a:t>,” by H. Wu, B. Wang, J. Zeng, and J. Ying, </a:t>
            </a:r>
            <a:r>
              <a:rPr lang="en-US" altLang="zh-CN" sz="900" i="1" dirty="0">
                <a:latin typeface="Arial" panose="020B0604020202020204" pitchFamily="34" charset="0"/>
                <a:ea typeface="宋体" panose="02010600030101010101" pitchFamily="2" charset="-122"/>
              </a:rPr>
              <a:t> </a:t>
            </a:r>
            <a:r>
              <a:rPr lang="en-US" altLang="zh-CN" sz="900" dirty="0">
                <a:latin typeface="Arial" panose="020B0604020202020204" pitchFamily="34" charset="0"/>
                <a:ea typeface="宋体" panose="02010600030101010101" pitchFamily="2" charset="-122"/>
              </a:rPr>
              <a:t>DPEC Seminar 2007.)</a:t>
            </a:r>
            <a:endParaRPr lang="en-US" altLang="zh-CN" sz="900" dirty="0">
              <a:latin typeface="Arial" panose="020B0604020202020204" pitchFamily="34" charset="0"/>
              <a:ea typeface="宋体" panose="02010600030101010101" pitchFamily="2" charset="-122"/>
            </a:endParaRPr>
          </a:p>
        </p:txBody>
      </p:sp>
      <p:sp>
        <p:nvSpPr>
          <p:cNvPr id="2" name="矩形 912440"/>
          <p:cNvSpPr/>
          <p:nvPr/>
        </p:nvSpPr>
        <p:spPr>
          <a:xfrm>
            <a:off x="1419225" y="52260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0892"/>
                                        </p:tgtEl>
                                        <p:attrNameLst>
                                          <p:attrName>style.visibility</p:attrName>
                                        </p:attrNameLst>
                                      </p:cBhvr>
                                      <p:to>
                                        <p:strVal val="visible"/>
                                      </p:to>
                                    </p:set>
                                    <p:animEffect transition="in" filter="blinds(horizontal)">
                                      <p:cBhvr>
                                        <p:cTn id="7" dur="500"/>
                                        <p:tgtEl>
                                          <p:spTgt spid="9308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30857"/>
                                        </p:tgtEl>
                                        <p:attrNameLst>
                                          <p:attrName>style.visibility</p:attrName>
                                        </p:attrNameLst>
                                      </p:cBhvr>
                                      <p:to>
                                        <p:strVal val="visible"/>
                                      </p:to>
                                    </p:set>
                                    <p:animEffect transition="in" filter="fade">
                                      <p:cBhvr>
                                        <p:cTn id="11" dur="1000"/>
                                        <p:tgtEl>
                                          <p:spTgt spid="930857"/>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930818"/>
                                        </p:tgtEl>
                                        <p:attrNameLst>
                                          <p:attrName>style.visibility</p:attrName>
                                        </p:attrNameLst>
                                      </p:cBhvr>
                                      <p:to>
                                        <p:strVal val="visible"/>
                                      </p:to>
                                    </p:set>
                                    <p:animEffect transition="in" filter="blinds(horizontal)">
                                      <p:cBhvr>
                                        <p:cTn id="15" dur="500"/>
                                        <p:tgtEl>
                                          <p:spTgt spid="93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18"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文本框 932865"/>
          <p:cNvSpPr txBox="1"/>
          <p:nvPr/>
        </p:nvSpPr>
        <p:spPr>
          <a:xfrm>
            <a:off x="658813" y="1423988"/>
            <a:ext cx="7621587" cy="335915"/>
          </a:xfrm>
          <a:prstGeom prst="rect">
            <a:avLst/>
          </a:prstGeom>
          <a:noFill/>
          <a:ln w="25400">
            <a:noFill/>
          </a:ln>
        </p:spPr>
        <p:txBody>
          <a:bodyPr lIns="91429" tIns="45714" rIns="91429" bIns="45714">
            <a:spAutoFit/>
          </a:bodyPr>
          <a:lstStyle/>
          <a:p>
            <a:pPr indent="205105" eaLnBrk="1" hangingPunct="1">
              <a:buClr>
                <a:srgbClr val="FF0000"/>
              </a:buClr>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rPr>
              <a:t>为了获得检测的峰值电流，</a:t>
            </a:r>
            <a:r>
              <a:rPr lang="en-US" altLang="zh-CN" dirty="0">
                <a:latin typeface="Times New Roman" panose="02020603050405020304" pitchFamily="18" charset="0"/>
                <a:ea typeface="宋体" panose="02010600030101010101" pitchFamily="2" charset="-122"/>
              </a:rPr>
              <a:t>Vp </a:t>
            </a:r>
            <a:r>
              <a:rPr lang="zh-CN" altLang="en-US" dirty="0">
                <a:latin typeface="Times New Roman" panose="02020603050405020304" pitchFamily="18" charset="0"/>
                <a:ea typeface="宋体" panose="02010600030101010101" pitchFamily="2" charset="-122"/>
              </a:rPr>
              <a:t>与延时</a:t>
            </a:r>
            <a:r>
              <a:rPr lang="en-US" altLang="zh-CN" dirty="0">
                <a:latin typeface="Times New Roman" panose="02020603050405020304" pitchFamily="18" charset="0"/>
                <a:ea typeface="宋体" panose="02010600030101010101" pitchFamily="2" charset="-122"/>
              </a:rPr>
              <a:t> T</a:t>
            </a:r>
            <a:r>
              <a:rPr lang="en-US" altLang="zh-CN" baseline="-25000" dirty="0">
                <a:latin typeface="Times New Roman" panose="02020603050405020304" pitchFamily="18" charset="0"/>
                <a:ea typeface="宋体" panose="02010600030101010101" pitchFamily="2" charset="-122"/>
              </a:rPr>
              <a:t>delay</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需要电压</a:t>
            </a:r>
            <a:r>
              <a:rPr lang="en-US" altLang="zh-CN" dirty="0">
                <a:latin typeface="Times New Roman" panose="02020603050405020304" pitchFamily="18" charset="0"/>
                <a:ea typeface="宋体" panose="02010600030101010101" pitchFamily="2" charset="-122"/>
              </a:rPr>
              <a:t> Vc</a:t>
            </a:r>
            <a:r>
              <a:rPr lang="zh-CN" altLang="en-US" dirty="0">
                <a:latin typeface="Times New Roman" panose="02020603050405020304" pitchFamily="18" charset="0"/>
                <a:ea typeface="宋体" panose="02010600030101010101" pitchFamily="2" charset="-122"/>
              </a:rPr>
              <a:t>来进行比较运算</a:t>
            </a:r>
            <a:endParaRPr lang="zh-CN" altLang="en-US" dirty="0">
              <a:latin typeface="Times New Roman" panose="02020603050405020304" pitchFamily="18" charset="0"/>
              <a:ea typeface="宋体" panose="02010600030101010101" pitchFamily="2" charset="-122"/>
            </a:endParaRPr>
          </a:p>
        </p:txBody>
      </p:sp>
      <p:grpSp>
        <p:nvGrpSpPr>
          <p:cNvPr id="201731" name="组合 932866"/>
          <p:cNvGrpSpPr/>
          <p:nvPr/>
        </p:nvGrpSpPr>
        <p:grpSpPr>
          <a:xfrm>
            <a:off x="4940300" y="4827588"/>
            <a:ext cx="3946525" cy="1116012"/>
            <a:chOff x="3423" y="3534"/>
            <a:chExt cx="2735" cy="797"/>
          </a:xfrm>
        </p:grpSpPr>
        <p:sp>
          <p:nvSpPr>
            <p:cNvPr id="201760" name="圆角矩形 932867"/>
            <p:cNvSpPr/>
            <p:nvPr/>
          </p:nvSpPr>
          <p:spPr>
            <a:xfrm>
              <a:off x="3423" y="3534"/>
              <a:ext cx="2703" cy="797"/>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1761" name="文本框 932868"/>
            <p:cNvSpPr txBox="1"/>
            <p:nvPr/>
          </p:nvSpPr>
          <p:spPr>
            <a:xfrm>
              <a:off x="3428" y="3603"/>
              <a:ext cx="2730" cy="680"/>
            </a:xfrm>
            <a:prstGeom prst="rect">
              <a:avLst/>
            </a:prstGeom>
            <a:noFill/>
            <a:ln w="25400">
              <a:noFill/>
            </a:ln>
          </p:spPr>
          <p:txBody>
            <a:bodyPr lIns="91429" tIns="45714" rIns="91429" bIns="45714">
              <a:spAutoFit/>
            </a:bodyPr>
            <a:lstStyle/>
            <a:p>
              <a:pPr eaLnBrk="1" hangingPunct="1"/>
              <a:r>
                <a:rPr lang="en-US" altLang="zh-CN" sz="1400" dirty="0">
                  <a:solidFill>
                    <a:srgbClr val="FF0000"/>
                  </a:solidFill>
                  <a:latin typeface="Times New Roman" panose="02020603050405020304" pitchFamily="18" charset="0"/>
                  <a:ea typeface="宋体" panose="02010600030101010101" pitchFamily="2" charset="-122"/>
                </a:rPr>
                <a:t>Vp</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为整流后电流峰值</a:t>
              </a:r>
              <a:endParaRPr lang="en-US" altLang="zh-CN" sz="1400" dirty="0">
                <a:latin typeface="Times New Roman" panose="02020603050405020304" pitchFamily="18" charset="0"/>
                <a:ea typeface="宋体" panose="02010600030101010101" pitchFamily="2" charset="-122"/>
              </a:endParaRPr>
            </a:p>
            <a:p>
              <a:pPr eaLnBrk="1" hangingPunct="1"/>
              <a:r>
                <a:rPr lang="en-US" altLang="zh-CN" sz="1400" dirty="0">
                  <a:solidFill>
                    <a:srgbClr val="0000FF"/>
                  </a:solidFill>
                  <a:latin typeface="Times New Roman" panose="02020603050405020304" pitchFamily="18" charset="0"/>
                  <a:ea typeface="宋体" panose="02010600030101010101" pitchFamily="2" charset="-122"/>
                </a:rPr>
                <a:t>Vc’</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为</a:t>
              </a:r>
              <a:r>
                <a:rPr lang="en-US" altLang="zh-CN" sz="1400" dirty="0">
                  <a:latin typeface="Times New Roman" panose="02020603050405020304" pitchFamily="18" charset="0"/>
                  <a:ea typeface="宋体" panose="02010600030101010101" pitchFamily="2" charset="-122"/>
                </a:rPr>
                <a:t>100ns</a:t>
              </a:r>
              <a:r>
                <a:rPr lang="zh-CN" altLang="en-US" sz="1400" dirty="0">
                  <a:latin typeface="Times New Roman" panose="02020603050405020304" pitchFamily="18" charset="0"/>
                  <a:ea typeface="宋体" panose="02010600030101010101" pitchFamily="2" charset="-122"/>
                </a:rPr>
                <a:t>延时的理想比较电压</a:t>
              </a:r>
              <a:endParaRPr lang="zh-CN" altLang="en-US" sz="1400" dirty="0">
                <a:latin typeface="Times New Roman" panose="02020603050405020304" pitchFamily="18" charset="0"/>
                <a:ea typeface="宋体" panose="02010600030101010101" pitchFamily="2" charset="-122"/>
              </a:endParaRPr>
            </a:p>
            <a:p>
              <a:pPr eaLnBrk="1" hangingPunct="1"/>
              <a:r>
                <a:rPr lang="en-US" altLang="zh-CN" sz="1400" dirty="0">
                  <a:solidFill>
                    <a:srgbClr val="33CC33"/>
                  </a:solidFill>
                  <a:latin typeface="Times New Roman" panose="02020603050405020304" pitchFamily="18" charset="0"/>
                  <a:ea typeface="宋体" panose="02010600030101010101" pitchFamily="2" charset="-122"/>
                </a:rPr>
                <a:t>Vc</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为通过</a:t>
              </a:r>
              <a:r>
                <a:rPr lang="en-US" altLang="zh-CN" sz="1400" dirty="0">
                  <a:latin typeface="Times New Roman" panose="02020603050405020304" pitchFamily="18" charset="0"/>
                  <a:ea typeface="宋体" panose="02010600030101010101" pitchFamily="2" charset="-122"/>
                </a:rPr>
                <a:t>Vp</a:t>
              </a:r>
              <a:r>
                <a:rPr lang="zh-CN" altLang="en-US" sz="1400" dirty="0">
                  <a:latin typeface="Times New Roman" panose="02020603050405020304" pitchFamily="18" charset="0"/>
                  <a:ea typeface="宋体" panose="02010600030101010101" pitchFamily="2" charset="-122"/>
                </a:rPr>
                <a:t>构造的电压</a:t>
              </a:r>
              <a:endParaRPr lang="zh-CN" altLang="en-US" sz="1400" dirty="0">
                <a:latin typeface="Times New Roman" panose="02020603050405020304" pitchFamily="18" charset="0"/>
                <a:ea typeface="宋体" panose="02010600030101010101" pitchFamily="2" charset="-122"/>
              </a:endParaRPr>
            </a:p>
            <a:p>
              <a:pPr eaLnBrk="1" hangingPunct="1"/>
              <a:r>
                <a:rPr lang="en-US" altLang="zh-CN" sz="1400" dirty="0">
                  <a:latin typeface="Times New Roman" panose="02020603050405020304" pitchFamily="18" charset="0"/>
                  <a:ea typeface="宋体" panose="02010600030101010101" pitchFamily="2" charset="-122"/>
                </a:rPr>
                <a:t> Io  </a:t>
              </a:r>
              <a:r>
                <a:rPr lang="zh-CN" altLang="en-US" sz="1400" dirty="0">
                  <a:latin typeface="Times New Roman" panose="02020603050405020304" pitchFamily="18" charset="0"/>
                  <a:ea typeface="宋体" panose="02010600030101010101" pitchFamily="2" charset="-122"/>
                </a:rPr>
                <a:t>为负载电流</a:t>
              </a:r>
              <a:endParaRPr lang="zh-CN" altLang="en-US" sz="1400" dirty="0">
                <a:latin typeface="Times New Roman" panose="02020603050405020304" pitchFamily="18" charset="0"/>
                <a:ea typeface="宋体" panose="02010600030101010101" pitchFamily="2" charset="-122"/>
              </a:endParaRPr>
            </a:p>
          </p:txBody>
        </p:sp>
      </p:grpSp>
      <p:sp>
        <p:nvSpPr>
          <p:cNvPr id="932870" name="文本框 932869"/>
          <p:cNvSpPr txBox="1"/>
          <p:nvPr/>
        </p:nvSpPr>
        <p:spPr>
          <a:xfrm>
            <a:off x="1338263" y="6164263"/>
            <a:ext cx="3823335" cy="335915"/>
          </a:xfrm>
          <a:prstGeom prst="rect">
            <a:avLst/>
          </a:prstGeom>
          <a:solidFill>
            <a:srgbClr val="B1F4FD"/>
          </a:solidFill>
          <a:ln w="9525">
            <a:noFill/>
          </a:ln>
        </p:spPr>
        <p:txBody>
          <a:bodyPr wrap="none" lIns="91429" tIns="45714" rIns="91429" bIns="45714">
            <a:spAutoFit/>
          </a:bodyPr>
          <a:lstStyle/>
          <a:p>
            <a:pPr algn="l" eaLnBrk="1" hangingPunct="1">
              <a:buClr>
                <a:schemeClr val="tx1"/>
              </a:buClr>
              <a:buFont typeface="Wingdings" panose="05000000000000000000" pitchFamily="2" charset="2"/>
              <a:buChar char="Ø"/>
            </a:pP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利用</a:t>
            </a:r>
            <a:r>
              <a:rPr lang="en-US" altLang="zh-TW" dirty="0">
                <a:latin typeface="Arial" panose="020B0604020202020204" pitchFamily="34" charset="0"/>
                <a:sym typeface="+mn-ea"/>
              </a:rPr>
              <a:t>Vc</a:t>
            </a:r>
            <a:r>
              <a:rPr lang="zh-CN" altLang="en-US" dirty="0">
                <a:latin typeface="Arial" panose="020B0604020202020204" pitchFamily="34" charset="0"/>
                <a:ea typeface="宋体" panose="02010600030101010101" pitchFamily="2" charset="-122"/>
                <a:sym typeface="+mn-ea"/>
              </a:rPr>
              <a:t>随</a:t>
            </a:r>
            <a:r>
              <a:rPr lang="en-US" altLang="zh-TW" dirty="0">
                <a:latin typeface="Arial" panose="020B0604020202020204" pitchFamily="34" charset="0"/>
                <a:sym typeface="+mn-ea"/>
              </a:rPr>
              <a:t>Vp</a:t>
            </a:r>
            <a:r>
              <a:rPr lang="zh-CN" altLang="en-US" dirty="0">
                <a:latin typeface="Arial" panose="020B0604020202020204" pitchFamily="34" charset="0"/>
                <a:ea typeface="宋体" panose="02010600030101010101" pitchFamily="2" charset="-122"/>
                <a:sym typeface="+mn-ea"/>
              </a:rPr>
              <a:t>变化可以得到相同的</a:t>
            </a:r>
            <a:r>
              <a:rPr lang="en-US" altLang="zh-TW" dirty="0">
                <a:latin typeface="Arial" panose="020B0604020202020204" pitchFamily="34" charset="0"/>
              </a:rPr>
              <a:t>T</a:t>
            </a:r>
            <a:r>
              <a:rPr lang="en-US" altLang="zh-TW" baseline="-25000" dirty="0">
                <a:latin typeface="Arial" panose="020B0604020202020204" pitchFamily="34" charset="0"/>
              </a:rPr>
              <a:t>delay</a:t>
            </a:r>
            <a:endParaRPr lang="en-US" altLang="zh-TW" b="0" dirty="0">
              <a:latin typeface="Arial" panose="020B0604020202020204" pitchFamily="34" charset="0"/>
            </a:endParaRPr>
          </a:p>
        </p:txBody>
      </p:sp>
      <p:grpSp>
        <p:nvGrpSpPr>
          <p:cNvPr id="201733" name="组合 932870"/>
          <p:cNvGrpSpPr/>
          <p:nvPr/>
        </p:nvGrpSpPr>
        <p:grpSpPr>
          <a:xfrm>
            <a:off x="4868863" y="1755775"/>
            <a:ext cx="3605212" cy="3036888"/>
            <a:chOff x="3374" y="1474"/>
            <a:chExt cx="2498" cy="2167"/>
          </a:xfrm>
        </p:grpSpPr>
        <p:pic>
          <p:nvPicPr>
            <p:cNvPr id="201755" name="图片 932871"/>
            <p:cNvPicPr>
              <a:picLocks noChangeAspect="1"/>
            </p:cNvPicPr>
            <p:nvPr/>
          </p:nvPicPr>
          <p:blipFill>
            <a:blip r:embed="rId1"/>
            <a:srcRect l="12654" b="6607"/>
            <a:stretch>
              <a:fillRect/>
            </a:stretch>
          </p:blipFill>
          <p:spPr>
            <a:xfrm>
              <a:off x="3374" y="1474"/>
              <a:ext cx="2498" cy="2003"/>
            </a:xfrm>
            <a:prstGeom prst="rect">
              <a:avLst/>
            </a:prstGeom>
            <a:noFill/>
            <a:ln w="25400">
              <a:noFill/>
            </a:ln>
          </p:spPr>
        </p:pic>
        <p:sp>
          <p:nvSpPr>
            <p:cNvPr id="201756" name="文本框 932872"/>
            <p:cNvSpPr txBox="1"/>
            <p:nvPr/>
          </p:nvSpPr>
          <p:spPr>
            <a:xfrm>
              <a:off x="4472" y="3423"/>
              <a:ext cx="491" cy="218"/>
            </a:xfrm>
            <a:prstGeom prst="rect">
              <a:avLst/>
            </a:prstGeom>
            <a:noFill/>
            <a:ln w="25400">
              <a:noFill/>
            </a:ln>
          </p:spPr>
          <p:txBody>
            <a:bodyPr wrap="none" lIns="91429" tIns="45714" rIns="91429" bIns="45714">
              <a:spAutoFit/>
            </a:bodyPr>
            <a:lstStyle/>
            <a:p>
              <a:pPr eaLnBrk="1" hangingPunct="1"/>
              <a:r>
                <a:rPr lang="en-US" altLang="zh-CN" sz="1400" b="0" dirty="0">
                  <a:latin typeface="Times New Roman" panose="02020603050405020304" pitchFamily="18" charset="0"/>
                  <a:ea typeface="宋体" panose="02010600030101010101" pitchFamily="2" charset="-122"/>
                </a:rPr>
                <a:t>Io/10A</a:t>
              </a:r>
              <a:endParaRPr lang="en-US" altLang="zh-CN" sz="1400" b="0" dirty="0">
                <a:latin typeface="Times New Roman" panose="02020603050405020304" pitchFamily="18" charset="0"/>
                <a:ea typeface="宋体" panose="02010600030101010101" pitchFamily="2" charset="-122"/>
              </a:endParaRPr>
            </a:p>
          </p:txBody>
        </p:sp>
        <p:sp>
          <p:nvSpPr>
            <p:cNvPr id="201757" name="文本框 932873"/>
            <p:cNvSpPr txBox="1"/>
            <p:nvPr/>
          </p:nvSpPr>
          <p:spPr>
            <a:xfrm>
              <a:off x="4254" y="2088"/>
              <a:ext cx="284" cy="218"/>
            </a:xfrm>
            <a:prstGeom prst="rect">
              <a:avLst/>
            </a:prstGeom>
            <a:noFill/>
            <a:ln w="25400">
              <a:noFill/>
            </a:ln>
          </p:spPr>
          <p:txBody>
            <a:bodyPr wrap="none" lIns="91429" tIns="45714" rIns="91429" bIns="45714">
              <a:spAutoFit/>
            </a:bodyPr>
            <a:lstStyle/>
            <a:p>
              <a:pPr eaLnBrk="1" hangingPunct="1"/>
              <a:r>
                <a:rPr lang="en-US" altLang="zh-CN" sz="1400" b="0" dirty="0">
                  <a:solidFill>
                    <a:srgbClr val="FF0000"/>
                  </a:solidFill>
                  <a:latin typeface="Times New Roman" panose="02020603050405020304" pitchFamily="18" charset="0"/>
                  <a:ea typeface="宋体" panose="02010600030101010101" pitchFamily="2" charset="-122"/>
                </a:rPr>
                <a:t>Vp</a:t>
              </a:r>
              <a:endParaRPr lang="en-US" altLang="zh-CN" sz="1400" b="0" dirty="0">
                <a:solidFill>
                  <a:srgbClr val="FF0000"/>
                </a:solidFill>
                <a:latin typeface="Times New Roman" panose="02020603050405020304" pitchFamily="18" charset="0"/>
                <a:ea typeface="宋体" panose="02010600030101010101" pitchFamily="2" charset="-122"/>
              </a:endParaRPr>
            </a:p>
          </p:txBody>
        </p:sp>
        <p:sp>
          <p:nvSpPr>
            <p:cNvPr id="201758" name="文本框 932874"/>
            <p:cNvSpPr txBox="1"/>
            <p:nvPr/>
          </p:nvSpPr>
          <p:spPr>
            <a:xfrm>
              <a:off x="4472" y="2686"/>
              <a:ext cx="277" cy="218"/>
            </a:xfrm>
            <a:prstGeom prst="rect">
              <a:avLst/>
            </a:prstGeom>
            <a:noFill/>
            <a:ln w="25400">
              <a:noFill/>
            </a:ln>
          </p:spPr>
          <p:txBody>
            <a:bodyPr wrap="none" lIns="91429" tIns="45714" rIns="91429" bIns="45714">
              <a:spAutoFit/>
            </a:bodyPr>
            <a:lstStyle/>
            <a:p>
              <a:pPr eaLnBrk="1" hangingPunct="1"/>
              <a:r>
                <a:rPr lang="en-US" altLang="zh-CN" sz="1400" b="0" dirty="0">
                  <a:solidFill>
                    <a:srgbClr val="33CC33"/>
                  </a:solidFill>
                  <a:latin typeface="Times New Roman" panose="02020603050405020304" pitchFamily="18" charset="0"/>
                  <a:ea typeface="宋体" panose="02010600030101010101" pitchFamily="2" charset="-122"/>
                </a:rPr>
                <a:t>Vc</a:t>
              </a:r>
              <a:endParaRPr lang="en-US" altLang="zh-CN" sz="1400" b="0" dirty="0">
                <a:solidFill>
                  <a:srgbClr val="33CC33"/>
                </a:solidFill>
                <a:latin typeface="Times New Roman" panose="02020603050405020304" pitchFamily="18" charset="0"/>
                <a:ea typeface="宋体" panose="02010600030101010101" pitchFamily="2" charset="-122"/>
              </a:endParaRPr>
            </a:p>
          </p:txBody>
        </p:sp>
        <p:sp>
          <p:nvSpPr>
            <p:cNvPr id="201759" name="文本框 932875"/>
            <p:cNvSpPr txBox="1"/>
            <p:nvPr/>
          </p:nvSpPr>
          <p:spPr>
            <a:xfrm>
              <a:off x="5013" y="2910"/>
              <a:ext cx="320" cy="218"/>
            </a:xfrm>
            <a:prstGeom prst="rect">
              <a:avLst/>
            </a:prstGeom>
            <a:noFill/>
            <a:ln w="25400">
              <a:noFill/>
            </a:ln>
          </p:spPr>
          <p:txBody>
            <a:bodyPr wrap="none" lIns="91429" tIns="45714" rIns="91429" bIns="45714">
              <a:spAutoFit/>
            </a:bodyPr>
            <a:lstStyle/>
            <a:p>
              <a:pPr eaLnBrk="1" hangingPunct="1"/>
              <a:r>
                <a:rPr lang="en-US" altLang="zh-CN" sz="1400" b="0" dirty="0">
                  <a:solidFill>
                    <a:srgbClr val="0000FF"/>
                  </a:solidFill>
                  <a:latin typeface="Times New Roman" panose="02020603050405020304" pitchFamily="18" charset="0"/>
                  <a:ea typeface="宋体" panose="02010600030101010101" pitchFamily="2" charset="-122"/>
                </a:rPr>
                <a:t>Vc’</a:t>
              </a:r>
              <a:endParaRPr lang="en-US" altLang="zh-CN" sz="1400" b="0" dirty="0">
                <a:solidFill>
                  <a:srgbClr val="0000FF"/>
                </a:solidFill>
                <a:latin typeface="Times New Roman" panose="02020603050405020304" pitchFamily="18" charset="0"/>
                <a:ea typeface="宋体" panose="02010600030101010101" pitchFamily="2" charset="-122"/>
              </a:endParaRPr>
            </a:p>
          </p:txBody>
        </p:sp>
      </p:grpSp>
      <p:grpSp>
        <p:nvGrpSpPr>
          <p:cNvPr id="201734" name="组合 932876"/>
          <p:cNvGrpSpPr/>
          <p:nvPr/>
        </p:nvGrpSpPr>
        <p:grpSpPr>
          <a:xfrm>
            <a:off x="750888" y="2030413"/>
            <a:ext cx="3838575" cy="3111500"/>
            <a:chOff x="300" y="1329"/>
            <a:chExt cx="2660" cy="2221"/>
          </a:xfrm>
        </p:grpSpPr>
        <p:sp>
          <p:nvSpPr>
            <p:cNvPr id="201740" name="任意多边形 932877"/>
            <p:cNvSpPr/>
            <p:nvPr/>
          </p:nvSpPr>
          <p:spPr>
            <a:xfrm>
              <a:off x="465" y="1634"/>
              <a:ext cx="1980" cy="1469"/>
            </a:xfrm>
            <a:custGeom>
              <a:avLst/>
              <a:gdLst/>
              <a:ahLst/>
              <a:cxnLst>
                <a:cxn ang="0">
                  <a:pos x="0" y="1469"/>
                </a:cxn>
                <a:cxn ang="0">
                  <a:pos x="1260" y="0"/>
                </a:cxn>
                <a:cxn ang="0">
                  <a:pos x="1980" y="1469"/>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201741" name="直接连接符 932878"/>
            <p:cNvSpPr/>
            <p:nvPr/>
          </p:nvSpPr>
          <p:spPr>
            <a:xfrm>
              <a:off x="304" y="3085"/>
              <a:ext cx="2414" cy="0"/>
            </a:xfrm>
            <a:prstGeom prst="line">
              <a:avLst/>
            </a:prstGeom>
            <a:ln w="25400" cap="flat" cmpd="sng">
              <a:solidFill>
                <a:schemeClr val="tx1"/>
              </a:solidFill>
              <a:prstDash val="solid"/>
              <a:headEnd type="none" w="med" len="med"/>
              <a:tailEnd type="triangle" w="med" len="med"/>
            </a:ln>
          </p:spPr>
        </p:sp>
        <p:sp>
          <p:nvSpPr>
            <p:cNvPr id="201742" name="直接连接符 932879"/>
            <p:cNvSpPr/>
            <p:nvPr/>
          </p:nvSpPr>
          <p:spPr>
            <a:xfrm>
              <a:off x="395" y="2711"/>
              <a:ext cx="2263" cy="0"/>
            </a:xfrm>
            <a:prstGeom prst="line">
              <a:avLst/>
            </a:prstGeom>
            <a:ln w="25400" cap="rnd" cmpd="sng">
              <a:solidFill>
                <a:schemeClr val="tx1"/>
              </a:solidFill>
              <a:prstDash val="sysDot"/>
              <a:headEnd type="none" w="med" len="med"/>
              <a:tailEnd type="none" w="med" len="med"/>
            </a:ln>
          </p:spPr>
        </p:sp>
        <p:sp>
          <p:nvSpPr>
            <p:cNvPr id="201743" name="直接连接符 932880"/>
            <p:cNvSpPr/>
            <p:nvPr/>
          </p:nvSpPr>
          <p:spPr>
            <a:xfrm>
              <a:off x="2345" y="2491"/>
              <a:ext cx="0" cy="779"/>
            </a:xfrm>
            <a:prstGeom prst="line">
              <a:avLst/>
            </a:prstGeom>
            <a:ln w="25400" cap="rnd" cmpd="sng">
              <a:solidFill>
                <a:schemeClr val="tx1"/>
              </a:solidFill>
              <a:prstDash val="sysDot"/>
              <a:headEnd type="none" w="med" len="med"/>
              <a:tailEnd type="none" w="med" len="med"/>
            </a:ln>
          </p:spPr>
        </p:sp>
        <p:sp>
          <p:nvSpPr>
            <p:cNvPr id="201744" name="直接连接符 932881"/>
            <p:cNvSpPr/>
            <p:nvPr/>
          </p:nvSpPr>
          <p:spPr>
            <a:xfrm>
              <a:off x="2455" y="2498"/>
              <a:ext cx="0" cy="758"/>
            </a:xfrm>
            <a:prstGeom prst="line">
              <a:avLst/>
            </a:prstGeom>
            <a:ln w="25400" cap="rnd" cmpd="sng">
              <a:solidFill>
                <a:schemeClr val="tx1"/>
              </a:solidFill>
              <a:prstDash val="sysDot"/>
              <a:headEnd type="none" w="med" len="med"/>
              <a:tailEnd type="none" w="med" len="med"/>
            </a:ln>
          </p:spPr>
        </p:sp>
        <p:sp>
          <p:nvSpPr>
            <p:cNvPr id="201745" name="直接连接符 932882"/>
            <p:cNvSpPr/>
            <p:nvPr/>
          </p:nvSpPr>
          <p:spPr>
            <a:xfrm>
              <a:off x="1414" y="1630"/>
              <a:ext cx="467" cy="0"/>
            </a:xfrm>
            <a:prstGeom prst="line">
              <a:avLst/>
            </a:prstGeom>
            <a:ln w="25400" cap="rnd" cmpd="sng">
              <a:solidFill>
                <a:schemeClr val="tx1"/>
              </a:solidFill>
              <a:prstDash val="sysDot"/>
              <a:headEnd type="none" w="med" len="med"/>
              <a:tailEnd type="none" w="med" len="med"/>
            </a:ln>
          </p:spPr>
        </p:sp>
        <p:sp>
          <p:nvSpPr>
            <p:cNvPr id="201746" name="直接连接符 932883"/>
            <p:cNvSpPr/>
            <p:nvPr/>
          </p:nvSpPr>
          <p:spPr>
            <a:xfrm flipV="1">
              <a:off x="300" y="1329"/>
              <a:ext cx="0" cy="1750"/>
            </a:xfrm>
            <a:prstGeom prst="line">
              <a:avLst/>
            </a:prstGeom>
            <a:ln w="25400" cap="flat" cmpd="sng">
              <a:solidFill>
                <a:schemeClr val="tx1"/>
              </a:solidFill>
              <a:prstDash val="solid"/>
              <a:headEnd type="none" w="med" len="med"/>
              <a:tailEnd type="triangle" w="med" len="med"/>
            </a:ln>
          </p:spPr>
        </p:sp>
        <p:sp>
          <p:nvSpPr>
            <p:cNvPr id="201747" name="文本框 932884"/>
            <p:cNvSpPr txBox="1"/>
            <p:nvPr/>
          </p:nvSpPr>
          <p:spPr>
            <a:xfrm>
              <a:off x="2181" y="3332"/>
              <a:ext cx="484" cy="218"/>
            </a:xfrm>
            <a:prstGeom prst="rect">
              <a:avLst/>
            </a:prstGeom>
            <a:noFill/>
            <a:ln w="25400">
              <a:noFill/>
            </a:ln>
          </p:spPr>
          <p:txBody>
            <a:bodyPr wrap="none" lIns="91429" tIns="45714" rIns="91429" bIns="45714">
              <a:spAutoFit/>
            </a:bodyPr>
            <a:lstStyle/>
            <a:p>
              <a:pPr eaLnBrk="1" hangingPunct="1"/>
              <a:r>
                <a:rPr lang="en-US" altLang="zh-CN" sz="1400" b="0" dirty="0">
                  <a:latin typeface="Times New Roman" panose="02020603050405020304" pitchFamily="18" charset="0"/>
                  <a:ea typeface="宋体" panose="02010600030101010101" pitchFamily="2" charset="-122"/>
                </a:rPr>
                <a:t>Tdelay</a:t>
              </a:r>
              <a:endParaRPr lang="en-US" altLang="zh-CN" sz="1400" b="0" dirty="0">
                <a:latin typeface="Times New Roman" panose="02020603050405020304" pitchFamily="18" charset="0"/>
                <a:ea typeface="宋体" panose="02010600030101010101" pitchFamily="2" charset="-122"/>
              </a:endParaRPr>
            </a:p>
          </p:txBody>
        </p:sp>
        <p:sp>
          <p:nvSpPr>
            <p:cNvPr id="201748" name="文本框 932885"/>
            <p:cNvSpPr txBox="1"/>
            <p:nvPr/>
          </p:nvSpPr>
          <p:spPr>
            <a:xfrm>
              <a:off x="2683" y="2579"/>
              <a:ext cx="277" cy="218"/>
            </a:xfrm>
            <a:prstGeom prst="rect">
              <a:avLst/>
            </a:prstGeom>
            <a:noFill/>
            <a:ln w="25400">
              <a:noFill/>
            </a:ln>
          </p:spPr>
          <p:txBody>
            <a:bodyPr wrap="none" lIns="91429" tIns="45714" rIns="91429" bIns="45714">
              <a:spAutoFit/>
            </a:bodyPr>
            <a:lstStyle/>
            <a:p>
              <a:pPr eaLnBrk="1" hangingPunct="1"/>
              <a:r>
                <a:rPr lang="en-US" altLang="zh-CN" sz="1400" b="0" dirty="0">
                  <a:latin typeface="Times New Roman" panose="02020603050405020304" pitchFamily="18" charset="0"/>
                  <a:ea typeface="宋体" panose="02010600030101010101" pitchFamily="2" charset="-122"/>
                </a:rPr>
                <a:t>Vc</a:t>
              </a:r>
              <a:endParaRPr lang="en-US" altLang="zh-CN" sz="1400" b="0" dirty="0">
                <a:latin typeface="Times New Roman" panose="02020603050405020304" pitchFamily="18" charset="0"/>
                <a:ea typeface="宋体" panose="02010600030101010101" pitchFamily="2" charset="-122"/>
              </a:endParaRPr>
            </a:p>
          </p:txBody>
        </p:sp>
        <p:sp>
          <p:nvSpPr>
            <p:cNvPr id="201749" name="文本框 932886"/>
            <p:cNvSpPr txBox="1"/>
            <p:nvPr/>
          </p:nvSpPr>
          <p:spPr>
            <a:xfrm>
              <a:off x="1949" y="1480"/>
              <a:ext cx="284" cy="218"/>
            </a:xfrm>
            <a:prstGeom prst="rect">
              <a:avLst/>
            </a:prstGeom>
            <a:noFill/>
            <a:ln w="25400">
              <a:noFill/>
            </a:ln>
          </p:spPr>
          <p:txBody>
            <a:bodyPr wrap="none" lIns="91429" tIns="45714" rIns="91429" bIns="45714">
              <a:spAutoFit/>
            </a:bodyPr>
            <a:lstStyle/>
            <a:p>
              <a:pPr eaLnBrk="1" hangingPunct="1"/>
              <a:r>
                <a:rPr lang="en-US" altLang="zh-CN" sz="1400" b="0" dirty="0">
                  <a:latin typeface="Times New Roman" panose="02020603050405020304" pitchFamily="18" charset="0"/>
                  <a:ea typeface="宋体" panose="02010600030101010101" pitchFamily="2" charset="-122"/>
                </a:rPr>
                <a:t>Vp</a:t>
              </a:r>
              <a:endParaRPr lang="en-US" altLang="zh-CN" sz="1400" b="0" dirty="0">
                <a:latin typeface="Times New Roman" panose="02020603050405020304" pitchFamily="18" charset="0"/>
                <a:ea typeface="宋体" panose="02010600030101010101" pitchFamily="2" charset="-122"/>
              </a:endParaRPr>
            </a:p>
          </p:txBody>
        </p:sp>
        <p:sp>
          <p:nvSpPr>
            <p:cNvPr id="201750" name="任意多边形 932887"/>
            <p:cNvSpPr/>
            <p:nvPr/>
          </p:nvSpPr>
          <p:spPr>
            <a:xfrm>
              <a:off x="465" y="2345"/>
              <a:ext cx="1980" cy="743"/>
            </a:xfrm>
            <a:custGeom>
              <a:avLst/>
              <a:gdLst/>
              <a:ahLst/>
              <a:cxnLst>
                <a:cxn ang="0">
                  <a:pos x="0" y="743"/>
                </a:cxn>
                <a:cxn ang="0">
                  <a:pos x="1409" y="0"/>
                </a:cxn>
                <a:cxn ang="0">
                  <a:pos x="1980" y="743"/>
                </a:cxn>
              </a:cxnLst>
              <a:rect l="0" t="0" r="0" b="0"/>
              <a:pathLst>
                <a:path w="1800" h="656">
                  <a:moveTo>
                    <a:pt x="0" y="656"/>
                  </a:moveTo>
                  <a:cubicBezTo>
                    <a:pt x="213" y="547"/>
                    <a:pt x="981" y="0"/>
                    <a:pt x="1281" y="0"/>
                  </a:cubicBezTo>
                  <a:cubicBezTo>
                    <a:pt x="1581" y="0"/>
                    <a:pt x="1692" y="519"/>
                    <a:pt x="1800" y="656"/>
                  </a:cubicBezTo>
                </a:path>
              </a:pathLst>
            </a:custGeom>
            <a:noFill/>
            <a:ln w="28575" cap="flat" cmpd="sng">
              <a:solidFill>
                <a:srgbClr val="D60093">
                  <a:alpha val="100000"/>
                </a:srgbClr>
              </a:solidFill>
              <a:prstDash val="solid"/>
              <a:round/>
              <a:headEnd type="none" w="med" len="med"/>
              <a:tailEnd type="none" w="med" len="med"/>
            </a:ln>
          </p:spPr>
          <p:txBody>
            <a:bodyPr/>
            <a:lstStyle/>
            <a:p>
              <a:endParaRPr lang="zh-CN" altLang="en-US"/>
            </a:p>
          </p:txBody>
        </p:sp>
        <p:sp>
          <p:nvSpPr>
            <p:cNvPr id="201751" name="直接连接符 932888"/>
            <p:cNvSpPr/>
            <p:nvPr/>
          </p:nvSpPr>
          <p:spPr>
            <a:xfrm>
              <a:off x="1640" y="2343"/>
              <a:ext cx="468" cy="0"/>
            </a:xfrm>
            <a:prstGeom prst="line">
              <a:avLst/>
            </a:prstGeom>
            <a:ln w="25400" cap="rnd" cmpd="sng">
              <a:solidFill>
                <a:srgbClr val="D60093"/>
              </a:solidFill>
              <a:prstDash val="sysDot"/>
              <a:headEnd type="none" w="med" len="med"/>
              <a:tailEnd type="none" w="med" len="med"/>
            </a:ln>
          </p:spPr>
        </p:sp>
        <p:sp>
          <p:nvSpPr>
            <p:cNvPr id="201752" name="文本框 932889"/>
            <p:cNvSpPr txBox="1"/>
            <p:nvPr/>
          </p:nvSpPr>
          <p:spPr>
            <a:xfrm>
              <a:off x="1410" y="2073"/>
              <a:ext cx="284" cy="218"/>
            </a:xfrm>
            <a:prstGeom prst="rect">
              <a:avLst/>
            </a:prstGeom>
            <a:noFill/>
            <a:ln w="25400">
              <a:noFill/>
            </a:ln>
          </p:spPr>
          <p:txBody>
            <a:bodyPr wrap="none" lIns="91429" tIns="45714" rIns="91429" bIns="45714">
              <a:spAutoFit/>
            </a:bodyPr>
            <a:lstStyle/>
            <a:p>
              <a:pPr eaLnBrk="1" hangingPunct="1"/>
              <a:r>
                <a:rPr lang="en-US" altLang="zh-CN" sz="1400" b="0" dirty="0">
                  <a:solidFill>
                    <a:srgbClr val="FF0000"/>
                  </a:solidFill>
                  <a:latin typeface="Times New Roman" panose="02020603050405020304" pitchFamily="18" charset="0"/>
                  <a:ea typeface="宋体" panose="02010600030101010101" pitchFamily="2" charset="-122"/>
                </a:rPr>
                <a:t>Vp</a:t>
              </a:r>
              <a:endParaRPr lang="en-US" altLang="zh-CN" sz="1400" b="0" dirty="0">
                <a:solidFill>
                  <a:srgbClr val="FF0000"/>
                </a:solidFill>
                <a:latin typeface="Times New Roman" panose="02020603050405020304" pitchFamily="18" charset="0"/>
                <a:ea typeface="宋体" panose="02010600030101010101" pitchFamily="2" charset="-122"/>
              </a:endParaRPr>
            </a:p>
          </p:txBody>
        </p:sp>
        <p:sp>
          <p:nvSpPr>
            <p:cNvPr id="201753" name="直接连接符 932890"/>
            <p:cNvSpPr/>
            <p:nvPr/>
          </p:nvSpPr>
          <p:spPr>
            <a:xfrm>
              <a:off x="391" y="2884"/>
              <a:ext cx="2262" cy="0"/>
            </a:xfrm>
            <a:prstGeom prst="line">
              <a:avLst/>
            </a:prstGeom>
            <a:ln w="25400" cap="rnd" cmpd="sng">
              <a:solidFill>
                <a:srgbClr val="D60093"/>
              </a:solidFill>
              <a:prstDash val="sysDot"/>
              <a:headEnd type="none" w="med" len="med"/>
              <a:tailEnd type="none" w="med" len="med"/>
            </a:ln>
          </p:spPr>
        </p:sp>
        <p:sp>
          <p:nvSpPr>
            <p:cNvPr id="201754" name="文本框 932891"/>
            <p:cNvSpPr txBox="1"/>
            <p:nvPr/>
          </p:nvSpPr>
          <p:spPr>
            <a:xfrm>
              <a:off x="2662" y="2781"/>
              <a:ext cx="277" cy="218"/>
            </a:xfrm>
            <a:prstGeom prst="rect">
              <a:avLst/>
            </a:prstGeom>
            <a:noFill/>
            <a:ln w="25400">
              <a:noFill/>
            </a:ln>
          </p:spPr>
          <p:txBody>
            <a:bodyPr wrap="none" lIns="91429" tIns="45714" rIns="91429" bIns="45714">
              <a:spAutoFit/>
            </a:bodyPr>
            <a:lstStyle/>
            <a:p>
              <a:pPr eaLnBrk="1" hangingPunct="1"/>
              <a:r>
                <a:rPr lang="en-US" altLang="zh-CN" sz="1400" b="0" dirty="0">
                  <a:solidFill>
                    <a:srgbClr val="FF0000"/>
                  </a:solidFill>
                  <a:latin typeface="Times New Roman" panose="02020603050405020304" pitchFamily="18" charset="0"/>
                  <a:ea typeface="宋体" panose="02010600030101010101" pitchFamily="2" charset="-122"/>
                </a:rPr>
                <a:t>Vc</a:t>
              </a:r>
              <a:endParaRPr lang="en-US" altLang="zh-CN" sz="1400" b="0" dirty="0">
                <a:solidFill>
                  <a:srgbClr val="FF0000"/>
                </a:solidFill>
                <a:latin typeface="Times New Roman" panose="02020603050405020304" pitchFamily="18" charset="0"/>
                <a:ea typeface="宋体" panose="02010600030101010101" pitchFamily="2" charset="-122"/>
              </a:endParaRPr>
            </a:p>
          </p:txBody>
        </p:sp>
      </p:grpSp>
      <p:grpSp>
        <p:nvGrpSpPr>
          <p:cNvPr id="201736" name="组合 932894"/>
          <p:cNvGrpSpPr/>
          <p:nvPr/>
        </p:nvGrpSpPr>
        <p:grpSpPr>
          <a:xfrm>
            <a:off x="2835275" y="1008063"/>
            <a:ext cx="3140075" cy="357187"/>
            <a:chOff x="1723" y="720"/>
            <a:chExt cx="2175" cy="255"/>
          </a:xfrm>
        </p:grpSpPr>
        <p:sp>
          <p:nvSpPr>
            <p:cNvPr id="201738" name="圆角矩形 932895"/>
            <p:cNvSpPr/>
            <p:nvPr/>
          </p:nvSpPr>
          <p:spPr>
            <a:xfrm>
              <a:off x="1723" y="720"/>
              <a:ext cx="2175"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1739" name="文本框 932896"/>
            <p:cNvSpPr txBox="1"/>
            <p:nvPr/>
          </p:nvSpPr>
          <p:spPr>
            <a:xfrm>
              <a:off x="1770" y="732"/>
              <a:ext cx="2102" cy="212"/>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自适应同步整流管驱动的概念</a:t>
              </a:r>
              <a:endParaRPr lang="zh-CN" altLang="en-US" sz="1400" dirty="0">
                <a:solidFill>
                  <a:schemeClr val="accent2"/>
                </a:solidFill>
                <a:latin typeface="Arial" panose="020B0604020202020204" pitchFamily="34" charset="0"/>
                <a:ea typeface="宋体" panose="02010600030101010101" pitchFamily="2" charset="-122"/>
              </a:endParaRPr>
            </a:p>
          </p:txBody>
        </p:sp>
      </p:grpSp>
      <p:sp>
        <p:nvSpPr>
          <p:cNvPr id="2" name="矩形 912440"/>
          <p:cNvSpPr/>
          <p:nvPr/>
        </p:nvSpPr>
        <p:spPr>
          <a:xfrm>
            <a:off x="1411605" y="548640"/>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32870"/>
                                        </p:tgtEl>
                                        <p:attrNameLst>
                                          <p:attrName>style.visibility</p:attrName>
                                        </p:attrNameLst>
                                      </p:cBhvr>
                                      <p:to>
                                        <p:strVal val="visible"/>
                                      </p:to>
                                    </p:set>
                                    <p:animEffect transition="in" filter="blinds(horizontal)">
                                      <p:cBhvr>
                                        <p:cTn id="7" dur="500"/>
                                        <p:tgtEl>
                                          <p:spTgt spid="9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0"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文本框 934913"/>
          <p:cNvSpPr txBox="1"/>
          <p:nvPr/>
        </p:nvSpPr>
        <p:spPr>
          <a:xfrm>
            <a:off x="2333308" y="5789613"/>
            <a:ext cx="4606925" cy="335915"/>
          </a:xfrm>
          <a:prstGeom prst="rect">
            <a:avLst/>
          </a:prstGeom>
          <a:solidFill>
            <a:srgbClr val="B1F4FD"/>
          </a:solidFill>
          <a:ln w="9525">
            <a:noFill/>
          </a:ln>
        </p:spPr>
        <p:txBody>
          <a:bodyPr wrap="none" lIns="91429" tIns="45714" rIns="91429" bIns="45714">
            <a:spAutoFit/>
          </a:bodyPr>
          <a:lstStyle/>
          <a:p>
            <a:pPr eaLnBrk="1" hangingPunct="1">
              <a:buClr>
                <a:schemeClr val="tx1"/>
              </a:buClr>
              <a:buFont typeface="Wingdings" panose="05000000000000000000" pitchFamily="2" charset="2"/>
              <a:buChar char="Ø"/>
            </a:pPr>
            <a:r>
              <a:rPr lang="en-US" altLang="zh-TW" dirty="0">
                <a:latin typeface="Arial" panose="020B0604020202020204" pitchFamily="34" charset="0"/>
              </a:rPr>
              <a:t>  V</a:t>
            </a:r>
            <a:r>
              <a:rPr lang="en-US" altLang="zh-TW" baseline="-25000" dirty="0">
                <a:latin typeface="Arial" panose="020B0604020202020204" pitchFamily="34" charset="0"/>
              </a:rPr>
              <a:t>c</a:t>
            </a:r>
            <a:r>
              <a:rPr lang="en-US" altLang="zh-TW" dirty="0">
                <a:latin typeface="Arial" panose="020B0604020202020204" pitchFamily="34" charset="0"/>
              </a:rPr>
              <a:t> </a:t>
            </a:r>
            <a:r>
              <a:rPr lang="zh-CN" altLang="en-US" dirty="0">
                <a:latin typeface="Arial" panose="020B0604020202020204" pitchFamily="34" charset="0"/>
                <a:ea typeface="宋体" panose="02010600030101010101" pitchFamily="2" charset="-122"/>
              </a:rPr>
              <a:t>是由检测的峰值电压和恒值电压加权构成的</a:t>
            </a:r>
            <a:endParaRPr lang="en-US" altLang="zh-TW" dirty="0">
              <a:latin typeface="Arial" panose="020B0604020202020204" pitchFamily="34" charset="0"/>
            </a:endParaRPr>
          </a:p>
        </p:txBody>
      </p:sp>
      <p:sp>
        <p:nvSpPr>
          <p:cNvPr id="203779" name="直接连接符 934914"/>
          <p:cNvSpPr/>
          <p:nvPr/>
        </p:nvSpPr>
        <p:spPr>
          <a:xfrm>
            <a:off x="1700213" y="2657475"/>
            <a:ext cx="0" cy="152400"/>
          </a:xfrm>
          <a:prstGeom prst="line">
            <a:avLst/>
          </a:prstGeom>
          <a:ln w="38100" cap="flat" cmpd="sng">
            <a:solidFill>
              <a:schemeClr val="tx1"/>
            </a:solidFill>
            <a:prstDash val="solid"/>
            <a:headEnd type="none" w="med" len="med"/>
            <a:tailEnd type="none" w="med" len="med"/>
          </a:ln>
        </p:spPr>
      </p:sp>
      <p:sp>
        <p:nvSpPr>
          <p:cNvPr id="203780" name="直接连接符 934915"/>
          <p:cNvSpPr/>
          <p:nvPr/>
        </p:nvSpPr>
        <p:spPr>
          <a:xfrm>
            <a:off x="1547813" y="2733675"/>
            <a:ext cx="1219200" cy="0"/>
          </a:xfrm>
          <a:prstGeom prst="line">
            <a:avLst/>
          </a:prstGeom>
          <a:ln w="38100" cap="flat" cmpd="sng">
            <a:solidFill>
              <a:schemeClr val="tx1"/>
            </a:solidFill>
            <a:prstDash val="solid"/>
            <a:headEnd type="none" w="med" len="med"/>
            <a:tailEnd type="none" w="med" len="med"/>
          </a:ln>
        </p:spPr>
      </p:sp>
      <p:sp>
        <p:nvSpPr>
          <p:cNvPr id="203781" name="直接连接符 934916"/>
          <p:cNvSpPr/>
          <p:nvPr/>
        </p:nvSpPr>
        <p:spPr>
          <a:xfrm>
            <a:off x="1852613" y="2657475"/>
            <a:ext cx="0" cy="152400"/>
          </a:xfrm>
          <a:prstGeom prst="line">
            <a:avLst/>
          </a:prstGeom>
          <a:ln w="38100" cap="flat" cmpd="sng">
            <a:solidFill>
              <a:schemeClr val="tx1"/>
            </a:solidFill>
            <a:prstDash val="solid"/>
            <a:headEnd type="none" w="med" len="med"/>
            <a:tailEnd type="none" w="med" len="med"/>
          </a:ln>
        </p:spPr>
      </p:sp>
      <p:sp>
        <p:nvSpPr>
          <p:cNvPr id="203782" name="直接连接符 934917"/>
          <p:cNvSpPr/>
          <p:nvPr/>
        </p:nvSpPr>
        <p:spPr>
          <a:xfrm>
            <a:off x="1700213" y="2657475"/>
            <a:ext cx="152400" cy="76200"/>
          </a:xfrm>
          <a:prstGeom prst="line">
            <a:avLst/>
          </a:prstGeom>
          <a:ln w="38100" cap="flat" cmpd="sng">
            <a:solidFill>
              <a:schemeClr val="tx1"/>
            </a:solidFill>
            <a:prstDash val="solid"/>
            <a:headEnd type="none" w="med" len="med"/>
            <a:tailEnd type="none" w="med" len="med"/>
          </a:ln>
        </p:spPr>
      </p:sp>
      <p:sp>
        <p:nvSpPr>
          <p:cNvPr id="203783" name="直接连接符 934918"/>
          <p:cNvSpPr/>
          <p:nvPr/>
        </p:nvSpPr>
        <p:spPr>
          <a:xfrm flipV="1">
            <a:off x="1700213" y="2733675"/>
            <a:ext cx="152400" cy="76200"/>
          </a:xfrm>
          <a:prstGeom prst="line">
            <a:avLst/>
          </a:prstGeom>
          <a:ln w="38100" cap="flat" cmpd="sng">
            <a:solidFill>
              <a:schemeClr val="tx1"/>
            </a:solidFill>
            <a:prstDash val="solid"/>
            <a:headEnd type="none" w="med" len="med"/>
            <a:tailEnd type="none" w="med" len="med"/>
          </a:ln>
        </p:spPr>
      </p:sp>
      <p:sp>
        <p:nvSpPr>
          <p:cNvPr id="203784" name="直接连接符 934919"/>
          <p:cNvSpPr/>
          <p:nvPr/>
        </p:nvSpPr>
        <p:spPr>
          <a:xfrm>
            <a:off x="1700213" y="2962275"/>
            <a:ext cx="0" cy="152400"/>
          </a:xfrm>
          <a:prstGeom prst="line">
            <a:avLst/>
          </a:prstGeom>
          <a:ln w="38100" cap="flat" cmpd="sng">
            <a:solidFill>
              <a:schemeClr val="tx1"/>
            </a:solidFill>
            <a:prstDash val="solid"/>
            <a:headEnd type="none" w="med" len="med"/>
            <a:tailEnd type="none" w="med" len="med"/>
          </a:ln>
        </p:spPr>
      </p:sp>
      <p:sp>
        <p:nvSpPr>
          <p:cNvPr id="203785" name="直接连接符 934920"/>
          <p:cNvSpPr/>
          <p:nvPr/>
        </p:nvSpPr>
        <p:spPr>
          <a:xfrm>
            <a:off x="1547813" y="3038475"/>
            <a:ext cx="457200" cy="0"/>
          </a:xfrm>
          <a:prstGeom prst="line">
            <a:avLst/>
          </a:prstGeom>
          <a:ln w="38100" cap="flat" cmpd="sng">
            <a:solidFill>
              <a:schemeClr val="tx1"/>
            </a:solidFill>
            <a:prstDash val="solid"/>
            <a:headEnd type="none" w="med" len="med"/>
            <a:tailEnd type="none" w="med" len="med"/>
          </a:ln>
        </p:spPr>
      </p:sp>
      <p:sp>
        <p:nvSpPr>
          <p:cNvPr id="203786" name="直接连接符 934921"/>
          <p:cNvSpPr/>
          <p:nvPr/>
        </p:nvSpPr>
        <p:spPr>
          <a:xfrm>
            <a:off x="1852613" y="2962275"/>
            <a:ext cx="0" cy="152400"/>
          </a:xfrm>
          <a:prstGeom prst="line">
            <a:avLst/>
          </a:prstGeom>
          <a:ln w="38100" cap="flat" cmpd="sng">
            <a:solidFill>
              <a:schemeClr val="tx1"/>
            </a:solidFill>
            <a:prstDash val="solid"/>
            <a:headEnd type="none" w="med" len="med"/>
            <a:tailEnd type="none" w="med" len="med"/>
          </a:ln>
        </p:spPr>
      </p:sp>
      <p:sp>
        <p:nvSpPr>
          <p:cNvPr id="203787" name="直接连接符 934922"/>
          <p:cNvSpPr/>
          <p:nvPr/>
        </p:nvSpPr>
        <p:spPr>
          <a:xfrm>
            <a:off x="1700213" y="2962275"/>
            <a:ext cx="152400" cy="76200"/>
          </a:xfrm>
          <a:prstGeom prst="line">
            <a:avLst/>
          </a:prstGeom>
          <a:ln w="38100" cap="flat" cmpd="sng">
            <a:solidFill>
              <a:schemeClr val="tx1"/>
            </a:solidFill>
            <a:prstDash val="solid"/>
            <a:headEnd type="none" w="med" len="med"/>
            <a:tailEnd type="none" w="med" len="med"/>
          </a:ln>
        </p:spPr>
      </p:sp>
      <p:sp>
        <p:nvSpPr>
          <p:cNvPr id="203788" name="直接连接符 934923"/>
          <p:cNvSpPr/>
          <p:nvPr/>
        </p:nvSpPr>
        <p:spPr>
          <a:xfrm flipV="1">
            <a:off x="1700213" y="3038475"/>
            <a:ext cx="152400" cy="76200"/>
          </a:xfrm>
          <a:prstGeom prst="line">
            <a:avLst/>
          </a:prstGeom>
          <a:ln w="38100" cap="flat" cmpd="sng">
            <a:solidFill>
              <a:schemeClr val="tx1"/>
            </a:solidFill>
            <a:prstDash val="solid"/>
            <a:headEnd type="none" w="med" len="med"/>
            <a:tailEnd type="none" w="med" len="med"/>
          </a:ln>
        </p:spPr>
      </p:sp>
      <p:sp>
        <p:nvSpPr>
          <p:cNvPr id="203789" name="直接连接符 934924"/>
          <p:cNvSpPr/>
          <p:nvPr/>
        </p:nvSpPr>
        <p:spPr>
          <a:xfrm>
            <a:off x="1319213" y="2733675"/>
            <a:ext cx="228600" cy="0"/>
          </a:xfrm>
          <a:prstGeom prst="line">
            <a:avLst/>
          </a:prstGeom>
          <a:ln w="38100" cap="flat" cmpd="sng">
            <a:solidFill>
              <a:schemeClr val="tx1"/>
            </a:solidFill>
            <a:prstDash val="solid"/>
            <a:headEnd type="none" w="med" len="med"/>
            <a:tailEnd type="none" w="med" len="med"/>
          </a:ln>
        </p:spPr>
      </p:sp>
      <p:sp>
        <p:nvSpPr>
          <p:cNvPr id="203790" name="直接连接符 934925"/>
          <p:cNvSpPr/>
          <p:nvPr/>
        </p:nvSpPr>
        <p:spPr>
          <a:xfrm>
            <a:off x="1319213" y="3038475"/>
            <a:ext cx="228600" cy="0"/>
          </a:xfrm>
          <a:prstGeom prst="line">
            <a:avLst/>
          </a:prstGeom>
          <a:ln w="38100" cap="flat" cmpd="sng">
            <a:solidFill>
              <a:schemeClr val="tx1"/>
            </a:solidFill>
            <a:prstDash val="solid"/>
            <a:headEnd type="none" w="med" len="med"/>
            <a:tailEnd type="none" w="med" len="med"/>
          </a:ln>
        </p:spPr>
      </p:sp>
      <p:sp>
        <p:nvSpPr>
          <p:cNvPr id="203791" name="文本框 934926"/>
          <p:cNvSpPr txBox="1"/>
          <p:nvPr/>
        </p:nvSpPr>
        <p:spPr>
          <a:xfrm>
            <a:off x="938213" y="2428875"/>
            <a:ext cx="5302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CS1</a:t>
            </a:r>
            <a:endParaRPr lang="en-US" altLang="zh-TW" sz="1400" b="0" dirty="0">
              <a:latin typeface="Arial" panose="020B0604020202020204" pitchFamily="34" charset="0"/>
            </a:endParaRPr>
          </a:p>
        </p:txBody>
      </p:sp>
      <p:sp>
        <p:nvSpPr>
          <p:cNvPr id="203792" name="文本框 934927"/>
          <p:cNvSpPr txBox="1"/>
          <p:nvPr/>
        </p:nvSpPr>
        <p:spPr>
          <a:xfrm>
            <a:off x="938213" y="3038475"/>
            <a:ext cx="5302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CS2</a:t>
            </a:r>
            <a:endParaRPr lang="en-US" altLang="zh-TW" sz="1400" b="0" dirty="0">
              <a:latin typeface="Arial" panose="020B0604020202020204" pitchFamily="34" charset="0"/>
            </a:endParaRPr>
          </a:p>
        </p:txBody>
      </p:sp>
      <p:sp>
        <p:nvSpPr>
          <p:cNvPr id="203793" name="直接连接符 934928"/>
          <p:cNvSpPr/>
          <p:nvPr/>
        </p:nvSpPr>
        <p:spPr>
          <a:xfrm>
            <a:off x="2005013" y="2733675"/>
            <a:ext cx="0" cy="304800"/>
          </a:xfrm>
          <a:prstGeom prst="line">
            <a:avLst/>
          </a:prstGeom>
          <a:ln w="38100" cap="flat" cmpd="sng">
            <a:solidFill>
              <a:schemeClr val="tx1"/>
            </a:solidFill>
            <a:prstDash val="solid"/>
            <a:headEnd type="none" w="med" len="med"/>
            <a:tailEnd type="none" w="med" len="med"/>
          </a:ln>
        </p:spPr>
      </p:sp>
      <p:sp>
        <p:nvSpPr>
          <p:cNvPr id="203794" name="直接连接符 934929"/>
          <p:cNvSpPr/>
          <p:nvPr/>
        </p:nvSpPr>
        <p:spPr>
          <a:xfrm>
            <a:off x="2386013" y="2733675"/>
            <a:ext cx="0" cy="304800"/>
          </a:xfrm>
          <a:prstGeom prst="line">
            <a:avLst/>
          </a:prstGeom>
          <a:ln w="38100" cap="flat" cmpd="sng">
            <a:solidFill>
              <a:schemeClr val="tx1"/>
            </a:solidFill>
            <a:prstDash val="solid"/>
            <a:headEnd type="none" w="med" len="med"/>
            <a:tailEnd type="none" w="med" len="med"/>
          </a:ln>
        </p:spPr>
      </p:sp>
      <p:sp>
        <p:nvSpPr>
          <p:cNvPr id="203795" name="直接连接符 934930"/>
          <p:cNvSpPr/>
          <p:nvPr/>
        </p:nvSpPr>
        <p:spPr>
          <a:xfrm>
            <a:off x="2271713" y="3038475"/>
            <a:ext cx="228600" cy="0"/>
          </a:xfrm>
          <a:prstGeom prst="line">
            <a:avLst/>
          </a:prstGeom>
          <a:ln w="38100" cap="flat" cmpd="sng">
            <a:solidFill>
              <a:schemeClr val="tx1"/>
            </a:solidFill>
            <a:prstDash val="solid"/>
            <a:headEnd type="none" w="med" len="med"/>
            <a:tailEnd type="none" w="med" len="med"/>
          </a:ln>
        </p:spPr>
      </p:sp>
      <p:sp>
        <p:nvSpPr>
          <p:cNvPr id="203796" name="直接连接符 934931"/>
          <p:cNvSpPr/>
          <p:nvPr/>
        </p:nvSpPr>
        <p:spPr>
          <a:xfrm>
            <a:off x="2271713" y="3114675"/>
            <a:ext cx="228600" cy="0"/>
          </a:xfrm>
          <a:prstGeom prst="line">
            <a:avLst/>
          </a:prstGeom>
          <a:ln w="38100" cap="flat" cmpd="sng">
            <a:solidFill>
              <a:schemeClr val="tx1"/>
            </a:solidFill>
            <a:prstDash val="solid"/>
            <a:headEnd type="none" w="med" len="med"/>
            <a:tailEnd type="none" w="med" len="med"/>
          </a:ln>
        </p:spPr>
      </p:sp>
      <p:sp>
        <p:nvSpPr>
          <p:cNvPr id="203797" name="直接连接符 934932"/>
          <p:cNvSpPr/>
          <p:nvPr/>
        </p:nvSpPr>
        <p:spPr>
          <a:xfrm>
            <a:off x="2386013" y="3114675"/>
            <a:ext cx="0" cy="304800"/>
          </a:xfrm>
          <a:prstGeom prst="line">
            <a:avLst/>
          </a:prstGeom>
          <a:ln w="38100" cap="flat" cmpd="sng">
            <a:solidFill>
              <a:schemeClr val="tx1"/>
            </a:solidFill>
            <a:prstDash val="solid"/>
            <a:headEnd type="none" w="med" len="med"/>
            <a:tailEnd type="none" w="med" len="med"/>
          </a:ln>
        </p:spPr>
      </p:sp>
      <p:sp>
        <p:nvSpPr>
          <p:cNvPr id="203798" name="直接连接符 934933"/>
          <p:cNvSpPr/>
          <p:nvPr/>
        </p:nvSpPr>
        <p:spPr>
          <a:xfrm>
            <a:off x="1319213" y="3419475"/>
            <a:ext cx="1752600" cy="0"/>
          </a:xfrm>
          <a:prstGeom prst="line">
            <a:avLst/>
          </a:prstGeom>
          <a:ln w="38100" cap="flat" cmpd="sng">
            <a:solidFill>
              <a:schemeClr val="tx1"/>
            </a:solidFill>
            <a:prstDash val="solid"/>
            <a:headEnd type="none" w="med" len="med"/>
            <a:tailEnd type="none" w="med" len="med"/>
          </a:ln>
        </p:spPr>
      </p:sp>
      <p:sp>
        <p:nvSpPr>
          <p:cNvPr id="203799" name="文本框 934934"/>
          <p:cNvSpPr txBox="1"/>
          <p:nvPr/>
        </p:nvSpPr>
        <p:spPr>
          <a:xfrm>
            <a:off x="938213" y="3419475"/>
            <a:ext cx="59848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COM</a:t>
            </a:r>
            <a:endParaRPr lang="en-US" altLang="zh-TW" sz="1400" b="0" dirty="0">
              <a:latin typeface="Arial" panose="020B0604020202020204" pitchFamily="34" charset="0"/>
            </a:endParaRPr>
          </a:p>
        </p:txBody>
      </p:sp>
      <p:sp>
        <p:nvSpPr>
          <p:cNvPr id="203800" name="直接连接符 934935"/>
          <p:cNvSpPr/>
          <p:nvPr/>
        </p:nvSpPr>
        <p:spPr>
          <a:xfrm>
            <a:off x="2767013" y="2733675"/>
            <a:ext cx="0" cy="228600"/>
          </a:xfrm>
          <a:prstGeom prst="line">
            <a:avLst/>
          </a:prstGeom>
          <a:ln w="38100" cap="flat" cmpd="sng">
            <a:solidFill>
              <a:schemeClr val="tx1"/>
            </a:solidFill>
            <a:prstDash val="solid"/>
            <a:headEnd type="none" w="med" len="med"/>
            <a:tailEnd type="none" w="med" len="med"/>
          </a:ln>
        </p:spPr>
      </p:sp>
      <p:sp>
        <p:nvSpPr>
          <p:cNvPr id="203801" name="直接连接符 934936"/>
          <p:cNvSpPr/>
          <p:nvPr/>
        </p:nvSpPr>
        <p:spPr>
          <a:xfrm>
            <a:off x="2709863" y="2962275"/>
            <a:ext cx="109537" cy="0"/>
          </a:xfrm>
          <a:prstGeom prst="line">
            <a:avLst/>
          </a:prstGeom>
          <a:ln w="38100" cap="flat" cmpd="sng">
            <a:solidFill>
              <a:schemeClr val="tx1"/>
            </a:solidFill>
            <a:prstDash val="solid"/>
            <a:headEnd type="none" w="med" len="med"/>
            <a:tailEnd type="none" w="med" len="med"/>
          </a:ln>
        </p:spPr>
      </p:sp>
      <p:sp>
        <p:nvSpPr>
          <p:cNvPr id="203802" name="直接连接符 934937"/>
          <p:cNvSpPr/>
          <p:nvPr/>
        </p:nvSpPr>
        <p:spPr>
          <a:xfrm>
            <a:off x="2724150" y="2962275"/>
            <a:ext cx="0" cy="304800"/>
          </a:xfrm>
          <a:prstGeom prst="line">
            <a:avLst/>
          </a:prstGeom>
          <a:ln w="38100" cap="flat" cmpd="sng">
            <a:solidFill>
              <a:schemeClr val="tx1"/>
            </a:solidFill>
            <a:prstDash val="solid"/>
            <a:headEnd type="none" w="med" len="med"/>
            <a:tailEnd type="none" w="med" len="med"/>
          </a:ln>
        </p:spPr>
      </p:sp>
      <p:sp>
        <p:nvSpPr>
          <p:cNvPr id="203803" name="直接连接符 934938"/>
          <p:cNvSpPr/>
          <p:nvPr/>
        </p:nvSpPr>
        <p:spPr>
          <a:xfrm>
            <a:off x="2800350" y="2962275"/>
            <a:ext cx="0" cy="304800"/>
          </a:xfrm>
          <a:prstGeom prst="line">
            <a:avLst/>
          </a:prstGeom>
          <a:ln w="38100" cap="flat" cmpd="sng">
            <a:solidFill>
              <a:schemeClr val="tx1"/>
            </a:solidFill>
            <a:prstDash val="solid"/>
            <a:headEnd type="none" w="med" len="med"/>
            <a:tailEnd type="none" w="med" len="med"/>
          </a:ln>
        </p:spPr>
      </p:sp>
      <p:sp>
        <p:nvSpPr>
          <p:cNvPr id="203804" name="直接连接符 934939"/>
          <p:cNvSpPr/>
          <p:nvPr/>
        </p:nvSpPr>
        <p:spPr>
          <a:xfrm>
            <a:off x="2705100" y="3267075"/>
            <a:ext cx="109538" cy="0"/>
          </a:xfrm>
          <a:prstGeom prst="line">
            <a:avLst/>
          </a:prstGeom>
          <a:ln w="38100" cap="flat" cmpd="sng">
            <a:solidFill>
              <a:schemeClr val="tx1"/>
            </a:solidFill>
            <a:prstDash val="solid"/>
            <a:headEnd type="none" w="med" len="med"/>
            <a:tailEnd type="none" w="med" len="med"/>
          </a:ln>
        </p:spPr>
      </p:sp>
      <p:sp>
        <p:nvSpPr>
          <p:cNvPr id="203805" name="直接连接符 934940"/>
          <p:cNvSpPr/>
          <p:nvPr/>
        </p:nvSpPr>
        <p:spPr>
          <a:xfrm>
            <a:off x="2767013" y="3267075"/>
            <a:ext cx="0" cy="152400"/>
          </a:xfrm>
          <a:prstGeom prst="line">
            <a:avLst/>
          </a:prstGeom>
          <a:ln w="38100" cap="flat" cmpd="sng">
            <a:solidFill>
              <a:schemeClr val="tx1"/>
            </a:solidFill>
            <a:prstDash val="solid"/>
            <a:headEnd type="none" w="med" len="med"/>
            <a:tailEnd type="none" w="med" len="med"/>
          </a:ln>
        </p:spPr>
      </p:sp>
      <p:sp>
        <p:nvSpPr>
          <p:cNvPr id="203806" name="直接连接符 934941"/>
          <p:cNvSpPr/>
          <p:nvPr/>
        </p:nvSpPr>
        <p:spPr>
          <a:xfrm flipH="1">
            <a:off x="2805113" y="3114675"/>
            <a:ext cx="266700" cy="0"/>
          </a:xfrm>
          <a:prstGeom prst="line">
            <a:avLst/>
          </a:prstGeom>
          <a:ln w="38100" cap="flat" cmpd="sng">
            <a:solidFill>
              <a:schemeClr val="tx1"/>
            </a:solidFill>
            <a:prstDash val="solid"/>
            <a:headEnd type="none" w="med" len="med"/>
            <a:tailEnd type="triangle" w="sm" len="sm"/>
          </a:ln>
        </p:spPr>
      </p:sp>
      <p:sp>
        <p:nvSpPr>
          <p:cNvPr id="203807" name="文本框 934942"/>
          <p:cNvSpPr txBox="1"/>
          <p:nvPr/>
        </p:nvSpPr>
        <p:spPr>
          <a:xfrm>
            <a:off x="3100388" y="2822575"/>
            <a:ext cx="4413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Vp’</a:t>
            </a:r>
            <a:endParaRPr lang="en-US" altLang="zh-TW" sz="1400" b="0" dirty="0">
              <a:latin typeface="Arial" panose="020B0604020202020204" pitchFamily="34" charset="0"/>
            </a:endParaRPr>
          </a:p>
        </p:txBody>
      </p:sp>
      <p:sp>
        <p:nvSpPr>
          <p:cNvPr id="203808" name="文本框 934943"/>
          <p:cNvSpPr txBox="1"/>
          <p:nvPr/>
        </p:nvSpPr>
        <p:spPr>
          <a:xfrm>
            <a:off x="3392488" y="3495675"/>
            <a:ext cx="5492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2.5V</a:t>
            </a:r>
            <a:endParaRPr lang="en-US" altLang="zh-TW" sz="1400" b="0" dirty="0">
              <a:latin typeface="Arial" panose="020B0604020202020204" pitchFamily="34" charset="0"/>
            </a:endParaRPr>
          </a:p>
        </p:txBody>
      </p:sp>
      <p:sp>
        <p:nvSpPr>
          <p:cNvPr id="203809" name="文本框 934944"/>
          <p:cNvSpPr txBox="1"/>
          <p:nvPr/>
        </p:nvSpPr>
        <p:spPr>
          <a:xfrm>
            <a:off x="1411288" y="2400300"/>
            <a:ext cx="463550"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4148</a:t>
            </a:r>
            <a:endParaRPr lang="en-US" altLang="zh-TW" sz="1000" b="0" dirty="0">
              <a:solidFill>
                <a:srgbClr val="FF0000"/>
              </a:solidFill>
              <a:latin typeface="Arial" panose="020B0604020202020204" pitchFamily="34" charset="0"/>
            </a:endParaRPr>
          </a:p>
        </p:txBody>
      </p:sp>
      <p:sp>
        <p:nvSpPr>
          <p:cNvPr id="203810" name="文本框 934945"/>
          <p:cNvSpPr txBox="1"/>
          <p:nvPr/>
        </p:nvSpPr>
        <p:spPr>
          <a:xfrm>
            <a:off x="1868488" y="3114675"/>
            <a:ext cx="428625"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2.2n</a:t>
            </a:r>
            <a:endParaRPr lang="en-US" altLang="zh-TW" sz="1000" b="0" dirty="0">
              <a:solidFill>
                <a:srgbClr val="FF0000"/>
              </a:solidFill>
              <a:latin typeface="Arial" panose="020B0604020202020204" pitchFamily="34" charset="0"/>
            </a:endParaRPr>
          </a:p>
        </p:txBody>
      </p:sp>
      <p:sp>
        <p:nvSpPr>
          <p:cNvPr id="203811" name="文本框 934946"/>
          <p:cNvSpPr txBox="1"/>
          <p:nvPr/>
        </p:nvSpPr>
        <p:spPr>
          <a:xfrm>
            <a:off x="2401888" y="2809875"/>
            <a:ext cx="393700"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202</a:t>
            </a:r>
            <a:endParaRPr lang="en-US" altLang="zh-TW" sz="1000" b="0" dirty="0">
              <a:solidFill>
                <a:srgbClr val="FF0000"/>
              </a:solidFill>
              <a:latin typeface="Arial" panose="020B0604020202020204" pitchFamily="34" charset="0"/>
            </a:endParaRPr>
          </a:p>
        </p:txBody>
      </p:sp>
      <p:sp>
        <p:nvSpPr>
          <p:cNvPr id="203812" name="文本框 934947"/>
          <p:cNvSpPr txBox="1"/>
          <p:nvPr/>
        </p:nvSpPr>
        <p:spPr>
          <a:xfrm>
            <a:off x="2859088" y="3176588"/>
            <a:ext cx="512762"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1.29K</a:t>
            </a:r>
            <a:endParaRPr lang="en-US" altLang="zh-TW" sz="1000" b="0" dirty="0">
              <a:solidFill>
                <a:srgbClr val="FF0000"/>
              </a:solidFill>
              <a:latin typeface="Arial" panose="020B0604020202020204" pitchFamily="34" charset="0"/>
            </a:endParaRPr>
          </a:p>
        </p:txBody>
      </p:sp>
      <p:sp>
        <p:nvSpPr>
          <p:cNvPr id="203813" name="直接连接符 934948"/>
          <p:cNvSpPr/>
          <p:nvPr/>
        </p:nvSpPr>
        <p:spPr>
          <a:xfrm>
            <a:off x="7621588" y="2517775"/>
            <a:ext cx="109537" cy="0"/>
          </a:xfrm>
          <a:prstGeom prst="line">
            <a:avLst/>
          </a:prstGeom>
          <a:ln w="38100" cap="flat" cmpd="sng">
            <a:solidFill>
              <a:schemeClr val="tx1"/>
            </a:solidFill>
            <a:prstDash val="solid"/>
            <a:headEnd type="none" w="med" len="med"/>
            <a:tailEnd type="none" w="med" len="med"/>
          </a:ln>
        </p:spPr>
      </p:sp>
      <p:sp>
        <p:nvSpPr>
          <p:cNvPr id="203814" name="直接连接符 934949"/>
          <p:cNvSpPr/>
          <p:nvPr/>
        </p:nvSpPr>
        <p:spPr>
          <a:xfrm>
            <a:off x="7610475" y="2517775"/>
            <a:ext cx="0" cy="304800"/>
          </a:xfrm>
          <a:prstGeom prst="line">
            <a:avLst/>
          </a:prstGeom>
          <a:ln w="38100" cap="flat" cmpd="sng">
            <a:solidFill>
              <a:schemeClr val="tx1"/>
            </a:solidFill>
            <a:prstDash val="solid"/>
            <a:headEnd type="none" w="med" len="med"/>
            <a:tailEnd type="none" w="med" len="med"/>
          </a:ln>
        </p:spPr>
      </p:sp>
      <p:sp>
        <p:nvSpPr>
          <p:cNvPr id="203815" name="直接连接符 934950"/>
          <p:cNvSpPr/>
          <p:nvPr/>
        </p:nvSpPr>
        <p:spPr>
          <a:xfrm>
            <a:off x="7712075" y="2517775"/>
            <a:ext cx="0" cy="304800"/>
          </a:xfrm>
          <a:prstGeom prst="line">
            <a:avLst/>
          </a:prstGeom>
          <a:ln w="38100" cap="flat" cmpd="sng">
            <a:solidFill>
              <a:schemeClr val="tx1"/>
            </a:solidFill>
            <a:prstDash val="solid"/>
            <a:headEnd type="none" w="med" len="med"/>
            <a:tailEnd type="none" w="med" len="med"/>
          </a:ln>
        </p:spPr>
      </p:sp>
      <p:sp>
        <p:nvSpPr>
          <p:cNvPr id="203816" name="直接连接符 934951"/>
          <p:cNvSpPr/>
          <p:nvPr/>
        </p:nvSpPr>
        <p:spPr>
          <a:xfrm>
            <a:off x="7624763" y="2822575"/>
            <a:ext cx="109537" cy="0"/>
          </a:xfrm>
          <a:prstGeom prst="line">
            <a:avLst/>
          </a:prstGeom>
          <a:ln w="38100" cap="flat" cmpd="sng">
            <a:solidFill>
              <a:schemeClr val="tx1"/>
            </a:solidFill>
            <a:prstDash val="solid"/>
            <a:headEnd type="none" w="med" len="med"/>
            <a:tailEnd type="none" w="med" len="med"/>
          </a:ln>
        </p:spPr>
      </p:sp>
      <p:sp>
        <p:nvSpPr>
          <p:cNvPr id="203817" name="直接连接符 934952"/>
          <p:cNvSpPr/>
          <p:nvPr/>
        </p:nvSpPr>
        <p:spPr>
          <a:xfrm>
            <a:off x="7678738" y="2822575"/>
            <a:ext cx="0" cy="236538"/>
          </a:xfrm>
          <a:prstGeom prst="line">
            <a:avLst/>
          </a:prstGeom>
          <a:ln w="38100" cap="flat" cmpd="sng">
            <a:solidFill>
              <a:schemeClr val="tx1"/>
            </a:solidFill>
            <a:prstDash val="solid"/>
            <a:headEnd type="none" w="med" len="med"/>
            <a:tailEnd type="none" w="med" len="med"/>
          </a:ln>
        </p:spPr>
      </p:sp>
      <p:sp>
        <p:nvSpPr>
          <p:cNvPr id="203818" name="直接连接符 934953"/>
          <p:cNvSpPr/>
          <p:nvPr/>
        </p:nvSpPr>
        <p:spPr>
          <a:xfrm flipV="1">
            <a:off x="7673975" y="2281238"/>
            <a:ext cx="0" cy="228600"/>
          </a:xfrm>
          <a:prstGeom prst="line">
            <a:avLst/>
          </a:prstGeom>
          <a:ln w="38100" cap="flat" cmpd="sng">
            <a:solidFill>
              <a:schemeClr val="tx1"/>
            </a:solidFill>
            <a:prstDash val="solid"/>
            <a:headEnd type="none" w="med" len="med"/>
            <a:tailEnd type="oval" w="med" len="med"/>
          </a:ln>
        </p:spPr>
      </p:sp>
      <p:sp>
        <p:nvSpPr>
          <p:cNvPr id="203819" name="直接连接符 934954"/>
          <p:cNvSpPr/>
          <p:nvPr/>
        </p:nvSpPr>
        <p:spPr>
          <a:xfrm flipV="1">
            <a:off x="5807075" y="2670175"/>
            <a:ext cx="0" cy="685800"/>
          </a:xfrm>
          <a:prstGeom prst="line">
            <a:avLst/>
          </a:prstGeom>
          <a:ln w="38100" cap="flat" cmpd="sng">
            <a:solidFill>
              <a:schemeClr val="tx1"/>
            </a:solidFill>
            <a:prstDash val="solid"/>
            <a:headEnd type="none" w="med" len="med"/>
            <a:tailEnd type="triangle" w="sm" len="sm"/>
          </a:ln>
        </p:spPr>
      </p:sp>
      <p:sp>
        <p:nvSpPr>
          <p:cNvPr id="203820" name="文本框 934955"/>
          <p:cNvSpPr txBox="1"/>
          <p:nvPr/>
        </p:nvSpPr>
        <p:spPr>
          <a:xfrm>
            <a:off x="7788275" y="2060575"/>
            <a:ext cx="401638"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5V</a:t>
            </a:r>
            <a:endParaRPr lang="en-US" altLang="zh-TW" sz="1400" b="0" dirty="0">
              <a:latin typeface="Arial" panose="020B0604020202020204" pitchFamily="34" charset="0"/>
            </a:endParaRPr>
          </a:p>
        </p:txBody>
      </p:sp>
      <p:sp>
        <p:nvSpPr>
          <p:cNvPr id="203821" name="直接连接符 934956"/>
          <p:cNvSpPr/>
          <p:nvPr/>
        </p:nvSpPr>
        <p:spPr>
          <a:xfrm>
            <a:off x="7559675" y="3051175"/>
            <a:ext cx="228600" cy="0"/>
          </a:xfrm>
          <a:prstGeom prst="line">
            <a:avLst/>
          </a:prstGeom>
          <a:ln w="38100" cap="flat" cmpd="sng">
            <a:solidFill>
              <a:schemeClr val="tx1"/>
            </a:solidFill>
            <a:prstDash val="solid"/>
            <a:headEnd type="none" w="med" len="med"/>
            <a:tailEnd type="none" w="med" len="med"/>
          </a:ln>
        </p:spPr>
      </p:sp>
      <p:sp>
        <p:nvSpPr>
          <p:cNvPr id="203822" name="直接连接符 934957"/>
          <p:cNvSpPr/>
          <p:nvPr/>
        </p:nvSpPr>
        <p:spPr>
          <a:xfrm rot="-5400000">
            <a:off x="5441950" y="2425700"/>
            <a:ext cx="0" cy="450850"/>
          </a:xfrm>
          <a:prstGeom prst="line">
            <a:avLst/>
          </a:prstGeom>
          <a:ln w="38100" cap="flat" cmpd="sng">
            <a:solidFill>
              <a:schemeClr val="tx1"/>
            </a:solidFill>
            <a:prstDash val="solid"/>
            <a:headEnd type="none" w="med" len="med"/>
            <a:tailEnd type="none" w="med" len="med"/>
          </a:ln>
        </p:spPr>
      </p:sp>
      <p:sp>
        <p:nvSpPr>
          <p:cNvPr id="203823" name="直接连接符 934958"/>
          <p:cNvSpPr/>
          <p:nvPr/>
        </p:nvSpPr>
        <p:spPr>
          <a:xfrm rot="-5400000">
            <a:off x="5603875" y="2652713"/>
            <a:ext cx="109538" cy="0"/>
          </a:xfrm>
          <a:prstGeom prst="line">
            <a:avLst/>
          </a:prstGeom>
          <a:ln w="38100" cap="flat" cmpd="sng">
            <a:solidFill>
              <a:schemeClr val="tx1"/>
            </a:solidFill>
            <a:prstDash val="solid"/>
            <a:headEnd type="none" w="med" len="med"/>
            <a:tailEnd type="none" w="med" len="med"/>
          </a:ln>
        </p:spPr>
      </p:sp>
      <p:sp>
        <p:nvSpPr>
          <p:cNvPr id="203824" name="直接连接符 934959"/>
          <p:cNvSpPr/>
          <p:nvPr/>
        </p:nvSpPr>
        <p:spPr>
          <a:xfrm rot="-5400000">
            <a:off x="5819775" y="2536825"/>
            <a:ext cx="0" cy="304800"/>
          </a:xfrm>
          <a:prstGeom prst="line">
            <a:avLst/>
          </a:prstGeom>
          <a:ln w="38100" cap="flat" cmpd="sng">
            <a:solidFill>
              <a:schemeClr val="tx1"/>
            </a:solidFill>
            <a:prstDash val="solid"/>
            <a:headEnd type="none" w="med" len="med"/>
            <a:tailEnd type="none" w="med" len="med"/>
          </a:ln>
        </p:spPr>
      </p:sp>
      <p:sp>
        <p:nvSpPr>
          <p:cNvPr id="203825" name="直接连接符 934960"/>
          <p:cNvSpPr/>
          <p:nvPr/>
        </p:nvSpPr>
        <p:spPr>
          <a:xfrm rot="-5400000">
            <a:off x="5819775" y="2460625"/>
            <a:ext cx="0" cy="304800"/>
          </a:xfrm>
          <a:prstGeom prst="line">
            <a:avLst/>
          </a:prstGeom>
          <a:ln w="38100" cap="flat" cmpd="sng">
            <a:solidFill>
              <a:schemeClr val="tx1"/>
            </a:solidFill>
            <a:prstDash val="solid"/>
            <a:headEnd type="none" w="med" len="med"/>
            <a:tailEnd type="none" w="med" len="med"/>
          </a:ln>
        </p:spPr>
      </p:sp>
      <p:sp>
        <p:nvSpPr>
          <p:cNvPr id="203826" name="直接连接符 934961"/>
          <p:cNvSpPr/>
          <p:nvPr/>
        </p:nvSpPr>
        <p:spPr>
          <a:xfrm rot="-5400000">
            <a:off x="5915025" y="2646363"/>
            <a:ext cx="109538" cy="0"/>
          </a:xfrm>
          <a:prstGeom prst="line">
            <a:avLst/>
          </a:prstGeom>
          <a:ln w="38100" cap="flat" cmpd="sng">
            <a:solidFill>
              <a:schemeClr val="tx1"/>
            </a:solidFill>
            <a:prstDash val="solid"/>
            <a:headEnd type="none" w="med" len="med"/>
            <a:tailEnd type="none" w="med" len="med"/>
          </a:ln>
        </p:spPr>
      </p:sp>
      <p:sp>
        <p:nvSpPr>
          <p:cNvPr id="203827" name="直接连接符 934962"/>
          <p:cNvSpPr/>
          <p:nvPr/>
        </p:nvSpPr>
        <p:spPr>
          <a:xfrm rot="-5400000">
            <a:off x="6118225" y="2511425"/>
            <a:ext cx="0" cy="292100"/>
          </a:xfrm>
          <a:prstGeom prst="line">
            <a:avLst/>
          </a:prstGeom>
          <a:ln w="38100" cap="flat" cmpd="sng">
            <a:solidFill>
              <a:schemeClr val="tx1"/>
            </a:solidFill>
            <a:prstDash val="solid"/>
            <a:headEnd type="none" w="med" len="med"/>
            <a:tailEnd type="none" w="sm" len="sm"/>
          </a:ln>
        </p:spPr>
      </p:sp>
      <p:sp>
        <p:nvSpPr>
          <p:cNvPr id="203828" name="文本框 934963"/>
          <p:cNvSpPr txBox="1"/>
          <p:nvPr/>
        </p:nvSpPr>
        <p:spPr>
          <a:xfrm>
            <a:off x="4981575" y="2263775"/>
            <a:ext cx="44132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Vp’</a:t>
            </a:r>
            <a:endParaRPr lang="en-US" altLang="zh-TW" sz="1400" b="0" dirty="0">
              <a:latin typeface="Arial" panose="020B0604020202020204" pitchFamily="34" charset="0"/>
            </a:endParaRPr>
          </a:p>
        </p:txBody>
      </p:sp>
      <p:sp>
        <p:nvSpPr>
          <p:cNvPr id="203829" name="直接连接符 934964"/>
          <p:cNvSpPr/>
          <p:nvPr/>
        </p:nvSpPr>
        <p:spPr>
          <a:xfrm flipV="1">
            <a:off x="4910138" y="3203575"/>
            <a:ext cx="609600" cy="228600"/>
          </a:xfrm>
          <a:prstGeom prst="line">
            <a:avLst/>
          </a:prstGeom>
          <a:ln w="38100" cap="flat" cmpd="sng">
            <a:solidFill>
              <a:schemeClr val="tx1"/>
            </a:solidFill>
            <a:prstDash val="solid"/>
            <a:headEnd type="none" w="med" len="med"/>
            <a:tailEnd type="none" w="med" len="med"/>
          </a:ln>
        </p:spPr>
      </p:sp>
      <p:sp>
        <p:nvSpPr>
          <p:cNvPr id="203830" name="直接连接符 934965"/>
          <p:cNvSpPr/>
          <p:nvPr/>
        </p:nvSpPr>
        <p:spPr>
          <a:xfrm>
            <a:off x="4910138" y="3432175"/>
            <a:ext cx="609600" cy="228600"/>
          </a:xfrm>
          <a:prstGeom prst="line">
            <a:avLst/>
          </a:prstGeom>
          <a:ln w="38100" cap="flat" cmpd="sng">
            <a:solidFill>
              <a:schemeClr val="tx1"/>
            </a:solidFill>
            <a:prstDash val="solid"/>
            <a:headEnd type="none" w="med" len="med"/>
            <a:tailEnd type="none" w="med" len="med"/>
          </a:ln>
        </p:spPr>
      </p:sp>
      <p:sp>
        <p:nvSpPr>
          <p:cNvPr id="203831" name="直接连接符 934966"/>
          <p:cNvSpPr/>
          <p:nvPr/>
        </p:nvSpPr>
        <p:spPr>
          <a:xfrm>
            <a:off x="5519738" y="3203575"/>
            <a:ext cx="0" cy="457200"/>
          </a:xfrm>
          <a:prstGeom prst="line">
            <a:avLst/>
          </a:prstGeom>
          <a:ln w="38100" cap="flat" cmpd="sng">
            <a:solidFill>
              <a:schemeClr val="tx1"/>
            </a:solidFill>
            <a:prstDash val="solid"/>
            <a:headEnd type="none" w="med" len="med"/>
            <a:tailEnd type="none" w="med" len="med"/>
          </a:ln>
        </p:spPr>
      </p:sp>
      <p:sp>
        <p:nvSpPr>
          <p:cNvPr id="203832" name="文本框 934967"/>
          <p:cNvSpPr txBox="1"/>
          <p:nvPr/>
        </p:nvSpPr>
        <p:spPr>
          <a:xfrm>
            <a:off x="5291138" y="3203575"/>
            <a:ext cx="28733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203833" name="文本框 934968"/>
          <p:cNvSpPr txBox="1"/>
          <p:nvPr/>
        </p:nvSpPr>
        <p:spPr>
          <a:xfrm>
            <a:off x="5310188" y="3355975"/>
            <a:ext cx="242887" cy="304800"/>
          </a:xfrm>
          <a:prstGeom prst="rect">
            <a:avLst/>
          </a:prstGeom>
          <a:noFill/>
          <a:ln w="38100">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203834" name="直接连接符 934969"/>
          <p:cNvSpPr/>
          <p:nvPr/>
        </p:nvSpPr>
        <p:spPr>
          <a:xfrm>
            <a:off x="5502275" y="3355975"/>
            <a:ext cx="304800" cy="0"/>
          </a:xfrm>
          <a:prstGeom prst="line">
            <a:avLst/>
          </a:prstGeom>
          <a:ln w="38100" cap="flat" cmpd="sng">
            <a:solidFill>
              <a:schemeClr val="tx1"/>
            </a:solidFill>
            <a:prstDash val="solid"/>
            <a:headEnd type="none" w="med" len="med"/>
            <a:tailEnd type="none" w="med" len="med"/>
          </a:ln>
        </p:spPr>
      </p:sp>
      <p:sp>
        <p:nvSpPr>
          <p:cNvPr id="203835" name="直接连接符 934970"/>
          <p:cNvSpPr/>
          <p:nvPr/>
        </p:nvSpPr>
        <p:spPr>
          <a:xfrm>
            <a:off x="5502275" y="3508375"/>
            <a:ext cx="304800" cy="0"/>
          </a:xfrm>
          <a:prstGeom prst="line">
            <a:avLst/>
          </a:prstGeom>
          <a:ln w="38100" cap="flat" cmpd="sng">
            <a:solidFill>
              <a:schemeClr val="tx1"/>
            </a:solidFill>
            <a:prstDash val="solid"/>
            <a:headEnd type="none" w="med" len="med"/>
            <a:tailEnd type="none" w="med" len="med"/>
          </a:ln>
        </p:spPr>
      </p:sp>
      <p:sp>
        <p:nvSpPr>
          <p:cNvPr id="203836" name="直接连接符 934971"/>
          <p:cNvSpPr/>
          <p:nvPr/>
        </p:nvSpPr>
        <p:spPr>
          <a:xfrm>
            <a:off x="5807075" y="3508375"/>
            <a:ext cx="0" cy="304800"/>
          </a:xfrm>
          <a:prstGeom prst="line">
            <a:avLst/>
          </a:prstGeom>
          <a:ln w="38100" cap="flat" cmpd="sng">
            <a:solidFill>
              <a:schemeClr val="tx1"/>
            </a:solidFill>
            <a:prstDash val="solid"/>
            <a:headEnd type="none" w="med" len="med"/>
            <a:tailEnd type="none" w="med" len="med"/>
          </a:ln>
        </p:spPr>
      </p:sp>
      <p:sp>
        <p:nvSpPr>
          <p:cNvPr id="203837" name="直接连接符 934972"/>
          <p:cNvSpPr/>
          <p:nvPr/>
        </p:nvSpPr>
        <p:spPr>
          <a:xfrm flipH="1">
            <a:off x="4587875" y="3813175"/>
            <a:ext cx="1219200" cy="0"/>
          </a:xfrm>
          <a:prstGeom prst="line">
            <a:avLst/>
          </a:prstGeom>
          <a:ln w="38100" cap="flat" cmpd="sng">
            <a:solidFill>
              <a:schemeClr val="tx1"/>
            </a:solidFill>
            <a:prstDash val="solid"/>
            <a:headEnd type="none" w="med" len="med"/>
            <a:tailEnd type="none" w="med" len="med"/>
          </a:ln>
        </p:spPr>
      </p:sp>
      <p:sp>
        <p:nvSpPr>
          <p:cNvPr id="203838" name="直接连接符 934973"/>
          <p:cNvSpPr/>
          <p:nvPr/>
        </p:nvSpPr>
        <p:spPr>
          <a:xfrm flipV="1">
            <a:off x="4587875" y="3432175"/>
            <a:ext cx="0" cy="381000"/>
          </a:xfrm>
          <a:prstGeom prst="line">
            <a:avLst/>
          </a:prstGeom>
          <a:ln w="38100" cap="flat" cmpd="sng">
            <a:solidFill>
              <a:schemeClr val="tx1"/>
            </a:solidFill>
            <a:prstDash val="solid"/>
            <a:headEnd type="none" w="med" len="med"/>
            <a:tailEnd type="none" w="med" len="med"/>
          </a:ln>
        </p:spPr>
      </p:sp>
      <p:sp>
        <p:nvSpPr>
          <p:cNvPr id="203839" name="直接连接符 934974"/>
          <p:cNvSpPr/>
          <p:nvPr/>
        </p:nvSpPr>
        <p:spPr>
          <a:xfrm flipH="1">
            <a:off x="4359275" y="3432175"/>
            <a:ext cx="609600" cy="0"/>
          </a:xfrm>
          <a:prstGeom prst="line">
            <a:avLst/>
          </a:prstGeom>
          <a:ln w="38100" cap="flat" cmpd="sng">
            <a:solidFill>
              <a:schemeClr val="tx1"/>
            </a:solidFill>
            <a:prstDash val="solid"/>
            <a:headEnd type="none" w="med" len="med"/>
            <a:tailEnd type="none" w="med" len="med"/>
          </a:ln>
        </p:spPr>
      </p:sp>
      <p:sp>
        <p:nvSpPr>
          <p:cNvPr id="203840" name="文本框 934975"/>
          <p:cNvSpPr txBox="1"/>
          <p:nvPr/>
        </p:nvSpPr>
        <p:spPr>
          <a:xfrm>
            <a:off x="4503738" y="3089275"/>
            <a:ext cx="392112"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Vc</a:t>
            </a:r>
            <a:endParaRPr lang="en-US" altLang="zh-TW" sz="1400" b="0" dirty="0">
              <a:latin typeface="Arial" panose="020B0604020202020204" pitchFamily="34" charset="0"/>
            </a:endParaRPr>
          </a:p>
        </p:txBody>
      </p:sp>
      <p:sp>
        <p:nvSpPr>
          <p:cNvPr id="203841" name="文本框 934976"/>
          <p:cNvSpPr txBox="1"/>
          <p:nvPr/>
        </p:nvSpPr>
        <p:spPr>
          <a:xfrm>
            <a:off x="5675313" y="2289175"/>
            <a:ext cx="393700"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103</a:t>
            </a:r>
            <a:endParaRPr lang="en-US" altLang="zh-TW" sz="1000" b="0" dirty="0">
              <a:solidFill>
                <a:srgbClr val="FF0000"/>
              </a:solidFill>
              <a:latin typeface="Arial" panose="020B0604020202020204" pitchFamily="34" charset="0"/>
            </a:endParaRPr>
          </a:p>
        </p:txBody>
      </p:sp>
      <p:sp>
        <p:nvSpPr>
          <p:cNvPr id="203842" name="文本框 934977"/>
          <p:cNvSpPr txBox="1"/>
          <p:nvPr/>
        </p:nvSpPr>
        <p:spPr>
          <a:xfrm>
            <a:off x="5370513" y="2670175"/>
            <a:ext cx="442912"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3.2K</a:t>
            </a:r>
            <a:endParaRPr lang="en-US" altLang="zh-TW" sz="1000" b="0" dirty="0">
              <a:solidFill>
                <a:srgbClr val="FF0000"/>
              </a:solidFill>
              <a:latin typeface="Arial" panose="020B0604020202020204" pitchFamily="34" charset="0"/>
            </a:endParaRPr>
          </a:p>
        </p:txBody>
      </p:sp>
      <p:sp>
        <p:nvSpPr>
          <p:cNvPr id="203843" name="文本框 934978"/>
          <p:cNvSpPr txBox="1"/>
          <p:nvPr/>
        </p:nvSpPr>
        <p:spPr>
          <a:xfrm>
            <a:off x="7732713" y="2365375"/>
            <a:ext cx="393700"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102</a:t>
            </a:r>
            <a:endParaRPr lang="en-US" altLang="zh-TW" sz="1000" b="0" dirty="0">
              <a:solidFill>
                <a:srgbClr val="FF0000"/>
              </a:solidFill>
              <a:latin typeface="Arial" panose="020B0604020202020204" pitchFamily="34" charset="0"/>
            </a:endParaRPr>
          </a:p>
        </p:txBody>
      </p:sp>
      <p:sp>
        <p:nvSpPr>
          <p:cNvPr id="203844" name="文本框 934979"/>
          <p:cNvSpPr txBox="1"/>
          <p:nvPr/>
        </p:nvSpPr>
        <p:spPr>
          <a:xfrm>
            <a:off x="7161213" y="2746375"/>
            <a:ext cx="393700"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560</a:t>
            </a:r>
            <a:endParaRPr lang="en-US" altLang="zh-TW" sz="1000" b="0" dirty="0">
              <a:solidFill>
                <a:srgbClr val="FF0000"/>
              </a:solidFill>
              <a:latin typeface="Arial" panose="020B0604020202020204" pitchFamily="34" charset="0"/>
            </a:endParaRPr>
          </a:p>
        </p:txBody>
      </p:sp>
      <p:sp>
        <p:nvSpPr>
          <p:cNvPr id="203845" name="文本框 934980"/>
          <p:cNvSpPr txBox="1"/>
          <p:nvPr/>
        </p:nvSpPr>
        <p:spPr>
          <a:xfrm>
            <a:off x="4989513" y="2974975"/>
            <a:ext cx="569912" cy="244475"/>
          </a:xfrm>
          <a:prstGeom prst="rect">
            <a:avLst/>
          </a:prstGeom>
          <a:noFill/>
          <a:ln w="9525">
            <a:noFill/>
          </a:ln>
        </p:spPr>
        <p:txBody>
          <a:bodyPr wrap="none" lIns="91429" tIns="45714" rIns="91429" bIns="45714">
            <a:spAutoFit/>
          </a:bodyPr>
          <a:lstStyle/>
          <a:p>
            <a:pPr eaLnBrk="1" hangingPunct="1"/>
            <a:r>
              <a:rPr lang="en-US" altLang="zh-TW" sz="1000" b="0" dirty="0">
                <a:solidFill>
                  <a:srgbClr val="FF0000"/>
                </a:solidFill>
                <a:latin typeface="Arial" panose="020B0604020202020204" pitchFamily="34" charset="0"/>
              </a:rPr>
              <a:t>LM358</a:t>
            </a:r>
            <a:endParaRPr lang="en-US" altLang="zh-TW" sz="1000" b="0" dirty="0">
              <a:solidFill>
                <a:srgbClr val="FF0000"/>
              </a:solidFill>
              <a:latin typeface="Arial" panose="020B0604020202020204" pitchFamily="34" charset="0"/>
            </a:endParaRPr>
          </a:p>
        </p:txBody>
      </p:sp>
      <p:sp>
        <p:nvSpPr>
          <p:cNvPr id="203846" name="矩形 934981"/>
          <p:cNvSpPr/>
          <p:nvPr/>
        </p:nvSpPr>
        <p:spPr>
          <a:xfrm>
            <a:off x="573088" y="1666875"/>
            <a:ext cx="3429000" cy="2743200"/>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03847" name="文本框 934982"/>
          <p:cNvSpPr txBox="1"/>
          <p:nvPr/>
        </p:nvSpPr>
        <p:spPr>
          <a:xfrm>
            <a:off x="1284288" y="4016375"/>
            <a:ext cx="2673350" cy="305435"/>
          </a:xfrm>
          <a:prstGeom prst="rect">
            <a:avLst/>
          </a:prstGeom>
          <a:noFill/>
          <a:ln w="9525">
            <a:noFill/>
          </a:ln>
        </p:spPr>
        <p:txBody>
          <a:bodyPr lIns="91429" tIns="45714" rIns="91429" bIns="45714">
            <a:spAutoFit/>
          </a:bodyPr>
          <a:lstStyle/>
          <a:p>
            <a:pPr eaLnBrk="1" hangingPunct="1"/>
            <a:r>
              <a:rPr lang="zh-CN" altLang="en-US" sz="1400" b="0" dirty="0">
                <a:solidFill>
                  <a:srgbClr val="FF0000"/>
                </a:solidFill>
                <a:latin typeface="Arial" panose="020B0604020202020204" pitchFamily="34" charset="0"/>
                <a:ea typeface="宋体" panose="02010600030101010101" pitchFamily="2" charset="-122"/>
              </a:rPr>
              <a:t>峰值参考</a:t>
            </a:r>
            <a:r>
              <a:rPr lang="en-US" altLang="zh-TW" sz="1400" b="0" dirty="0">
                <a:solidFill>
                  <a:srgbClr val="FF0000"/>
                </a:solidFill>
                <a:latin typeface="Arial" panose="020B0604020202020204" pitchFamily="34" charset="0"/>
              </a:rPr>
              <a:t>( </a:t>
            </a:r>
            <a:r>
              <a:rPr lang="zh-CN" altLang="en-US" sz="1400" b="0" dirty="0">
                <a:solidFill>
                  <a:srgbClr val="FF0000"/>
                </a:solidFill>
                <a:latin typeface="Arial" panose="020B0604020202020204" pitchFamily="34" charset="0"/>
                <a:ea typeface="宋体" panose="02010600030101010101" pitchFamily="2" charset="-122"/>
              </a:rPr>
              <a:t>峰值检测</a:t>
            </a:r>
            <a:r>
              <a:rPr lang="en-US" altLang="zh-TW" sz="1400" b="0" dirty="0">
                <a:solidFill>
                  <a:srgbClr val="FF0000"/>
                </a:solidFill>
                <a:latin typeface="Arial" panose="020B0604020202020204" pitchFamily="34" charset="0"/>
              </a:rPr>
              <a:t>)</a:t>
            </a:r>
            <a:endParaRPr lang="en-US" altLang="zh-TW" sz="1400" b="0" dirty="0">
              <a:solidFill>
                <a:srgbClr val="FF0000"/>
              </a:solidFill>
              <a:latin typeface="Arial" panose="020B0604020202020204" pitchFamily="34" charset="0"/>
            </a:endParaRPr>
          </a:p>
        </p:txBody>
      </p:sp>
      <p:sp>
        <p:nvSpPr>
          <p:cNvPr id="203848" name="矩形 934983"/>
          <p:cNvSpPr/>
          <p:nvPr/>
        </p:nvSpPr>
        <p:spPr>
          <a:xfrm>
            <a:off x="6929438" y="1679575"/>
            <a:ext cx="1377950" cy="2743200"/>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03849" name="文本框 934984"/>
          <p:cNvSpPr txBox="1"/>
          <p:nvPr/>
        </p:nvSpPr>
        <p:spPr>
          <a:xfrm>
            <a:off x="7164388" y="4041775"/>
            <a:ext cx="892810" cy="305435"/>
          </a:xfrm>
          <a:prstGeom prst="rect">
            <a:avLst/>
          </a:prstGeom>
          <a:noFill/>
          <a:ln w="9525">
            <a:noFill/>
          </a:ln>
        </p:spPr>
        <p:txBody>
          <a:bodyPr wrap="none" lIns="91429" tIns="45714" rIns="91429" bIns="45714">
            <a:spAutoFit/>
          </a:bodyPr>
          <a:lstStyle/>
          <a:p>
            <a:pPr eaLnBrk="1" hangingPunct="1"/>
            <a:r>
              <a:rPr lang="zh-CN" altLang="en-US" sz="1400" b="0" dirty="0">
                <a:solidFill>
                  <a:srgbClr val="FF0000"/>
                </a:solidFill>
                <a:latin typeface="Arial" panose="020B0604020202020204" pitchFamily="34" charset="0"/>
                <a:ea typeface="宋体" panose="02010600030101010101" pitchFamily="2" charset="-122"/>
              </a:rPr>
              <a:t>恒值参考</a:t>
            </a:r>
            <a:endParaRPr lang="zh-CN" altLang="en-US" sz="1400" b="0" dirty="0">
              <a:solidFill>
                <a:srgbClr val="FF0000"/>
              </a:solidFill>
              <a:latin typeface="Arial" panose="020B0604020202020204" pitchFamily="34" charset="0"/>
              <a:ea typeface="宋体" panose="02010600030101010101" pitchFamily="2" charset="-122"/>
            </a:endParaRPr>
          </a:p>
        </p:txBody>
      </p:sp>
      <p:sp>
        <p:nvSpPr>
          <p:cNvPr id="203850" name="直接连接符 934985"/>
          <p:cNvSpPr/>
          <p:nvPr/>
        </p:nvSpPr>
        <p:spPr>
          <a:xfrm rot="-5400000">
            <a:off x="7496175" y="2511425"/>
            <a:ext cx="0" cy="292100"/>
          </a:xfrm>
          <a:prstGeom prst="line">
            <a:avLst/>
          </a:prstGeom>
          <a:ln w="38100" cap="flat" cmpd="sng">
            <a:solidFill>
              <a:schemeClr val="tx1"/>
            </a:solidFill>
            <a:prstDash val="solid"/>
            <a:headEnd type="none" w="med" len="med"/>
            <a:tailEnd type="triangle" w="sm" len="sm"/>
          </a:ln>
        </p:spPr>
      </p:sp>
      <p:grpSp>
        <p:nvGrpSpPr>
          <p:cNvPr id="203851" name="组合 934987"/>
          <p:cNvGrpSpPr/>
          <p:nvPr/>
        </p:nvGrpSpPr>
        <p:grpSpPr>
          <a:xfrm>
            <a:off x="3151188" y="4794250"/>
            <a:ext cx="3005137" cy="604838"/>
            <a:chOff x="2348" y="3412"/>
            <a:chExt cx="2083" cy="432"/>
          </a:xfrm>
        </p:grpSpPr>
        <p:sp>
          <p:nvSpPr>
            <p:cNvPr id="203864" name="矩形 934988"/>
            <p:cNvSpPr/>
            <p:nvPr/>
          </p:nvSpPr>
          <p:spPr>
            <a:xfrm>
              <a:off x="2348" y="3412"/>
              <a:ext cx="2083" cy="432"/>
            </a:xfrm>
            <a:prstGeom prst="rect">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3865" name="文本框 934989"/>
            <p:cNvSpPr txBox="1"/>
            <p:nvPr/>
          </p:nvSpPr>
          <p:spPr>
            <a:xfrm>
              <a:off x="2389" y="3464"/>
              <a:ext cx="2012" cy="323"/>
            </a:xfrm>
            <a:prstGeom prst="rect">
              <a:avLst/>
            </a:prstGeom>
            <a:noFill/>
            <a:ln w="9525">
              <a:noFill/>
            </a:ln>
          </p:spPr>
          <p:txBody>
            <a:bodyPr wrap="none" lIns="91429" tIns="45714" rIns="91429" bIns="45714">
              <a:spAutoFit/>
            </a:bodyPr>
            <a:lstStyle/>
            <a:p>
              <a:pPr eaLnBrk="1" hangingPunct="1"/>
              <a:r>
                <a:rPr lang="en-US" altLang="zh-TW" sz="2400" b="0" dirty="0">
                  <a:latin typeface="Arial" panose="020B0604020202020204" pitchFamily="34" charset="0"/>
                </a:rPr>
                <a:t>Vc=a*Vp’+b*Vconst</a:t>
              </a:r>
              <a:endParaRPr lang="en-US" altLang="zh-TW" sz="2400" b="0" dirty="0">
                <a:latin typeface="Arial" panose="020B0604020202020204" pitchFamily="34" charset="0"/>
              </a:endParaRPr>
            </a:p>
          </p:txBody>
        </p:sp>
      </p:grpSp>
      <p:sp>
        <p:nvSpPr>
          <p:cNvPr id="203852" name="文本框 934990"/>
          <p:cNvSpPr txBox="1"/>
          <p:nvPr/>
        </p:nvSpPr>
        <p:spPr>
          <a:xfrm>
            <a:off x="6927850" y="2241550"/>
            <a:ext cx="727075"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Vconst</a:t>
            </a:r>
            <a:endParaRPr lang="en-US" altLang="zh-TW" sz="1400" b="0" dirty="0">
              <a:latin typeface="Arial" panose="020B0604020202020204" pitchFamily="34" charset="0"/>
            </a:endParaRPr>
          </a:p>
        </p:txBody>
      </p:sp>
      <p:sp>
        <p:nvSpPr>
          <p:cNvPr id="203853" name="直接连接符 934991"/>
          <p:cNvSpPr/>
          <p:nvPr/>
        </p:nvSpPr>
        <p:spPr>
          <a:xfrm>
            <a:off x="3048000" y="3111500"/>
            <a:ext cx="1524000" cy="0"/>
          </a:xfrm>
          <a:prstGeom prst="line">
            <a:avLst/>
          </a:prstGeom>
          <a:ln w="31750" cap="flat" cmpd="sng">
            <a:solidFill>
              <a:schemeClr val="tx1"/>
            </a:solidFill>
            <a:prstDash val="solid"/>
            <a:headEnd type="none" w="med" len="med"/>
            <a:tailEnd type="none" w="med" len="med"/>
          </a:ln>
        </p:spPr>
      </p:sp>
      <p:sp>
        <p:nvSpPr>
          <p:cNvPr id="203854" name="直接连接符 934992"/>
          <p:cNvSpPr/>
          <p:nvPr/>
        </p:nvSpPr>
        <p:spPr>
          <a:xfrm flipV="1">
            <a:off x="4570413" y="2665413"/>
            <a:ext cx="0" cy="431800"/>
          </a:xfrm>
          <a:prstGeom prst="line">
            <a:avLst/>
          </a:prstGeom>
          <a:ln w="31750" cap="flat" cmpd="sng">
            <a:solidFill>
              <a:schemeClr val="tx1"/>
            </a:solidFill>
            <a:prstDash val="solid"/>
            <a:headEnd type="none" w="med" len="med"/>
            <a:tailEnd type="none" w="med" len="med"/>
          </a:ln>
        </p:spPr>
      </p:sp>
      <p:sp>
        <p:nvSpPr>
          <p:cNvPr id="203855" name="直接连接符 934993"/>
          <p:cNvSpPr/>
          <p:nvPr/>
        </p:nvSpPr>
        <p:spPr>
          <a:xfrm flipH="1">
            <a:off x="4559300" y="2654300"/>
            <a:ext cx="673100" cy="0"/>
          </a:xfrm>
          <a:prstGeom prst="line">
            <a:avLst/>
          </a:prstGeom>
          <a:ln w="31750" cap="flat" cmpd="sng">
            <a:solidFill>
              <a:schemeClr val="tx1"/>
            </a:solidFill>
            <a:prstDash val="solid"/>
            <a:headEnd type="none" w="med" len="med"/>
            <a:tailEnd type="none" w="med" len="med"/>
          </a:ln>
        </p:spPr>
      </p:sp>
      <p:sp>
        <p:nvSpPr>
          <p:cNvPr id="203856" name="直接连接符 934994"/>
          <p:cNvSpPr/>
          <p:nvPr/>
        </p:nvSpPr>
        <p:spPr>
          <a:xfrm flipV="1">
            <a:off x="6248400" y="2654300"/>
            <a:ext cx="1168400" cy="0"/>
          </a:xfrm>
          <a:prstGeom prst="line">
            <a:avLst/>
          </a:prstGeom>
          <a:ln w="31750" cap="flat" cmpd="sng">
            <a:solidFill>
              <a:schemeClr val="tx1"/>
            </a:solidFill>
            <a:prstDash val="solid"/>
            <a:headEnd type="none" w="med" len="med"/>
            <a:tailEnd type="none" w="med" len="med"/>
          </a:ln>
        </p:spPr>
      </p:sp>
      <p:sp>
        <p:nvSpPr>
          <p:cNvPr id="203857" name="矩形 934995"/>
          <p:cNvSpPr/>
          <p:nvPr/>
        </p:nvSpPr>
        <p:spPr>
          <a:xfrm>
            <a:off x="4416425" y="1655763"/>
            <a:ext cx="2165350" cy="2743200"/>
          </a:xfrm>
          <a:prstGeom prst="rect">
            <a:avLst/>
          </a:prstGeom>
          <a:noFill/>
          <a:ln w="38100" cap="flat" cmpd="sng">
            <a:solidFill>
              <a:schemeClr val="tx1"/>
            </a:solidFill>
            <a:prstDash val="sysDot"/>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03858" name="文本框 934996"/>
          <p:cNvSpPr txBox="1"/>
          <p:nvPr/>
        </p:nvSpPr>
        <p:spPr>
          <a:xfrm>
            <a:off x="5311775" y="4005263"/>
            <a:ext cx="537210" cy="305435"/>
          </a:xfrm>
          <a:prstGeom prst="rect">
            <a:avLst/>
          </a:prstGeom>
          <a:noFill/>
          <a:ln w="9525">
            <a:noFill/>
          </a:ln>
        </p:spPr>
        <p:txBody>
          <a:bodyPr wrap="none" lIns="91429" tIns="45714" rIns="91429" bIns="45714">
            <a:spAutoFit/>
          </a:bodyPr>
          <a:lstStyle/>
          <a:p>
            <a:pPr eaLnBrk="1" hangingPunct="1"/>
            <a:r>
              <a:rPr lang="zh-CN" altLang="en-US" sz="1400" b="0" dirty="0">
                <a:solidFill>
                  <a:srgbClr val="FF0000"/>
                </a:solidFill>
                <a:latin typeface="Arial" panose="020B0604020202020204" pitchFamily="34" charset="0"/>
                <a:ea typeface="宋体" panose="02010600030101010101" pitchFamily="2" charset="-122"/>
              </a:rPr>
              <a:t>加权</a:t>
            </a:r>
            <a:endParaRPr lang="zh-CN" altLang="en-US" sz="1400" b="0" dirty="0">
              <a:solidFill>
                <a:srgbClr val="FF0000"/>
              </a:solidFill>
              <a:latin typeface="Arial" panose="020B0604020202020204" pitchFamily="34" charset="0"/>
              <a:ea typeface="宋体" panose="02010600030101010101" pitchFamily="2" charset="-122"/>
            </a:endParaRPr>
          </a:p>
        </p:txBody>
      </p:sp>
      <p:grpSp>
        <p:nvGrpSpPr>
          <p:cNvPr id="203860" name="组合 934999"/>
          <p:cNvGrpSpPr/>
          <p:nvPr/>
        </p:nvGrpSpPr>
        <p:grpSpPr>
          <a:xfrm>
            <a:off x="2644775" y="1069975"/>
            <a:ext cx="4764088" cy="360547"/>
            <a:chOff x="1965" y="852"/>
            <a:chExt cx="3301" cy="257"/>
          </a:xfrm>
        </p:grpSpPr>
        <p:sp>
          <p:nvSpPr>
            <p:cNvPr id="203862" name="圆角矩形 935000"/>
            <p:cNvSpPr/>
            <p:nvPr/>
          </p:nvSpPr>
          <p:spPr>
            <a:xfrm>
              <a:off x="1965" y="852"/>
              <a:ext cx="2929"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3863" name="文本框 935001"/>
            <p:cNvSpPr txBox="1"/>
            <p:nvPr/>
          </p:nvSpPr>
          <p:spPr>
            <a:xfrm>
              <a:off x="2012" y="898"/>
              <a:ext cx="3254" cy="211"/>
            </a:xfrm>
            <a:prstGeom prst="rect">
              <a:avLst/>
            </a:prstGeom>
            <a:noFill/>
            <a:ln w="9525">
              <a:noFill/>
            </a:ln>
          </p:spPr>
          <p:txBody>
            <a:bodyPr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自适应同步整流管驱动的实现</a:t>
              </a:r>
              <a:endParaRPr lang="zh-CN" altLang="en-US" sz="1400" dirty="0">
                <a:solidFill>
                  <a:schemeClr val="accent2"/>
                </a:solidFill>
                <a:latin typeface="Arial" panose="020B0604020202020204" pitchFamily="34" charset="0"/>
                <a:ea typeface="宋体" panose="02010600030101010101" pitchFamily="2" charset="-122"/>
              </a:endParaRPr>
            </a:p>
          </p:txBody>
        </p:sp>
      </p:grpSp>
      <p:sp>
        <p:nvSpPr>
          <p:cNvPr id="2" name="矩形 912440"/>
          <p:cNvSpPr/>
          <p:nvPr/>
        </p:nvSpPr>
        <p:spPr>
          <a:xfrm>
            <a:off x="1411605" y="52260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7" name="组合 936963"/>
          <p:cNvGrpSpPr/>
          <p:nvPr/>
        </p:nvGrpSpPr>
        <p:grpSpPr>
          <a:xfrm>
            <a:off x="3462338" y="992188"/>
            <a:ext cx="3005247" cy="358775"/>
            <a:chOff x="2542" y="763"/>
            <a:chExt cx="2082" cy="257"/>
          </a:xfrm>
        </p:grpSpPr>
        <p:sp>
          <p:nvSpPr>
            <p:cNvPr id="205831" name="圆角矩形 936964"/>
            <p:cNvSpPr/>
            <p:nvPr/>
          </p:nvSpPr>
          <p:spPr>
            <a:xfrm>
              <a:off x="2542" y="763"/>
              <a:ext cx="2082"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5832" name="文本框 936965"/>
            <p:cNvSpPr txBox="1"/>
            <p:nvPr/>
          </p:nvSpPr>
          <p:spPr>
            <a:xfrm>
              <a:off x="2552" y="808"/>
              <a:ext cx="2072"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sz="1400" dirty="0">
                  <a:solidFill>
                    <a:schemeClr val="accent2"/>
                  </a:solidFill>
                  <a:latin typeface="Arial" panose="020B0604020202020204" pitchFamily="34" charset="0"/>
                  <a:ea typeface="宋体" panose="02010600030101010101" pitchFamily="2" charset="-122"/>
                </a:rPr>
                <a:t>完整同步整流管驱动电路</a:t>
              </a:r>
              <a:endParaRPr lang="zh-CN" sz="1400" dirty="0">
                <a:solidFill>
                  <a:schemeClr val="accent2"/>
                </a:solidFill>
                <a:latin typeface="Arial" panose="020B0604020202020204" pitchFamily="34" charset="0"/>
                <a:ea typeface="宋体" panose="02010600030101010101" pitchFamily="2" charset="-122"/>
              </a:endParaRPr>
            </a:p>
          </p:txBody>
        </p:sp>
      </p:grpSp>
      <p:grpSp>
        <p:nvGrpSpPr>
          <p:cNvPr id="936968" name="组合 936967"/>
          <p:cNvGrpSpPr/>
          <p:nvPr/>
        </p:nvGrpSpPr>
        <p:grpSpPr>
          <a:xfrm>
            <a:off x="384175" y="1481137"/>
            <a:ext cx="8585200" cy="3963987"/>
            <a:chOff x="266" y="1387"/>
            <a:chExt cx="5949" cy="2830"/>
          </a:xfrm>
          <a:solidFill>
            <a:schemeClr val="bg1"/>
          </a:solidFill>
        </p:grpSpPr>
        <p:sp>
          <p:nvSpPr>
            <p:cNvPr id="936969" name="矩形 936968"/>
            <p:cNvSpPr/>
            <p:nvPr/>
          </p:nvSpPr>
          <p:spPr>
            <a:xfrm>
              <a:off x="268" y="1387"/>
              <a:ext cx="2748" cy="1717"/>
            </a:xfrm>
            <a:prstGeom prst="rect">
              <a:avLst/>
            </a:prstGeom>
            <a:grpFill/>
            <a:ln w="25400" cap="flat" cmpd="sng">
              <a:solidFill>
                <a:schemeClr val="tx1"/>
              </a:solidFill>
              <a:prstDash val="solid"/>
              <a:miter/>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70" name="矩形 936969"/>
            <p:cNvSpPr/>
            <p:nvPr/>
          </p:nvSpPr>
          <p:spPr>
            <a:xfrm>
              <a:off x="3521" y="1857"/>
              <a:ext cx="2694" cy="2048"/>
            </a:xfrm>
            <a:prstGeom prst="rect">
              <a:avLst/>
            </a:prstGeom>
            <a:grpFill/>
            <a:ln w="25400" cap="flat" cmpd="sng">
              <a:solidFill>
                <a:schemeClr val="tx1"/>
              </a:solidFill>
              <a:prstDash val="solid"/>
              <a:miter/>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71" name="矩形 936970"/>
            <p:cNvSpPr/>
            <p:nvPr/>
          </p:nvSpPr>
          <p:spPr>
            <a:xfrm>
              <a:off x="3055" y="2472"/>
              <a:ext cx="418" cy="1647"/>
            </a:xfrm>
            <a:prstGeom prst="rect">
              <a:avLst/>
            </a:prstGeom>
            <a:grpFill/>
            <a:ln w="25400" cap="flat" cmpd="sng">
              <a:solidFill>
                <a:schemeClr val="tx1"/>
              </a:solidFill>
              <a:prstDash val="solid"/>
              <a:miter/>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72" name="矩形 936971"/>
            <p:cNvSpPr/>
            <p:nvPr/>
          </p:nvSpPr>
          <p:spPr>
            <a:xfrm>
              <a:off x="266" y="3133"/>
              <a:ext cx="2212" cy="1084"/>
            </a:xfrm>
            <a:prstGeom prst="rect">
              <a:avLst/>
            </a:prstGeom>
            <a:grpFill/>
            <a:ln w="25400" cap="flat" cmpd="sng">
              <a:solidFill>
                <a:schemeClr val="tx1"/>
              </a:solidFill>
              <a:prstDash val="solid"/>
              <a:miter/>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73" name="直接连接符 936972"/>
            <p:cNvSpPr/>
            <p:nvPr/>
          </p:nvSpPr>
          <p:spPr>
            <a:xfrm flipV="1">
              <a:off x="3278" y="2782"/>
              <a:ext cx="422" cy="163"/>
            </a:xfrm>
            <a:prstGeom prst="line">
              <a:avLst/>
            </a:prstGeom>
            <a:grpFill/>
            <a:ln w="38100" cap="flat" cmpd="sng">
              <a:solidFill>
                <a:schemeClr val="tx1"/>
              </a:solidFill>
              <a:prstDash val="solid"/>
              <a:headEnd type="none" w="med" len="med"/>
              <a:tailEnd type="none" w="med" len="med"/>
            </a:ln>
          </p:spPr>
        </p:sp>
        <p:sp>
          <p:nvSpPr>
            <p:cNvPr id="936974" name="直接连接符 936973"/>
            <p:cNvSpPr/>
            <p:nvPr/>
          </p:nvSpPr>
          <p:spPr>
            <a:xfrm>
              <a:off x="3278" y="2619"/>
              <a:ext cx="422" cy="163"/>
            </a:xfrm>
            <a:prstGeom prst="line">
              <a:avLst/>
            </a:prstGeom>
            <a:grpFill/>
            <a:ln w="38100" cap="flat" cmpd="sng">
              <a:solidFill>
                <a:schemeClr val="tx1"/>
              </a:solidFill>
              <a:prstDash val="solid"/>
              <a:headEnd type="none" w="med" len="med"/>
              <a:tailEnd type="none" w="med" len="med"/>
            </a:ln>
          </p:spPr>
        </p:sp>
        <p:sp>
          <p:nvSpPr>
            <p:cNvPr id="936975" name="直接连接符 936974"/>
            <p:cNvSpPr/>
            <p:nvPr/>
          </p:nvSpPr>
          <p:spPr>
            <a:xfrm>
              <a:off x="3278" y="2619"/>
              <a:ext cx="0" cy="326"/>
            </a:xfrm>
            <a:prstGeom prst="line">
              <a:avLst/>
            </a:prstGeom>
            <a:grpFill/>
            <a:ln w="38100" cap="flat" cmpd="sng">
              <a:solidFill>
                <a:schemeClr val="tx1"/>
              </a:solidFill>
              <a:prstDash val="solid"/>
              <a:headEnd type="none" w="med" len="med"/>
              <a:tailEnd type="none" w="med" len="med"/>
            </a:ln>
          </p:spPr>
        </p:sp>
        <p:sp>
          <p:nvSpPr>
            <p:cNvPr id="936976" name="文本框 936975"/>
            <p:cNvSpPr txBox="1"/>
            <p:nvPr/>
          </p:nvSpPr>
          <p:spPr>
            <a:xfrm>
              <a:off x="3225" y="2727"/>
              <a:ext cx="203"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6977" name="文本框 936976"/>
            <p:cNvSpPr txBox="1"/>
            <p:nvPr/>
          </p:nvSpPr>
          <p:spPr>
            <a:xfrm>
              <a:off x="3255" y="2619"/>
              <a:ext cx="171" cy="218"/>
            </a:xfrm>
            <a:prstGeom prst="rect">
              <a:avLst/>
            </a:prstGeom>
            <a:grpFill/>
            <a:ln w="38100">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6978" name="直接连接符 936977"/>
            <p:cNvSpPr/>
            <p:nvPr/>
          </p:nvSpPr>
          <p:spPr>
            <a:xfrm>
              <a:off x="3111" y="2836"/>
              <a:ext cx="167" cy="0"/>
            </a:xfrm>
            <a:prstGeom prst="line">
              <a:avLst/>
            </a:prstGeom>
            <a:grpFill/>
            <a:ln w="38100" cap="flat" cmpd="sng">
              <a:solidFill>
                <a:schemeClr val="tx1"/>
              </a:solidFill>
              <a:prstDash val="solid"/>
              <a:headEnd type="none" w="med" len="med"/>
              <a:tailEnd type="none" w="med" len="med"/>
            </a:ln>
          </p:spPr>
        </p:sp>
        <p:sp>
          <p:nvSpPr>
            <p:cNvPr id="936979" name="直接连接符 936978"/>
            <p:cNvSpPr/>
            <p:nvPr/>
          </p:nvSpPr>
          <p:spPr>
            <a:xfrm flipH="1">
              <a:off x="3700" y="2782"/>
              <a:ext cx="212" cy="0"/>
            </a:xfrm>
            <a:prstGeom prst="line">
              <a:avLst/>
            </a:prstGeom>
            <a:grpFill/>
            <a:ln w="38100" cap="flat" cmpd="sng">
              <a:solidFill>
                <a:schemeClr val="tx1"/>
              </a:solidFill>
              <a:prstDash val="solid"/>
              <a:headEnd type="none" w="med" len="med"/>
              <a:tailEnd type="none" w="med" len="med"/>
            </a:ln>
          </p:spPr>
        </p:sp>
        <p:sp>
          <p:nvSpPr>
            <p:cNvPr id="936980" name="直接连接符 936979"/>
            <p:cNvSpPr/>
            <p:nvPr/>
          </p:nvSpPr>
          <p:spPr>
            <a:xfrm flipV="1">
              <a:off x="4017" y="2510"/>
              <a:ext cx="0" cy="163"/>
            </a:xfrm>
            <a:prstGeom prst="line">
              <a:avLst/>
            </a:prstGeom>
            <a:grpFill/>
            <a:ln w="38100" cap="flat" cmpd="sng">
              <a:solidFill>
                <a:schemeClr val="tx1"/>
              </a:solidFill>
              <a:prstDash val="solid"/>
              <a:headEnd type="none" w="med" len="med"/>
              <a:tailEnd type="none" w="med" len="med"/>
            </a:ln>
          </p:spPr>
        </p:sp>
        <p:sp>
          <p:nvSpPr>
            <p:cNvPr id="936981" name="直接连接符 936980"/>
            <p:cNvSpPr/>
            <p:nvPr/>
          </p:nvSpPr>
          <p:spPr>
            <a:xfrm>
              <a:off x="2908" y="2727"/>
              <a:ext cx="370" cy="0"/>
            </a:xfrm>
            <a:prstGeom prst="line">
              <a:avLst/>
            </a:prstGeom>
            <a:grpFill/>
            <a:ln w="38100" cap="flat" cmpd="sng">
              <a:solidFill>
                <a:schemeClr val="tx1"/>
              </a:solidFill>
              <a:prstDash val="solid"/>
              <a:headEnd type="none" w="med" len="med"/>
              <a:tailEnd type="none" w="med" len="med"/>
            </a:ln>
          </p:spPr>
        </p:sp>
        <p:sp>
          <p:nvSpPr>
            <p:cNvPr id="936982" name="直接连接符 936981"/>
            <p:cNvSpPr/>
            <p:nvPr/>
          </p:nvSpPr>
          <p:spPr>
            <a:xfrm flipH="1">
              <a:off x="4017" y="2510"/>
              <a:ext cx="264" cy="0"/>
            </a:xfrm>
            <a:prstGeom prst="line">
              <a:avLst/>
            </a:prstGeom>
            <a:grpFill/>
            <a:ln w="38100" cap="flat" cmpd="sng">
              <a:solidFill>
                <a:schemeClr val="tx1"/>
              </a:solidFill>
              <a:prstDash val="solid"/>
              <a:headEnd type="none" w="med" len="med"/>
              <a:tailEnd type="none" w="med" len="med"/>
            </a:ln>
          </p:spPr>
        </p:sp>
        <p:sp>
          <p:nvSpPr>
            <p:cNvPr id="936983" name="直接连接符 936982"/>
            <p:cNvSpPr/>
            <p:nvPr/>
          </p:nvSpPr>
          <p:spPr>
            <a:xfrm flipH="1">
              <a:off x="4017" y="2673"/>
              <a:ext cx="264" cy="0"/>
            </a:xfrm>
            <a:prstGeom prst="line">
              <a:avLst/>
            </a:prstGeom>
            <a:grpFill/>
            <a:ln w="38100" cap="flat" cmpd="sng">
              <a:solidFill>
                <a:schemeClr val="tx1"/>
              </a:solidFill>
              <a:prstDash val="solid"/>
              <a:headEnd type="none" w="med" len="med"/>
              <a:tailEnd type="none" w="med" len="med"/>
            </a:ln>
          </p:spPr>
        </p:sp>
        <p:sp>
          <p:nvSpPr>
            <p:cNvPr id="936984" name="任意多边形 936983"/>
            <p:cNvSpPr/>
            <p:nvPr/>
          </p:nvSpPr>
          <p:spPr>
            <a:xfrm>
              <a:off x="4281" y="2510"/>
              <a:ext cx="53" cy="163"/>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85" name="椭圆 936984"/>
            <p:cNvSpPr/>
            <p:nvPr/>
          </p:nvSpPr>
          <p:spPr>
            <a:xfrm>
              <a:off x="4334" y="2564"/>
              <a:ext cx="53" cy="55"/>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86" name="直接连接符 936985"/>
            <p:cNvSpPr/>
            <p:nvPr/>
          </p:nvSpPr>
          <p:spPr>
            <a:xfrm flipV="1">
              <a:off x="4017" y="2183"/>
              <a:ext cx="0" cy="164"/>
            </a:xfrm>
            <a:prstGeom prst="line">
              <a:avLst/>
            </a:prstGeom>
            <a:grpFill/>
            <a:ln w="38100" cap="flat" cmpd="sng">
              <a:solidFill>
                <a:schemeClr val="tx1"/>
              </a:solidFill>
              <a:prstDash val="solid"/>
              <a:headEnd type="none" w="med" len="med"/>
              <a:tailEnd type="none" w="med" len="med"/>
            </a:ln>
          </p:spPr>
        </p:sp>
        <p:sp>
          <p:nvSpPr>
            <p:cNvPr id="936987" name="直接连接符 936986"/>
            <p:cNvSpPr/>
            <p:nvPr/>
          </p:nvSpPr>
          <p:spPr>
            <a:xfrm flipH="1">
              <a:off x="4017" y="2183"/>
              <a:ext cx="264" cy="0"/>
            </a:xfrm>
            <a:prstGeom prst="line">
              <a:avLst/>
            </a:prstGeom>
            <a:grpFill/>
            <a:ln w="38100" cap="flat" cmpd="sng">
              <a:solidFill>
                <a:schemeClr val="tx1"/>
              </a:solidFill>
              <a:prstDash val="solid"/>
              <a:headEnd type="none" w="med" len="med"/>
              <a:tailEnd type="none" w="med" len="med"/>
            </a:ln>
          </p:spPr>
        </p:sp>
        <p:sp>
          <p:nvSpPr>
            <p:cNvPr id="936988" name="直接连接符 936987"/>
            <p:cNvSpPr/>
            <p:nvPr/>
          </p:nvSpPr>
          <p:spPr>
            <a:xfrm flipH="1">
              <a:off x="4017" y="2347"/>
              <a:ext cx="264" cy="0"/>
            </a:xfrm>
            <a:prstGeom prst="line">
              <a:avLst/>
            </a:prstGeom>
            <a:grpFill/>
            <a:ln w="38100" cap="flat" cmpd="sng">
              <a:solidFill>
                <a:schemeClr val="tx1"/>
              </a:solidFill>
              <a:prstDash val="solid"/>
              <a:headEnd type="none" w="med" len="med"/>
              <a:tailEnd type="none" w="med" len="med"/>
            </a:ln>
          </p:spPr>
        </p:sp>
        <p:sp>
          <p:nvSpPr>
            <p:cNvPr id="936989" name="任意多边形 936988"/>
            <p:cNvSpPr/>
            <p:nvPr/>
          </p:nvSpPr>
          <p:spPr>
            <a:xfrm>
              <a:off x="4281" y="2183"/>
              <a:ext cx="53" cy="164"/>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90" name="椭圆 936989"/>
            <p:cNvSpPr/>
            <p:nvPr/>
          </p:nvSpPr>
          <p:spPr>
            <a:xfrm>
              <a:off x="4334" y="2238"/>
              <a:ext cx="53" cy="54"/>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6991" name="直接连接符 936990"/>
            <p:cNvSpPr/>
            <p:nvPr/>
          </p:nvSpPr>
          <p:spPr>
            <a:xfrm>
              <a:off x="3912" y="2619"/>
              <a:ext cx="105" cy="0"/>
            </a:xfrm>
            <a:prstGeom prst="line">
              <a:avLst/>
            </a:prstGeom>
            <a:grpFill/>
            <a:ln w="38100" cap="flat" cmpd="sng">
              <a:solidFill>
                <a:schemeClr val="tx1"/>
              </a:solidFill>
              <a:prstDash val="solid"/>
              <a:headEnd type="none" w="med" len="med"/>
              <a:tailEnd type="none" w="med" len="med"/>
            </a:ln>
          </p:spPr>
        </p:sp>
        <p:sp>
          <p:nvSpPr>
            <p:cNvPr id="936992" name="直接连接符 936991"/>
            <p:cNvSpPr/>
            <p:nvPr/>
          </p:nvSpPr>
          <p:spPr>
            <a:xfrm>
              <a:off x="3912" y="2564"/>
              <a:ext cx="105" cy="0"/>
            </a:xfrm>
            <a:prstGeom prst="line">
              <a:avLst/>
            </a:prstGeom>
            <a:grpFill/>
            <a:ln w="38100" cap="flat" cmpd="sng">
              <a:solidFill>
                <a:schemeClr val="tx1"/>
              </a:solidFill>
              <a:prstDash val="solid"/>
              <a:headEnd type="none" w="med" len="med"/>
              <a:tailEnd type="none" w="med" len="med"/>
            </a:ln>
          </p:spPr>
        </p:sp>
        <p:sp>
          <p:nvSpPr>
            <p:cNvPr id="936993" name="直接连接符 936992"/>
            <p:cNvSpPr/>
            <p:nvPr/>
          </p:nvSpPr>
          <p:spPr>
            <a:xfrm>
              <a:off x="3912" y="2292"/>
              <a:ext cx="105" cy="0"/>
            </a:xfrm>
            <a:prstGeom prst="line">
              <a:avLst/>
            </a:prstGeom>
            <a:grpFill/>
            <a:ln w="38100" cap="flat" cmpd="sng">
              <a:solidFill>
                <a:schemeClr val="tx1"/>
              </a:solidFill>
              <a:prstDash val="solid"/>
              <a:headEnd type="none" w="med" len="med"/>
              <a:tailEnd type="none" w="med" len="med"/>
            </a:ln>
          </p:spPr>
        </p:sp>
        <p:sp>
          <p:nvSpPr>
            <p:cNvPr id="936994" name="直接连接符 936993"/>
            <p:cNvSpPr/>
            <p:nvPr/>
          </p:nvSpPr>
          <p:spPr>
            <a:xfrm>
              <a:off x="3753" y="2238"/>
              <a:ext cx="264" cy="0"/>
            </a:xfrm>
            <a:prstGeom prst="line">
              <a:avLst/>
            </a:prstGeom>
            <a:grpFill/>
            <a:ln w="38100" cap="flat" cmpd="sng">
              <a:solidFill>
                <a:schemeClr val="tx1"/>
              </a:solidFill>
              <a:prstDash val="solid"/>
              <a:headEnd type="none" w="med" len="med"/>
              <a:tailEnd type="none" w="med" len="med"/>
            </a:ln>
          </p:spPr>
        </p:sp>
        <p:sp>
          <p:nvSpPr>
            <p:cNvPr id="936995" name="直接连接符 936994"/>
            <p:cNvSpPr/>
            <p:nvPr/>
          </p:nvSpPr>
          <p:spPr>
            <a:xfrm flipV="1">
              <a:off x="3912" y="2619"/>
              <a:ext cx="0" cy="163"/>
            </a:xfrm>
            <a:prstGeom prst="line">
              <a:avLst/>
            </a:prstGeom>
            <a:grpFill/>
            <a:ln w="38100" cap="flat" cmpd="sng">
              <a:solidFill>
                <a:schemeClr val="tx1"/>
              </a:solidFill>
              <a:prstDash val="solid"/>
              <a:headEnd type="none" w="med" len="med"/>
              <a:tailEnd type="none" w="med" len="med"/>
            </a:ln>
          </p:spPr>
        </p:sp>
        <p:sp>
          <p:nvSpPr>
            <p:cNvPr id="936996" name="直接连接符 936995"/>
            <p:cNvSpPr/>
            <p:nvPr/>
          </p:nvSpPr>
          <p:spPr>
            <a:xfrm flipV="1">
              <a:off x="3912" y="2455"/>
              <a:ext cx="0" cy="109"/>
            </a:xfrm>
            <a:prstGeom prst="line">
              <a:avLst/>
            </a:prstGeom>
            <a:grpFill/>
            <a:ln w="38100" cap="flat" cmpd="sng">
              <a:solidFill>
                <a:schemeClr val="tx1"/>
              </a:solidFill>
              <a:prstDash val="solid"/>
              <a:headEnd type="none" w="med" len="med"/>
              <a:tailEnd type="none" w="med" len="med"/>
            </a:ln>
          </p:spPr>
        </p:sp>
        <p:sp>
          <p:nvSpPr>
            <p:cNvPr id="936997" name="直接连接符 936996"/>
            <p:cNvSpPr/>
            <p:nvPr/>
          </p:nvSpPr>
          <p:spPr>
            <a:xfrm flipV="1">
              <a:off x="3912" y="2292"/>
              <a:ext cx="0" cy="109"/>
            </a:xfrm>
            <a:prstGeom prst="line">
              <a:avLst/>
            </a:prstGeom>
            <a:grpFill/>
            <a:ln w="38100" cap="flat" cmpd="sng">
              <a:solidFill>
                <a:schemeClr val="tx1"/>
              </a:solidFill>
              <a:prstDash val="solid"/>
              <a:headEnd type="none" w="med" len="med"/>
              <a:tailEnd type="none" w="med" len="med"/>
            </a:ln>
          </p:spPr>
        </p:sp>
        <p:sp>
          <p:nvSpPr>
            <p:cNvPr id="936998" name="直接连接符 936997"/>
            <p:cNvSpPr/>
            <p:nvPr/>
          </p:nvSpPr>
          <p:spPr>
            <a:xfrm>
              <a:off x="4387" y="2265"/>
              <a:ext cx="457" cy="0"/>
            </a:xfrm>
            <a:prstGeom prst="line">
              <a:avLst/>
            </a:prstGeom>
            <a:grpFill/>
            <a:ln w="38100" cap="flat" cmpd="sng">
              <a:solidFill>
                <a:schemeClr val="tx1"/>
              </a:solidFill>
              <a:prstDash val="solid"/>
              <a:headEnd type="none" w="med" len="med"/>
              <a:tailEnd type="none" w="med" len="med"/>
            </a:ln>
          </p:spPr>
        </p:sp>
        <p:sp>
          <p:nvSpPr>
            <p:cNvPr id="936999" name="直接连接符 936998"/>
            <p:cNvSpPr/>
            <p:nvPr/>
          </p:nvSpPr>
          <p:spPr>
            <a:xfrm>
              <a:off x="4387" y="2591"/>
              <a:ext cx="105" cy="0"/>
            </a:xfrm>
            <a:prstGeom prst="line">
              <a:avLst/>
            </a:prstGeom>
            <a:grpFill/>
            <a:ln w="38100" cap="flat" cmpd="sng">
              <a:solidFill>
                <a:schemeClr val="tx1"/>
              </a:solidFill>
              <a:prstDash val="solid"/>
              <a:headEnd type="none" w="med" len="med"/>
              <a:tailEnd type="none" w="med" len="med"/>
            </a:ln>
          </p:spPr>
        </p:sp>
        <p:sp>
          <p:nvSpPr>
            <p:cNvPr id="937000" name="直接连接符 936999"/>
            <p:cNvSpPr/>
            <p:nvPr/>
          </p:nvSpPr>
          <p:spPr>
            <a:xfrm flipV="1">
              <a:off x="4488" y="2483"/>
              <a:ext cx="0" cy="108"/>
            </a:xfrm>
            <a:prstGeom prst="line">
              <a:avLst/>
            </a:prstGeom>
            <a:grpFill/>
            <a:ln w="38100" cap="flat" cmpd="sng">
              <a:solidFill>
                <a:schemeClr val="tx1"/>
              </a:solidFill>
              <a:prstDash val="solid"/>
              <a:headEnd type="none" w="med" len="med"/>
              <a:tailEnd type="none" w="med" len="med"/>
            </a:ln>
          </p:spPr>
        </p:sp>
        <p:sp>
          <p:nvSpPr>
            <p:cNvPr id="937001" name="直接连接符 937000"/>
            <p:cNvSpPr/>
            <p:nvPr/>
          </p:nvSpPr>
          <p:spPr>
            <a:xfrm flipV="1">
              <a:off x="4488" y="2261"/>
              <a:ext cx="0" cy="108"/>
            </a:xfrm>
            <a:prstGeom prst="line">
              <a:avLst/>
            </a:prstGeom>
            <a:grpFill/>
            <a:ln w="38100" cap="flat" cmpd="sng">
              <a:solidFill>
                <a:schemeClr val="tx1"/>
              </a:solidFill>
              <a:prstDash val="solid"/>
              <a:headEnd type="none" w="med" len="med"/>
              <a:tailEnd type="none" w="med" len="med"/>
            </a:ln>
          </p:spPr>
        </p:sp>
        <p:sp>
          <p:nvSpPr>
            <p:cNvPr id="937002" name="直接连接符 937001"/>
            <p:cNvSpPr/>
            <p:nvPr/>
          </p:nvSpPr>
          <p:spPr>
            <a:xfrm>
              <a:off x="3912" y="2401"/>
              <a:ext cx="572" cy="91"/>
            </a:xfrm>
            <a:prstGeom prst="line">
              <a:avLst/>
            </a:prstGeom>
            <a:grpFill/>
            <a:ln w="38100" cap="flat" cmpd="sng">
              <a:solidFill>
                <a:schemeClr val="tx1"/>
              </a:solidFill>
              <a:prstDash val="solid"/>
              <a:headEnd type="none" w="med" len="med"/>
              <a:tailEnd type="none" w="med" len="med"/>
            </a:ln>
          </p:spPr>
        </p:sp>
        <p:sp>
          <p:nvSpPr>
            <p:cNvPr id="937003" name="直接连接符 937002"/>
            <p:cNvSpPr/>
            <p:nvPr/>
          </p:nvSpPr>
          <p:spPr>
            <a:xfrm flipV="1">
              <a:off x="3912" y="2351"/>
              <a:ext cx="572" cy="104"/>
            </a:xfrm>
            <a:prstGeom prst="line">
              <a:avLst/>
            </a:prstGeom>
            <a:grpFill/>
            <a:ln w="38100" cap="flat" cmpd="sng">
              <a:solidFill>
                <a:schemeClr val="tx1"/>
              </a:solidFill>
              <a:prstDash val="solid"/>
              <a:headEnd type="none" w="med" len="med"/>
              <a:tailEnd type="none" w="med" len="med"/>
            </a:ln>
          </p:spPr>
        </p:sp>
        <p:sp>
          <p:nvSpPr>
            <p:cNvPr id="937004" name="直接连接符 937003"/>
            <p:cNvSpPr/>
            <p:nvPr/>
          </p:nvSpPr>
          <p:spPr>
            <a:xfrm flipV="1">
              <a:off x="4017" y="3217"/>
              <a:ext cx="0" cy="163"/>
            </a:xfrm>
            <a:prstGeom prst="line">
              <a:avLst/>
            </a:prstGeom>
            <a:grpFill/>
            <a:ln w="38100" cap="flat" cmpd="sng">
              <a:solidFill>
                <a:schemeClr val="tx1"/>
              </a:solidFill>
              <a:prstDash val="solid"/>
              <a:headEnd type="none" w="med" len="med"/>
              <a:tailEnd type="none" w="med" len="med"/>
            </a:ln>
          </p:spPr>
        </p:sp>
        <p:sp>
          <p:nvSpPr>
            <p:cNvPr id="937005" name="直接连接符 937004"/>
            <p:cNvSpPr/>
            <p:nvPr/>
          </p:nvSpPr>
          <p:spPr>
            <a:xfrm flipH="1">
              <a:off x="4017" y="3217"/>
              <a:ext cx="264" cy="0"/>
            </a:xfrm>
            <a:prstGeom prst="line">
              <a:avLst/>
            </a:prstGeom>
            <a:grpFill/>
            <a:ln w="38100" cap="flat" cmpd="sng">
              <a:solidFill>
                <a:schemeClr val="tx1"/>
              </a:solidFill>
              <a:prstDash val="solid"/>
              <a:headEnd type="none" w="med" len="med"/>
              <a:tailEnd type="none" w="med" len="med"/>
            </a:ln>
          </p:spPr>
        </p:sp>
        <p:sp>
          <p:nvSpPr>
            <p:cNvPr id="937006" name="直接连接符 937005"/>
            <p:cNvSpPr/>
            <p:nvPr/>
          </p:nvSpPr>
          <p:spPr>
            <a:xfrm flipH="1">
              <a:off x="4017" y="3380"/>
              <a:ext cx="264" cy="0"/>
            </a:xfrm>
            <a:prstGeom prst="line">
              <a:avLst/>
            </a:prstGeom>
            <a:grpFill/>
            <a:ln w="38100" cap="flat" cmpd="sng">
              <a:solidFill>
                <a:schemeClr val="tx1"/>
              </a:solidFill>
              <a:prstDash val="solid"/>
              <a:headEnd type="none" w="med" len="med"/>
              <a:tailEnd type="none" w="med" len="med"/>
            </a:ln>
          </p:spPr>
        </p:sp>
        <p:sp>
          <p:nvSpPr>
            <p:cNvPr id="937007" name="任意多边形 937006"/>
            <p:cNvSpPr/>
            <p:nvPr/>
          </p:nvSpPr>
          <p:spPr>
            <a:xfrm>
              <a:off x="4281" y="3217"/>
              <a:ext cx="53" cy="163"/>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08" name="椭圆 937007"/>
            <p:cNvSpPr/>
            <p:nvPr/>
          </p:nvSpPr>
          <p:spPr>
            <a:xfrm>
              <a:off x="4334" y="3271"/>
              <a:ext cx="53" cy="55"/>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09" name="直接连接符 937008"/>
            <p:cNvSpPr/>
            <p:nvPr/>
          </p:nvSpPr>
          <p:spPr>
            <a:xfrm flipV="1">
              <a:off x="4017" y="2891"/>
              <a:ext cx="0" cy="163"/>
            </a:xfrm>
            <a:prstGeom prst="line">
              <a:avLst/>
            </a:prstGeom>
            <a:grpFill/>
            <a:ln w="38100" cap="flat" cmpd="sng">
              <a:solidFill>
                <a:schemeClr val="tx1"/>
              </a:solidFill>
              <a:prstDash val="solid"/>
              <a:headEnd type="none" w="med" len="med"/>
              <a:tailEnd type="none" w="med" len="med"/>
            </a:ln>
          </p:spPr>
        </p:sp>
        <p:sp>
          <p:nvSpPr>
            <p:cNvPr id="937010" name="直接连接符 937009"/>
            <p:cNvSpPr/>
            <p:nvPr/>
          </p:nvSpPr>
          <p:spPr>
            <a:xfrm flipH="1">
              <a:off x="4017" y="2891"/>
              <a:ext cx="264" cy="0"/>
            </a:xfrm>
            <a:prstGeom prst="line">
              <a:avLst/>
            </a:prstGeom>
            <a:grpFill/>
            <a:ln w="38100" cap="flat" cmpd="sng">
              <a:solidFill>
                <a:schemeClr val="tx1"/>
              </a:solidFill>
              <a:prstDash val="solid"/>
              <a:headEnd type="none" w="med" len="med"/>
              <a:tailEnd type="none" w="med" len="med"/>
            </a:ln>
          </p:spPr>
        </p:sp>
        <p:sp>
          <p:nvSpPr>
            <p:cNvPr id="937011" name="直接连接符 937010"/>
            <p:cNvSpPr/>
            <p:nvPr/>
          </p:nvSpPr>
          <p:spPr>
            <a:xfrm flipH="1">
              <a:off x="4017" y="3054"/>
              <a:ext cx="264" cy="0"/>
            </a:xfrm>
            <a:prstGeom prst="line">
              <a:avLst/>
            </a:prstGeom>
            <a:grpFill/>
            <a:ln w="38100" cap="flat" cmpd="sng">
              <a:solidFill>
                <a:schemeClr val="tx1"/>
              </a:solidFill>
              <a:prstDash val="solid"/>
              <a:headEnd type="none" w="med" len="med"/>
              <a:tailEnd type="none" w="med" len="med"/>
            </a:ln>
          </p:spPr>
        </p:sp>
        <p:sp>
          <p:nvSpPr>
            <p:cNvPr id="937012" name="任意多边形 937011"/>
            <p:cNvSpPr/>
            <p:nvPr/>
          </p:nvSpPr>
          <p:spPr>
            <a:xfrm>
              <a:off x="4281" y="2891"/>
              <a:ext cx="53" cy="163"/>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13" name="椭圆 937012"/>
            <p:cNvSpPr/>
            <p:nvPr/>
          </p:nvSpPr>
          <p:spPr>
            <a:xfrm>
              <a:off x="4334" y="2945"/>
              <a:ext cx="53" cy="54"/>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14" name="直接连接符 937013"/>
            <p:cNvSpPr/>
            <p:nvPr/>
          </p:nvSpPr>
          <p:spPr>
            <a:xfrm>
              <a:off x="3912" y="2945"/>
              <a:ext cx="105" cy="0"/>
            </a:xfrm>
            <a:prstGeom prst="line">
              <a:avLst/>
            </a:prstGeom>
            <a:grpFill/>
            <a:ln w="38100" cap="flat" cmpd="sng">
              <a:solidFill>
                <a:schemeClr val="tx1"/>
              </a:solidFill>
              <a:prstDash val="solid"/>
              <a:headEnd type="none" w="med" len="med"/>
              <a:tailEnd type="none" w="med" len="med"/>
            </a:ln>
          </p:spPr>
        </p:sp>
        <p:sp>
          <p:nvSpPr>
            <p:cNvPr id="937015" name="直接连接符 937014"/>
            <p:cNvSpPr/>
            <p:nvPr/>
          </p:nvSpPr>
          <p:spPr>
            <a:xfrm>
              <a:off x="3912" y="3271"/>
              <a:ext cx="105" cy="0"/>
            </a:xfrm>
            <a:prstGeom prst="line">
              <a:avLst/>
            </a:prstGeom>
            <a:grpFill/>
            <a:ln w="38100" cap="flat" cmpd="sng">
              <a:solidFill>
                <a:schemeClr val="tx1"/>
              </a:solidFill>
              <a:prstDash val="solid"/>
              <a:headEnd type="none" w="med" len="med"/>
              <a:tailEnd type="none" w="med" len="med"/>
            </a:ln>
          </p:spPr>
        </p:sp>
        <p:sp>
          <p:nvSpPr>
            <p:cNvPr id="937016" name="直接连接符 937015"/>
            <p:cNvSpPr/>
            <p:nvPr/>
          </p:nvSpPr>
          <p:spPr>
            <a:xfrm>
              <a:off x="3912" y="2999"/>
              <a:ext cx="105" cy="0"/>
            </a:xfrm>
            <a:prstGeom prst="line">
              <a:avLst/>
            </a:prstGeom>
            <a:grpFill/>
            <a:ln w="38100" cap="flat" cmpd="sng">
              <a:solidFill>
                <a:schemeClr val="tx1"/>
              </a:solidFill>
              <a:prstDash val="solid"/>
              <a:headEnd type="none" w="med" len="med"/>
              <a:tailEnd type="none" w="med" len="med"/>
            </a:ln>
          </p:spPr>
        </p:sp>
        <p:sp>
          <p:nvSpPr>
            <p:cNvPr id="937017" name="直接连接符 937016"/>
            <p:cNvSpPr/>
            <p:nvPr/>
          </p:nvSpPr>
          <p:spPr>
            <a:xfrm>
              <a:off x="3753" y="3326"/>
              <a:ext cx="264" cy="0"/>
            </a:xfrm>
            <a:prstGeom prst="line">
              <a:avLst/>
            </a:prstGeom>
            <a:grpFill/>
            <a:ln w="38100" cap="flat" cmpd="sng">
              <a:solidFill>
                <a:schemeClr val="tx1"/>
              </a:solidFill>
              <a:prstDash val="solid"/>
              <a:headEnd type="none" w="med" len="med"/>
              <a:tailEnd type="none" w="med" len="med"/>
            </a:ln>
          </p:spPr>
        </p:sp>
        <p:sp>
          <p:nvSpPr>
            <p:cNvPr id="937018" name="直接连接符 937017"/>
            <p:cNvSpPr/>
            <p:nvPr/>
          </p:nvSpPr>
          <p:spPr>
            <a:xfrm flipV="1">
              <a:off x="3912" y="2782"/>
              <a:ext cx="0" cy="163"/>
            </a:xfrm>
            <a:prstGeom prst="line">
              <a:avLst/>
            </a:prstGeom>
            <a:grpFill/>
            <a:ln w="38100" cap="flat" cmpd="sng">
              <a:solidFill>
                <a:schemeClr val="tx1"/>
              </a:solidFill>
              <a:prstDash val="solid"/>
              <a:headEnd type="none" w="med" len="med"/>
              <a:tailEnd type="none" w="med" len="med"/>
            </a:ln>
          </p:spPr>
        </p:sp>
        <p:sp>
          <p:nvSpPr>
            <p:cNvPr id="937019" name="直接连接符 937018"/>
            <p:cNvSpPr/>
            <p:nvPr/>
          </p:nvSpPr>
          <p:spPr>
            <a:xfrm flipV="1">
              <a:off x="3912" y="3163"/>
              <a:ext cx="0" cy="108"/>
            </a:xfrm>
            <a:prstGeom prst="line">
              <a:avLst/>
            </a:prstGeom>
            <a:grpFill/>
            <a:ln w="38100" cap="flat" cmpd="sng">
              <a:solidFill>
                <a:schemeClr val="tx1"/>
              </a:solidFill>
              <a:prstDash val="solid"/>
              <a:headEnd type="none" w="med" len="med"/>
              <a:tailEnd type="none" w="med" len="med"/>
            </a:ln>
          </p:spPr>
        </p:sp>
        <p:sp>
          <p:nvSpPr>
            <p:cNvPr id="937020" name="直接连接符 937019"/>
            <p:cNvSpPr/>
            <p:nvPr/>
          </p:nvSpPr>
          <p:spPr>
            <a:xfrm flipV="1">
              <a:off x="3912" y="2999"/>
              <a:ext cx="0" cy="109"/>
            </a:xfrm>
            <a:prstGeom prst="line">
              <a:avLst/>
            </a:prstGeom>
            <a:grpFill/>
            <a:ln w="38100" cap="flat" cmpd="sng">
              <a:solidFill>
                <a:schemeClr val="tx1"/>
              </a:solidFill>
              <a:prstDash val="solid"/>
              <a:headEnd type="none" w="med" len="med"/>
              <a:tailEnd type="none" w="med" len="med"/>
            </a:ln>
          </p:spPr>
        </p:sp>
        <p:sp>
          <p:nvSpPr>
            <p:cNvPr id="937021" name="直接连接符 937020"/>
            <p:cNvSpPr/>
            <p:nvPr/>
          </p:nvSpPr>
          <p:spPr>
            <a:xfrm>
              <a:off x="4396" y="3299"/>
              <a:ext cx="457" cy="0"/>
            </a:xfrm>
            <a:prstGeom prst="line">
              <a:avLst/>
            </a:prstGeom>
            <a:grpFill/>
            <a:ln w="38100" cap="flat" cmpd="sng">
              <a:solidFill>
                <a:schemeClr val="tx1"/>
              </a:solidFill>
              <a:prstDash val="solid"/>
              <a:headEnd type="none" w="med" len="med"/>
              <a:tailEnd type="none" w="med" len="med"/>
            </a:ln>
          </p:spPr>
        </p:sp>
        <p:sp>
          <p:nvSpPr>
            <p:cNvPr id="937022" name="直接连接符 937021"/>
            <p:cNvSpPr/>
            <p:nvPr/>
          </p:nvSpPr>
          <p:spPr>
            <a:xfrm>
              <a:off x="4391" y="2972"/>
              <a:ext cx="106" cy="0"/>
            </a:xfrm>
            <a:prstGeom prst="line">
              <a:avLst/>
            </a:prstGeom>
            <a:grpFill/>
            <a:ln w="38100" cap="flat" cmpd="sng">
              <a:solidFill>
                <a:schemeClr val="tx1"/>
              </a:solidFill>
              <a:prstDash val="solid"/>
              <a:headEnd type="none" w="med" len="med"/>
              <a:tailEnd type="none" w="med" len="med"/>
            </a:ln>
          </p:spPr>
        </p:sp>
        <p:sp>
          <p:nvSpPr>
            <p:cNvPr id="937023" name="直接连接符 937022"/>
            <p:cNvSpPr/>
            <p:nvPr/>
          </p:nvSpPr>
          <p:spPr>
            <a:xfrm flipV="1">
              <a:off x="4488" y="3190"/>
              <a:ext cx="0" cy="109"/>
            </a:xfrm>
            <a:prstGeom prst="line">
              <a:avLst/>
            </a:prstGeom>
            <a:grpFill/>
            <a:ln w="38100" cap="flat" cmpd="sng">
              <a:solidFill>
                <a:schemeClr val="tx1"/>
              </a:solidFill>
              <a:prstDash val="solid"/>
              <a:headEnd type="none" w="med" len="med"/>
              <a:tailEnd type="none" w="med" len="med"/>
            </a:ln>
          </p:spPr>
        </p:sp>
        <p:sp>
          <p:nvSpPr>
            <p:cNvPr id="937024" name="直接连接符 937023"/>
            <p:cNvSpPr/>
            <p:nvPr/>
          </p:nvSpPr>
          <p:spPr>
            <a:xfrm flipV="1">
              <a:off x="4488" y="2968"/>
              <a:ext cx="0" cy="109"/>
            </a:xfrm>
            <a:prstGeom prst="line">
              <a:avLst/>
            </a:prstGeom>
            <a:grpFill/>
            <a:ln w="38100" cap="flat" cmpd="sng">
              <a:solidFill>
                <a:schemeClr val="tx1"/>
              </a:solidFill>
              <a:prstDash val="solid"/>
              <a:headEnd type="none" w="med" len="med"/>
              <a:tailEnd type="none" w="med" len="med"/>
            </a:ln>
          </p:spPr>
        </p:sp>
        <p:sp>
          <p:nvSpPr>
            <p:cNvPr id="937025" name="直接连接符 937024"/>
            <p:cNvSpPr/>
            <p:nvPr/>
          </p:nvSpPr>
          <p:spPr>
            <a:xfrm>
              <a:off x="3912" y="3108"/>
              <a:ext cx="572" cy="91"/>
            </a:xfrm>
            <a:prstGeom prst="line">
              <a:avLst/>
            </a:prstGeom>
            <a:grpFill/>
            <a:ln w="38100" cap="flat" cmpd="sng">
              <a:solidFill>
                <a:schemeClr val="tx1"/>
              </a:solidFill>
              <a:prstDash val="solid"/>
              <a:headEnd type="none" w="med" len="med"/>
              <a:tailEnd type="none" w="med" len="med"/>
            </a:ln>
          </p:spPr>
        </p:sp>
        <p:sp>
          <p:nvSpPr>
            <p:cNvPr id="937026" name="直接连接符 937025"/>
            <p:cNvSpPr/>
            <p:nvPr/>
          </p:nvSpPr>
          <p:spPr>
            <a:xfrm flipV="1">
              <a:off x="3912" y="3058"/>
              <a:ext cx="572" cy="105"/>
            </a:xfrm>
            <a:prstGeom prst="line">
              <a:avLst/>
            </a:prstGeom>
            <a:grpFill/>
            <a:ln w="38100" cap="flat" cmpd="sng">
              <a:solidFill>
                <a:schemeClr val="tx1"/>
              </a:solidFill>
              <a:prstDash val="solid"/>
              <a:headEnd type="none" w="med" len="med"/>
              <a:tailEnd type="none" w="med" len="med"/>
            </a:ln>
          </p:spPr>
        </p:sp>
        <p:sp>
          <p:nvSpPr>
            <p:cNvPr id="937027" name="直接连接符 937026"/>
            <p:cNvSpPr/>
            <p:nvPr/>
          </p:nvSpPr>
          <p:spPr>
            <a:xfrm flipV="1">
              <a:off x="4846" y="2217"/>
              <a:ext cx="0" cy="164"/>
            </a:xfrm>
            <a:prstGeom prst="line">
              <a:avLst/>
            </a:prstGeom>
            <a:grpFill/>
            <a:ln w="38100" cap="flat" cmpd="sng">
              <a:solidFill>
                <a:schemeClr val="tx1"/>
              </a:solidFill>
              <a:prstDash val="solid"/>
              <a:headEnd type="none" w="med" len="med"/>
              <a:tailEnd type="none" w="med" len="med"/>
            </a:ln>
          </p:spPr>
        </p:sp>
        <p:sp>
          <p:nvSpPr>
            <p:cNvPr id="937028" name="直接连接符 937027"/>
            <p:cNvSpPr/>
            <p:nvPr/>
          </p:nvSpPr>
          <p:spPr>
            <a:xfrm flipH="1">
              <a:off x="4846" y="2217"/>
              <a:ext cx="264" cy="0"/>
            </a:xfrm>
            <a:prstGeom prst="line">
              <a:avLst/>
            </a:prstGeom>
            <a:grpFill/>
            <a:ln w="38100" cap="flat" cmpd="sng">
              <a:solidFill>
                <a:schemeClr val="tx1"/>
              </a:solidFill>
              <a:prstDash val="solid"/>
              <a:headEnd type="none" w="med" len="med"/>
              <a:tailEnd type="none" w="med" len="med"/>
            </a:ln>
          </p:spPr>
        </p:sp>
        <p:sp>
          <p:nvSpPr>
            <p:cNvPr id="937029" name="直接连接符 937028"/>
            <p:cNvSpPr/>
            <p:nvPr/>
          </p:nvSpPr>
          <p:spPr>
            <a:xfrm flipH="1">
              <a:off x="4846" y="2381"/>
              <a:ext cx="264" cy="0"/>
            </a:xfrm>
            <a:prstGeom prst="line">
              <a:avLst/>
            </a:prstGeom>
            <a:grpFill/>
            <a:ln w="38100" cap="flat" cmpd="sng">
              <a:solidFill>
                <a:schemeClr val="tx1"/>
              </a:solidFill>
              <a:prstDash val="solid"/>
              <a:headEnd type="none" w="med" len="med"/>
              <a:tailEnd type="none" w="med" len="med"/>
            </a:ln>
          </p:spPr>
        </p:sp>
        <p:sp>
          <p:nvSpPr>
            <p:cNvPr id="937030" name="任意多边形 937029"/>
            <p:cNvSpPr/>
            <p:nvPr/>
          </p:nvSpPr>
          <p:spPr>
            <a:xfrm>
              <a:off x="5110" y="2217"/>
              <a:ext cx="52" cy="164"/>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31" name="直接连接符 937030"/>
            <p:cNvSpPr/>
            <p:nvPr/>
          </p:nvSpPr>
          <p:spPr>
            <a:xfrm>
              <a:off x="4680" y="2350"/>
              <a:ext cx="106" cy="0"/>
            </a:xfrm>
            <a:prstGeom prst="line">
              <a:avLst/>
            </a:prstGeom>
            <a:grpFill/>
            <a:ln w="38100" cap="flat" cmpd="sng">
              <a:solidFill>
                <a:schemeClr val="tx1"/>
              </a:solidFill>
              <a:prstDash val="solid"/>
              <a:headEnd type="none" w="med" len="med"/>
              <a:tailEnd type="none" w="med" len="med"/>
            </a:ln>
          </p:spPr>
        </p:sp>
        <p:sp>
          <p:nvSpPr>
            <p:cNvPr id="937032" name="直接连接符 937031"/>
            <p:cNvSpPr/>
            <p:nvPr/>
          </p:nvSpPr>
          <p:spPr>
            <a:xfrm flipV="1">
              <a:off x="4691" y="2360"/>
              <a:ext cx="0" cy="217"/>
            </a:xfrm>
            <a:prstGeom prst="line">
              <a:avLst/>
            </a:prstGeom>
            <a:grpFill/>
            <a:ln w="38100" cap="flat" cmpd="sng">
              <a:solidFill>
                <a:schemeClr val="tx1"/>
              </a:solidFill>
              <a:prstDash val="solid"/>
              <a:headEnd type="none" w="med" len="med"/>
              <a:tailEnd type="none" w="med" len="med"/>
            </a:ln>
          </p:spPr>
        </p:sp>
        <p:sp>
          <p:nvSpPr>
            <p:cNvPr id="937033" name="直接连接符 937032"/>
            <p:cNvSpPr/>
            <p:nvPr/>
          </p:nvSpPr>
          <p:spPr>
            <a:xfrm>
              <a:off x="5177" y="2292"/>
              <a:ext cx="457" cy="0"/>
            </a:xfrm>
            <a:prstGeom prst="line">
              <a:avLst/>
            </a:prstGeom>
            <a:grpFill/>
            <a:ln w="38100" cap="flat" cmpd="sng">
              <a:solidFill>
                <a:schemeClr val="tx1"/>
              </a:solidFill>
              <a:prstDash val="solid"/>
              <a:headEnd type="none" w="med" len="med"/>
              <a:tailEnd type="none" w="med" len="med"/>
            </a:ln>
          </p:spPr>
        </p:sp>
        <p:sp>
          <p:nvSpPr>
            <p:cNvPr id="937034" name="直接连接符 937033"/>
            <p:cNvSpPr/>
            <p:nvPr/>
          </p:nvSpPr>
          <p:spPr>
            <a:xfrm flipV="1">
              <a:off x="4852" y="3183"/>
              <a:ext cx="0" cy="163"/>
            </a:xfrm>
            <a:prstGeom prst="line">
              <a:avLst/>
            </a:prstGeom>
            <a:grpFill/>
            <a:ln w="38100" cap="flat" cmpd="sng">
              <a:solidFill>
                <a:schemeClr val="tx1"/>
              </a:solidFill>
              <a:prstDash val="solid"/>
              <a:headEnd type="none" w="med" len="med"/>
              <a:tailEnd type="none" w="med" len="med"/>
            </a:ln>
          </p:spPr>
        </p:sp>
        <p:sp>
          <p:nvSpPr>
            <p:cNvPr id="937035" name="直接连接符 937034"/>
            <p:cNvSpPr/>
            <p:nvPr/>
          </p:nvSpPr>
          <p:spPr>
            <a:xfrm flipH="1">
              <a:off x="4852" y="3183"/>
              <a:ext cx="264" cy="0"/>
            </a:xfrm>
            <a:prstGeom prst="line">
              <a:avLst/>
            </a:prstGeom>
            <a:grpFill/>
            <a:ln w="38100" cap="flat" cmpd="sng">
              <a:solidFill>
                <a:schemeClr val="tx1"/>
              </a:solidFill>
              <a:prstDash val="solid"/>
              <a:headEnd type="none" w="med" len="med"/>
              <a:tailEnd type="none" w="med" len="med"/>
            </a:ln>
          </p:spPr>
        </p:sp>
        <p:sp>
          <p:nvSpPr>
            <p:cNvPr id="937036" name="直接连接符 937035"/>
            <p:cNvSpPr/>
            <p:nvPr/>
          </p:nvSpPr>
          <p:spPr>
            <a:xfrm flipH="1">
              <a:off x="4852" y="3346"/>
              <a:ext cx="264" cy="0"/>
            </a:xfrm>
            <a:prstGeom prst="line">
              <a:avLst/>
            </a:prstGeom>
            <a:grpFill/>
            <a:ln w="38100" cap="flat" cmpd="sng">
              <a:solidFill>
                <a:schemeClr val="tx1"/>
              </a:solidFill>
              <a:prstDash val="solid"/>
              <a:headEnd type="none" w="med" len="med"/>
              <a:tailEnd type="none" w="med" len="med"/>
            </a:ln>
          </p:spPr>
        </p:sp>
        <p:sp>
          <p:nvSpPr>
            <p:cNvPr id="937037" name="任意多边形 937036"/>
            <p:cNvSpPr/>
            <p:nvPr/>
          </p:nvSpPr>
          <p:spPr>
            <a:xfrm>
              <a:off x="5116" y="3183"/>
              <a:ext cx="53" cy="163"/>
            </a:xfrm>
            <a:custGeom>
              <a:avLst/>
              <a:gdLst/>
              <a:ahLst/>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038" name="直接连接符 937037"/>
            <p:cNvSpPr/>
            <p:nvPr/>
          </p:nvSpPr>
          <p:spPr>
            <a:xfrm>
              <a:off x="4699" y="3231"/>
              <a:ext cx="105" cy="0"/>
            </a:xfrm>
            <a:prstGeom prst="line">
              <a:avLst/>
            </a:prstGeom>
            <a:grpFill/>
            <a:ln w="38100" cap="flat" cmpd="sng">
              <a:solidFill>
                <a:schemeClr val="tx1"/>
              </a:solidFill>
              <a:prstDash val="solid"/>
              <a:headEnd type="none" w="med" len="med"/>
              <a:tailEnd type="none" w="med" len="med"/>
            </a:ln>
          </p:spPr>
        </p:sp>
        <p:sp>
          <p:nvSpPr>
            <p:cNvPr id="937039" name="直接连接符 937038"/>
            <p:cNvSpPr/>
            <p:nvPr/>
          </p:nvSpPr>
          <p:spPr>
            <a:xfrm flipV="1">
              <a:off x="4699" y="3014"/>
              <a:ext cx="0" cy="217"/>
            </a:xfrm>
            <a:prstGeom prst="line">
              <a:avLst/>
            </a:prstGeom>
            <a:grpFill/>
            <a:ln w="38100" cap="flat" cmpd="sng">
              <a:solidFill>
                <a:schemeClr val="tx1"/>
              </a:solidFill>
              <a:prstDash val="solid"/>
              <a:headEnd type="none" w="med" len="med"/>
              <a:tailEnd type="none" w="med" len="med"/>
            </a:ln>
          </p:spPr>
        </p:sp>
        <p:sp>
          <p:nvSpPr>
            <p:cNvPr id="937040" name="直接连接符 937039"/>
            <p:cNvSpPr/>
            <p:nvPr/>
          </p:nvSpPr>
          <p:spPr>
            <a:xfrm>
              <a:off x="5183" y="3258"/>
              <a:ext cx="458" cy="0"/>
            </a:xfrm>
            <a:prstGeom prst="line">
              <a:avLst/>
            </a:prstGeom>
            <a:grpFill/>
            <a:ln w="38100" cap="flat" cmpd="sng">
              <a:solidFill>
                <a:schemeClr val="tx1"/>
              </a:solidFill>
              <a:prstDash val="solid"/>
              <a:headEnd type="none" w="med" len="med"/>
              <a:tailEnd type="none" w="med" len="med"/>
            </a:ln>
          </p:spPr>
        </p:sp>
        <p:sp>
          <p:nvSpPr>
            <p:cNvPr id="937041" name="文本框 937040"/>
            <p:cNvSpPr txBox="1"/>
            <p:nvPr/>
          </p:nvSpPr>
          <p:spPr>
            <a:xfrm>
              <a:off x="5587" y="2182"/>
              <a:ext cx="42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SR1*</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2" name="文本框 937041"/>
            <p:cNvSpPr txBox="1"/>
            <p:nvPr/>
          </p:nvSpPr>
          <p:spPr>
            <a:xfrm>
              <a:off x="5618" y="3143"/>
              <a:ext cx="42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SR2*</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3" name="文本框 937042"/>
            <p:cNvSpPr txBox="1"/>
            <p:nvPr/>
          </p:nvSpPr>
          <p:spPr>
            <a:xfrm>
              <a:off x="4536" y="2539"/>
              <a:ext cx="384"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S1**</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4" name="文本框 937043"/>
            <p:cNvSpPr txBox="1"/>
            <p:nvPr/>
          </p:nvSpPr>
          <p:spPr>
            <a:xfrm>
              <a:off x="4548" y="2830"/>
              <a:ext cx="384"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S2**</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5" name="文本框 937044"/>
            <p:cNvSpPr txBox="1"/>
            <p:nvPr/>
          </p:nvSpPr>
          <p:spPr>
            <a:xfrm>
              <a:off x="3541" y="3033"/>
              <a:ext cx="334"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S2*</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6" name="文本框 937045"/>
            <p:cNvSpPr txBox="1"/>
            <p:nvPr/>
          </p:nvSpPr>
          <p:spPr>
            <a:xfrm>
              <a:off x="3548" y="2283"/>
              <a:ext cx="334"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S1*</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47" name="文本框 937046"/>
            <p:cNvSpPr txBox="1"/>
            <p:nvPr/>
          </p:nvSpPr>
          <p:spPr>
            <a:xfrm rot="5400000">
              <a:off x="2959" y="3303"/>
              <a:ext cx="676" cy="275"/>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rPr>
                <a:t>比较器</a:t>
              </a:r>
              <a:endParaRPr kumimoji="0" lang="en-US" altLang="zh-TW" sz="2000" b="1" i="0" u="none" strike="noStrike" kern="1200" cap="none" spc="0" normalizeH="0" baseline="0" noProof="1">
                <a:ln>
                  <a:noFill/>
                </a:ln>
                <a:solidFill>
                  <a:srgbClr val="FF0000"/>
                </a:solidFill>
                <a:effectLst/>
                <a:uLnTx/>
                <a:uFillTx/>
                <a:latin typeface="Arial" panose="020B0604020202020204" pitchFamily="34" charset="0"/>
                <a:ea typeface="PMingLiU" pitchFamily="18" charset="-120"/>
                <a:cs typeface="+mn-cs"/>
              </a:endParaRPr>
            </a:p>
          </p:txBody>
        </p:sp>
        <p:sp>
          <p:nvSpPr>
            <p:cNvPr id="937048" name="直接连接符 937047"/>
            <p:cNvSpPr/>
            <p:nvPr/>
          </p:nvSpPr>
          <p:spPr>
            <a:xfrm>
              <a:off x="807" y="1866"/>
              <a:ext cx="0" cy="109"/>
            </a:xfrm>
            <a:prstGeom prst="line">
              <a:avLst/>
            </a:prstGeom>
            <a:grpFill/>
            <a:ln w="38100" cap="flat" cmpd="sng">
              <a:solidFill>
                <a:schemeClr val="tx1"/>
              </a:solidFill>
              <a:prstDash val="solid"/>
              <a:headEnd type="none" w="med" len="med"/>
              <a:tailEnd type="none" w="med" len="med"/>
            </a:ln>
          </p:spPr>
        </p:sp>
        <p:sp>
          <p:nvSpPr>
            <p:cNvPr id="937049" name="直接连接符 937048"/>
            <p:cNvSpPr/>
            <p:nvPr/>
          </p:nvSpPr>
          <p:spPr>
            <a:xfrm>
              <a:off x="702" y="1921"/>
              <a:ext cx="845" cy="0"/>
            </a:xfrm>
            <a:prstGeom prst="line">
              <a:avLst/>
            </a:prstGeom>
            <a:grpFill/>
            <a:ln w="38100" cap="flat" cmpd="sng">
              <a:solidFill>
                <a:schemeClr val="tx1"/>
              </a:solidFill>
              <a:prstDash val="solid"/>
              <a:headEnd type="none" w="med" len="med"/>
              <a:tailEnd type="none" w="med" len="med"/>
            </a:ln>
          </p:spPr>
        </p:sp>
        <p:sp>
          <p:nvSpPr>
            <p:cNvPr id="937050" name="直接连接符 937049"/>
            <p:cNvSpPr/>
            <p:nvPr/>
          </p:nvSpPr>
          <p:spPr>
            <a:xfrm>
              <a:off x="913" y="1866"/>
              <a:ext cx="0" cy="109"/>
            </a:xfrm>
            <a:prstGeom prst="line">
              <a:avLst/>
            </a:prstGeom>
            <a:grpFill/>
            <a:ln w="38100" cap="flat" cmpd="sng">
              <a:solidFill>
                <a:schemeClr val="tx1"/>
              </a:solidFill>
              <a:prstDash val="solid"/>
              <a:headEnd type="none" w="med" len="med"/>
              <a:tailEnd type="none" w="med" len="med"/>
            </a:ln>
          </p:spPr>
        </p:sp>
        <p:sp>
          <p:nvSpPr>
            <p:cNvPr id="937051" name="直接连接符 937050"/>
            <p:cNvSpPr/>
            <p:nvPr/>
          </p:nvSpPr>
          <p:spPr>
            <a:xfrm>
              <a:off x="807" y="1866"/>
              <a:ext cx="106" cy="55"/>
            </a:xfrm>
            <a:prstGeom prst="line">
              <a:avLst/>
            </a:prstGeom>
            <a:grpFill/>
            <a:ln w="38100" cap="flat" cmpd="sng">
              <a:solidFill>
                <a:schemeClr val="tx1"/>
              </a:solidFill>
              <a:prstDash val="solid"/>
              <a:headEnd type="none" w="med" len="med"/>
              <a:tailEnd type="none" w="med" len="med"/>
            </a:ln>
          </p:spPr>
        </p:sp>
        <p:sp>
          <p:nvSpPr>
            <p:cNvPr id="937052" name="直接连接符 937051"/>
            <p:cNvSpPr/>
            <p:nvPr/>
          </p:nvSpPr>
          <p:spPr>
            <a:xfrm flipV="1">
              <a:off x="807" y="1921"/>
              <a:ext cx="106" cy="54"/>
            </a:xfrm>
            <a:prstGeom prst="line">
              <a:avLst/>
            </a:prstGeom>
            <a:grpFill/>
            <a:ln w="38100" cap="flat" cmpd="sng">
              <a:solidFill>
                <a:schemeClr val="tx1"/>
              </a:solidFill>
              <a:prstDash val="solid"/>
              <a:headEnd type="none" w="med" len="med"/>
              <a:tailEnd type="none" w="med" len="med"/>
            </a:ln>
          </p:spPr>
        </p:sp>
        <p:sp>
          <p:nvSpPr>
            <p:cNvPr id="937053" name="直接连接符 937052"/>
            <p:cNvSpPr/>
            <p:nvPr/>
          </p:nvSpPr>
          <p:spPr>
            <a:xfrm>
              <a:off x="807" y="2084"/>
              <a:ext cx="0" cy="109"/>
            </a:xfrm>
            <a:prstGeom prst="line">
              <a:avLst/>
            </a:prstGeom>
            <a:grpFill/>
            <a:ln w="38100" cap="flat" cmpd="sng">
              <a:solidFill>
                <a:schemeClr val="tx1"/>
              </a:solidFill>
              <a:prstDash val="solid"/>
              <a:headEnd type="none" w="med" len="med"/>
              <a:tailEnd type="none" w="med" len="med"/>
            </a:ln>
          </p:spPr>
        </p:sp>
        <p:sp>
          <p:nvSpPr>
            <p:cNvPr id="937054" name="直接连接符 937053"/>
            <p:cNvSpPr/>
            <p:nvPr/>
          </p:nvSpPr>
          <p:spPr>
            <a:xfrm>
              <a:off x="702" y="2138"/>
              <a:ext cx="317" cy="0"/>
            </a:xfrm>
            <a:prstGeom prst="line">
              <a:avLst/>
            </a:prstGeom>
            <a:grpFill/>
            <a:ln w="38100" cap="flat" cmpd="sng">
              <a:solidFill>
                <a:schemeClr val="tx1"/>
              </a:solidFill>
              <a:prstDash val="solid"/>
              <a:headEnd type="none" w="med" len="med"/>
              <a:tailEnd type="none" w="med" len="med"/>
            </a:ln>
          </p:spPr>
        </p:sp>
        <p:sp>
          <p:nvSpPr>
            <p:cNvPr id="937055" name="直接连接符 937054"/>
            <p:cNvSpPr/>
            <p:nvPr/>
          </p:nvSpPr>
          <p:spPr>
            <a:xfrm>
              <a:off x="913" y="2084"/>
              <a:ext cx="0" cy="109"/>
            </a:xfrm>
            <a:prstGeom prst="line">
              <a:avLst/>
            </a:prstGeom>
            <a:grpFill/>
            <a:ln w="38100" cap="flat" cmpd="sng">
              <a:solidFill>
                <a:schemeClr val="tx1"/>
              </a:solidFill>
              <a:prstDash val="solid"/>
              <a:headEnd type="none" w="med" len="med"/>
              <a:tailEnd type="none" w="med" len="med"/>
            </a:ln>
          </p:spPr>
        </p:sp>
        <p:sp>
          <p:nvSpPr>
            <p:cNvPr id="937056" name="直接连接符 937055"/>
            <p:cNvSpPr/>
            <p:nvPr/>
          </p:nvSpPr>
          <p:spPr>
            <a:xfrm>
              <a:off x="807" y="2084"/>
              <a:ext cx="106" cy="54"/>
            </a:xfrm>
            <a:prstGeom prst="line">
              <a:avLst/>
            </a:prstGeom>
            <a:grpFill/>
            <a:ln w="38100" cap="flat" cmpd="sng">
              <a:solidFill>
                <a:schemeClr val="tx1"/>
              </a:solidFill>
              <a:prstDash val="solid"/>
              <a:headEnd type="none" w="med" len="med"/>
              <a:tailEnd type="none" w="med" len="med"/>
            </a:ln>
          </p:spPr>
        </p:sp>
        <p:sp>
          <p:nvSpPr>
            <p:cNvPr id="937057" name="直接连接符 937056"/>
            <p:cNvSpPr/>
            <p:nvPr/>
          </p:nvSpPr>
          <p:spPr>
            <a:xfrm flipV="1">
              <a:off x="807" y="2138"/>
              <a:ext cx="106" cy="55"/>
            </a:xfrm>
            <a:prstGeom prst="line">
              <a:avLst/>
            </a:prstGeom>
            <a:grpFill/>
            <a:ln w="38100" cap="flat" cmpd="sng">
              <a:solidFill>
                <a:schemeClr val="tx1"/>
              </a:solidFill>
              <a:prstDash val="solid"/>
              <a:headEnd type="none" w="med" len="med"/>
              <a:tailEnd type="none" w="med" len="med"/>
            </a:ln>
          </p:spPr>
        </p:sp>
        <p:sp>
          <p:nvSpPr>
            <p:cNvPr id="937058" name="直接连接符 937057"/>
            <p:cNvSpPr/>
            <p:nvPr/>
          </p:nvSpPr>
          <p:spPr>
            <a:xfrm>
              <a:off x="543" y="1921"/>
              <a:ext cx="159" cy="0"/>
            </a:xfrm>
            <a:prstGeom prst="line">
              <a:avLst/>
            </a:prstGeom>
            <a:grpFill/>
            <a:ln w="38100" cap="flat" cmpd="sng">
              <a:solidFill>
                <a:schemeClr val="tx1"/>
              </a:solidFill>
              <a:prstDash val="solid"/>
              <a:headEnd type="none" w="med" len="med"/>
              <a:tailEnd type="none" w="med" len="med"/>
            </a:ln>
          </p:spPr>
        </p:sp>
        <p:sp>
          <p:nvSpPr>
            <p:cNvPr id="937059" name="直接连接符 937058"/>
            <p:cNvSpPr/>
            <p:nvPr/>
          </p:nvSpPr>
          <p:spPr>
            <a:xfrm>
              <a:off x="543" y="2138"/>
              <a:ext cx="159" cy="0"/>
            </a:xfrm>
            <a:prstGeom prst="line">
              <a:avLst/>
            </a:prstGeom>
            <a:grpFill/>
            <a:ln w="38100" cap="flat" cmpd="sng">
              <a:solidFill>
                <a:schemeClr val="tx1"/>
              </a:solidFill>
              <a:prstDash val="solid"/>
              <a:headEnd type="none" w="med" len="med"/>
              <a:tailEnd type="none" w="med" len="med"/>
            </a:ln>
          </p:spPr>
        </p:sp>
        <p:sp>
          <p:nvSpPr>
            <p:cNvPr id="937060" name="文本框 937059"/>
            <p:cNvSpPr txBox="1"/>
            <p:nvPr/>
          </p:nvSpPr>
          <p:spPr>
            <a:xfrm>
              <a:off x="322" y="1703"/>
              <a:ext cx="37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CS1</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61" name="文本框 937060"/>
            <p:cNvSpPr txBox="1"/>
            <p:nvPr/>
          </p:nvSpPr>
          <p:spPr>
            <a:xfrm>
              <a:off x="312" y="1953"/>
              <a:ext cx="37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CS2</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62" name="直接连接符 937061"/>
            <p:cNvSpPr/>
            <p:nvPr/>
          </p:nvSpPr>
          <p:spPr>
            <a:xfrm>
              <a:off x="1019" y="1921"/>
              <a:ext cx="0" cy="217"/>
            </a:xfrm>
            <a:prstGeom prst="line">
              <a:avLst/>
            </a:prstGeom>
            <a:grpFill/>
            <a:ln w="38100" cap="flat" cmpd="sng">
              <a:solidFill>
                <a:schemeClr val="tx1"/>
              </a:solidFill>
              <a:prstDash val="solid"/>
              <a:headEnd type="none" w="med" len="med"/>
              <a:tailEnd type="none" w="med" len="med"/>
            </a:ln>
          </p:spPr>
        </p:sp>
        <p:sp>
          <p:nvSpPr>
            <p:cNvPr id="937063" name="直接连接符 937062"/>
            <p:cNvSpPr/>
            <p:nvPr/>
          </p:nvSpPr>
          <p:spPr>
            <a:xfrm>
              <a:off x="1283" y="1921"/>
              <a:ext cx="0" cy="217"/>
            </a:xfrm>
            <a:prstGeom prst="line">
              <a:avLst/>
            </a:prstGeom>
            <a:grpFill/>
            <a:ln w="38100" cap="flat" cmpd="sng">
              <a:solidFill>
                <a:schemeClr val="tx1"/>
              </a:solidFill>
              <a:prstDash val="solid"/>
              <a:headEnd type="none" w="med" len="med"/>
              <a:tailEnd type="none" w="med" len="med"/>
            </a:ln>
          </p:spPr>
        </p:sp>
        <p:sp>
          <p:nvSpPr>
            <p:cNvPr id="937064" name="直接连接符 937063"/>
            <p:cNvSpPr/>
            <p:nvPr/>
          </p:nvSpPr>
          <p:spPr>
            <a:xfrm>
              <a:off x="1203" y="2138"/>
              <a:ext cx="159" cy="0"/>
            </a:xfrm>
            <a:prstGeom prst="line">
              <a:avLst/>
            </a:prstGeom>
            <a:grpFill/>
            <a:ln w="38100" cap="flat" cmpd="sng">
              <a:solidFill>
                <a:schemeClr val="tx1"/>
              </a:solidFill>
              <a:prstDash val="solid"/>
              <a:headEnd type="none" w="med" len="med"/>
              <a:tailEnd type="none" w="med" len="med"/>
            </a:ln>
          </p:spPr>
        </p:sp>
        <p:sp>
          <p:nvSpPr>
            <p:cNvPr id="937065" name="直接连接符 937064"/>
            <p:cNvSpPr/>
            <p:nvPr/>
          </p:nvSpPr>
          <p:spPr>
            <a:xfrm>
              <a:off x="1203" y="2193"/>
              <a:ext cx="159" cy="0"/>
            </a:xfrm>
            <a:prstGeom prst="line">
              <a:avLst/>
            </a:prstGeom>
            <a:grpFill/>
            <a:ln w="38100" cap="flat" cmpd="sng">
              <a:solidFill>
                <a:schemeClr val="tx1"/>
              </a:solidFill>
              <a:prstDash val="solid"/>
              <a:headEnd type="none" w="med" len="med"/>
              <a:tailEnd type="none" w="med" len="med"/>
            </a:ln>
          </p:spPr>
        </p:sp>
        <p:sp>
          <p:nvSpPr>
            <p:cNvPr id="937066" name="直接连接符 937065"/>
            <p:cNvSpPr/>
            <p:nvPr/>
          </p:nvSpPr>
          <p:spPr>
            <a:xfrm>
              <a:off x="1283" y="2193"/>
              <a:ext cx="0" cy="217"/>
            </a:xfrm>
            <a:prstGeom prst="line">
              <a:avLst/>
            </a:prstGeom>
            <a:grpFill/>
            <a:ln w="38100" cap="flat" cmpd="sng">
              <a:solidFill>
                <a:schemeClr val="tx1"/>
              </a:solidFill>
              <a:prstDash val="solid"/>
              <a:headEnd type="none" w="med" len="med"/>
              <a:tailEnd type="none" w="med" len="med"/>
            </a:ln>
          </p:spPr>
        </p:sp>
        <p:sp>
          <p:nvSpPr>
            <p:cNvPr id="937067" name="直接连接符 937066"/>
            <p:cNvSpPr/>
            <p:nvPr/>
          </p:nvSpPr>
          <p:spPr>
            <a:xfrm>
              <a:off x="535" y="2410"/>
              <a:ext cx="1020" cy="0"/>
            </a:xfrm>
            <a:prstGeom prst="line">
              <a:avLst/>
            </a:prstGeom>
            <a:grpFill/>
            <a:ln w="38100" cap="flat" cmpd="sng">
              <a:solidFill>
                <a:schemeClr val="tx1"/>
              </a:solidFill>
              <a:prstDash val="solid"/>
              <a:headEnd type="none" w="med" len="med"/>
              <a:tailEnd type="none" w="med" len="med"/>
            </a:ln>
          </p:spPr>
        </p:sp>
        <p:sp>
          <p:nvSpPr>
            <p:cNvPr id="937068" name="文本框 937067"/>
            <p:cNvSpPr txBox="1"/>
            <p:nvPr/>
          </p:nvSpPr>
          <p:spPr>
            <a:xfrm>
              <a:off x="440" y="2428"/>
              <a:ext cx="427"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COM</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69" name="直接连接符 937068"/>
            <p:cNvSpPr/>
            <p:nvPr/>
          </p:nvSpPr>
          <p:spPr>
            <a:xfrm>
              <a:off x="1547" y="1921"/>
              <a:ext cx="0" cy="163"/>
            </a:xfrm>
            <a:prstGeom prst="line">
              <a:avLst/>
            </a:prstGeom>
            <a:grpFill/>
            <a:ln w="38100" cap="flat" cmpd="sng">
              <a:solidFill>
                <a:schemeClr val="tx1"/>
              </a:solidFill>
              <a:prstDash val="solid"/>
              <a:headEnd type="none" w="med" len="med"/>
              <a:tailEnd type="none" w="med" len="med"/>
            </a:ln>
          </p:spPr>
        </p:sp>
        <p:sp>
          <p:nvSpPr>
            <p:cNvPr id="937070" name="直接连接符 937069"/>
            <p:cNvSpPr/>
            <p:nvPr/>
          </p:nvSpPr>
          <p:spPr>
            <a:xfrm>
              <a:off x="1507" y="2084"/>
              <a:ext cx="76" cy="0"/>
            </a:xfrm>
            <a:prstGeom prst="line">
              <a:avLst/>
            </a:prstGeom>
            <a:grpFill/>
            <a:ln w="38100" cap="flat" cmpd="sng">
              <a:solidFill>
                <a:schemeClr val="tx1"/>
              </a:solidFill>
              <a:prstDash val="solid"/>
              <a:headEnd type="none" w="med" len="med"/>
              <a:tailEnd type="none" w="med" len="med"/>
            </a:ln>
          </p:spPr>
        </p:sp>
        <p:sp>
          <p:nvSpPr>
            <p:cNvPr id="937071" name="直接连接符 937070"/>
            <p:cNvSpPr/>
            <p:nvPr/>
          </p:nvSpPr>
          <p:spPr>
            <a:xfrm>
              <a:off x="1517" y="2084"/>
              <a:ext cx="0" cy="217"/>
            </a:xfrm>
            <a:prstGeom prst="line">
              <a:avLst/>
            </a:prstGeom>
            <a:grpFill/>
            <a:ln w="38100" cap="flat" cmpd="sng">
              <a:solidFill>
                <a:schemeClr val="tx1"/>
              </a:solidFill>
              <a:prstDash val="solid"/>
              <a:headEnd type="none" w="med" len="med"/>
              <a:tailEnd type="none" w="med" len="med"/>
            </a:ln>
          </p:spPr>
        </p:sp>
        <p:sp>
          <p:nvSpPr>
            <p:cNvPr id="937072" name="直接连接符 937071"/>
            <p:cNvSpPr/>
            <p:nvPr/>
          </p:nvSpPr>
          <p:spPr>
            <a:xfrm>
              <a:off x="1570" y="2084"/>
              <a:ext cx="0" cy="217"/>
            </a:xfrm>
            <a:prstGeom prst="line">
              <a:avLst/>
            </a:prstGeom>
            <a:grpFill/>
            <a:ln w="38100" cap="flat" cmpd="sng">
              <a:solidFill>
                <a:schemeClr val="tx1"/>
              </a:solidFill>
              <a:prstDash val="solid"/>
              <a:headEnd type="none" w="med" len="med"/>
              <a:tailEnd type="none" w="med" len="med"/>
            </a:ln>
          </p:spPr>
        </p:sp>
        <p:sp>
          <p:nvSpPr>
            <p:cNvPr id="937073" name="直接连接符 937072"/>
            <p:cNvSpPr/>
            <p:nvPr/>
          </p:nvSpPr>
          <p:spPr>
            <a:xfrm>
              <a:off x="1504" y="2301"/>
              <a:ext cx="76" cy="0"/>
            </a:xfrm>
            <a:prstGeom prst="line">
              <a:avLst/>
            </a:prstGeom>
            <a:grpFill/>
            <a:ln w="38100" cap="flat" cmpd="sng">
              <a:solidFill>
                <a:schemeClr val="tx1"/>
              </a:solidFill>
              <a:prstDash val="solid"/>
              <a:headEnd type="none" w="med" len="med"/>
              <a:tailEnd type="none" w="med" len="med"/>
            </a:ln>
          </p:spPr>
        </p:sp>
        <p:sp>
          <p:nvSpPr>
            <p:cNvPr id="937074" name="直接连接符 937073"/>
            <p:cNvSpPr/>
            <p:nvPr/>
          </p:nvSpPr>
          <p:spPr>
            <a:xfrm>
              <a:off x="1547" y="2301"/>
              <a:ext cx="0" cy="109"/>
            </a:xfrm>
            <a:prstGeom prst="line">
              <a:avLst/>
            </a:prstGeom>
            <a:grpFill/>
            <a:ln w="38100" cap="flat" cmpd="sng">
              <a:solidFill>
                <a:schemeClr val="tx1"/>
              </a:solidFill>
              <a:prstDash val="solid"/>
              <a:headEnd type="none" w="med" len="med"/>
              <a:tailEnd type="none" w="med" len="med"/>
            </a:ln>
          </p:spPr>
        </p:sp>
        <p:sp>
          <p:nvSpPr>
            <p:cNvPr id="937075" name="直接连接符 937074"/>
            <p:cNvSpPr/>
            <p:nvPr/>
          </p:nvSpPr>
          <p:spPr>
            <a:xfrm flipH="1">
              <a:off x="1573" y="2193"/>
              <a:ext cx="405" cy="0"/>
            </a:xfrm>
            <a:prstGeom prst="line">
              <a:avLst/>
            </a:prstGeom>
            <a:grpFill/>
            <a:ln w="38100" cap="flat" cmpd="sng">
              <a:solidFill>
                <a:schemeClr val="tx1"/>
              </a:solidFill>
              <a:prstDash val="solid"/>
              <a:headEnd type="none" w="med" len="med"/>
              <a:tailEnd type="triangle" w="sm" len="sm"/>
            </a:ln>
          </p:spPr>
        </p:sp>
        <p:sp>
          <p:nvSpPr>
            <p:cNvPr id="937076" name="直接连接符 937075"/>
            <p:cNvSpPr/>
            <p:nvPr/>
          </p:nvSpPr>
          <p:spPr>
            <a:xfrm>
              <a:off x="882" y="3326"/>
              <a:ext cx="0" cy="109"/>
            </a:xfrm>
            <a:prstGeom prst="line">
              <a:avLst/>
            </a:prstGeom>
            <a:grpFill/>
            <a:ln w="38100" cap="flat" cmpd="sng">
              <a:solidFill>
                <a:schemeClr val="tx1"/>
              </a:solidFill>
              <a:prstDash val="solid"/>
              <a:headEnd type="none" w="med" len="med"/>
              <a:tailEnd type="none" w="med" len="med"/>
            </a:ln>
          </p:spPr>
        </p:sp>
        <p:sp>
          <p:nvSpPr>
            <p:cNvPr id="937077" name="直接连接符 937076"/>
            <p:cNvSpPr/>
            <p:nvPr/>
          </p:nvSpPr>
          <p:spPr>
            <a:xfrm>
              <a:off x="777" y="3380"/>
              <a:ext cx="739" cy="0"/>
            </a:xfrm>
            <a:prstGeom prst="line">
              <a:avLst/>
            </a:prstGeom>
            <a:grpFill/>
            <a:ln w="38100" cap="flat" cmpd="sng">
              <a:solidFill>
                <a:schemeClr val="tx1"/>
              </a:solidFill>
              <a:prstDash val="solid"/>
              <a:headEnd type="none" w="med" len="med"/>
              <a:tailEnd type="none" w="med" len="med"/>
            </a:ln>
          </p:spPr>
        </p:sp>
        <p:sp>
          <p:nvSpPr>
            <p:cNvPr id="937078" name="直接连接符 937077"/>
            <p:cNvSpPr/>
            <p:nvPr/>
          </p:nvSpPr>
          <p:spPr>
            <a:xfrm>
              <a:off x="988" y="3326"/>
              <a:ext cx="0" cy="109"/>
            </a:xfrm>
            <a:prstGeom prst="line">
              <a:avLst/>
            </a:prstGeom>
            <a:grpFill/>
            <a:ln w="38100" cap="flat" cmpd="sng">
              <a:solidFill>
                <a:schemeClr val="tx1"/>
              </a:solidFill>
              <a:prstDash val="solid"/>
              <a:headEnd type="none" w="med" len="med"/>
              <a:tailEnd type="none" w="med" len="med"/>
            </a:ln>
          </p:spPr>
        </p:sp>
        <p:sp>
          <p:nvSpPr>
            <p:cNvPr id="937079" name="直接连接符 937078"/>
            <p:cNvSpPr/>
            <p:nvPr/>
          </p:nvSpPr>
          <p:spPr>
            <a:xfrm>
              <a:off x="882" y="3326"/>
              <a:ext cx="106" cy="54"/>
            </a:xfrm>
            <a:prstGeom prst="line">
              <a:avLst/>
            </a:prstGeom>
            <a:grpFill/>
            <a:ln w="38100" cap="flat" cmpd="sng">
              <a:solidFill>
                <a:schemeClr val="tx1"/>
              </a:solidFill>
              <a:prstDash val="solid"/>
              <a:headEnd type="none" w="med" len="med"/>
              <a:tailEnd type="none" w="med" len="med"/>
            </a:ln>
          </p:spPr>
        </p:sp>
        <p:sp>
          <p:nvSpPr>
            <p:cNvPr id="937080" name="直接连接符 937079"/>
            <p:cNvSpPr/>
            <p:nvPr/>
          </p:nvSpPr>
          <p:spPr>
            <a:xfrm flipV="1">
              <a:off x="882" y="3380"/>
              <a:ext cx="106" cy="55"/>
            </a:xfrm>
            <a:prstGeom prst="line">
              <a:avLst/>
            </a:prstGeom>
            <a:grpFill/>
            <a:ln w="38100" cap="flat" cmpd="sng">
              <a:solidFill>
                <a:schemeClr val="tx1"/>
              </a:solidFill>
              <a:prstDash val="solid"/>
              <a:headEnd type="none" w="med" len="med"/>
              <a:tailEnd type="none" w="med" len="med"/>
            </a:ln>
          </p:spPr>
        </p:sp>
        <p:sp>
          <p:nvSpPr>
            <p:cNvPr id="937081" name="直接连接符 937080"/>
            <p:cNvSpPr/>
            <p:nvPr/>
          </p:nvSpPr>
          <p:spPr>
            <a:xfrm>
              <a:off x="777" y="3598"/>
              <a:ext cx="316" cy="0"/>
            </a:xfrm>
            <a:prstGeom prst="line">
              <a:avLst/>
            </a:prstGeom>
            <a:grpFill/>
            <a:ln w="38100" cap="flat" cmpd="sng">
              <a:solidFill>
                <a:schemeClr val="tx1"/>
              </a:solidFill>
              <a:prstDash val="solid"/>
              <a:headEnd type="none" w="med" len="med"/>
              <a:tailEnd type="none" w="med" len="med"/>
            </a:ln>
          </p:spPr>
        </p:sp>
        <p:sp>
          <p:nvSpPr>
            <p:cNvPr id="937082" name="直接连接符 937081"/>
            <p:cNvSpPr/>
            <p:nvPr/>
          </p:nvSpPr>
          <p:spPr>
            <a:xfrm>
              <a:off x="618" y="3380"/>
              <a:ext cx="159" cy="0"/>
            </a:xfrm>
            <a:prstGeom prst="line">
              <a:avLst/>
            </a:prstGeom>
            <a:grpFill/>
            <a:ln w="38100" cap="flat" cmpd="sng">
              <a:solidFill>
                <a:schemeClr val="tx1"/>
              </a:solidFill>
              <a:prstDash val="solid"/>
              <a:headEnd type="none" w="med" len="med"/>
              <a:tailEnd type="none" w="med" len="med"/>
            </a:ln>
          </p:spPr>
        </p:sp>
        <p:sp>
          <p:nvSpPr>
            <p:cNvPr id="937083" name="直接连接符 937082"/>
            <p:cNvSpPr/>
            <p:nvPr/>
          </p:nvSpPr>
          <p:spPr>
            <a:xfrm>
              <a:off x="618" y="3598"/>
              <a:ext cx="159" cy="0"/>
            </a:xfrm>
            <a:prstGeom prst="line">
              <a:avLst/>
            </a:prstGeom>
            <a:grpFill/>
            <a:ln w="38100" cap="flat" cmpd="sng">
              <a:solidFill>
                <a:schemeClr val="tx1"/>
              </a:solidFill>
              <a:prstDash val="solid"/>
              <a:headEnd type="none" w="med" len="med"/>
              <a:tailEnd type="none" w="med" len="med"/>
            </a:ln>
          </p:spPr>
        </p:sp>
        <p:sp>
          <p:nvSpPr>
            <p:cNvPr id="937084" name="文本框 937083"/>
            <p:cNvSpPr txBox="1"/>
            <p:nvPr/>
          </p:nvSpPr>
          <p:spPr>
            <a:xfrm>
              <a:off x="354" y="3163"/>
              <a:ext cx="37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CS1</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85" name="文本框 937084"/>
            <p:cNvSpPr txBox="1"/>
            <p:nvPr/>
          </p:nvSpPr>
          <p:spPr>
            <a:xfrm>
              <a:off x="345" y="3378"/>
              <a:ext cx="376"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CS2</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86" name="直接连接符 937085"/>
            <p:cNvSpPr/>
            <p:nvPr/>
          </p:nvSpPr>
          <p:spPr>
            <a:xfrm>
              <a:off x="1093" y="3380"/>
              <a:ext cx="0" cy="218"/>
            </a:xfrm>
            <a:prstGeom prst="line">
              <a:avLst/>
            </a:prstGeom>
            <a:grpFill/>
            <a:ln w="38100" cap="flat" cmpd="sng">
              <a:solidFill>
                <a:schemeClr val="tx1"/>
              </a:solidFill>
              <a:prstDash val="solid"/>
              <a:headEnd type="none" w="med" len="med"/>
              <a:tailEnd type="none" w="med" len="med"/>
            </a:ln>
          </p:spPr>
        </p:sp>
        <p:sp>
          <p:nvSpPr>
            <p:cNvPr id="937087" name="直接连接符 937086"/>
            <p:cNvSpPr/>
            <p:nvPr/>
          </p:nvSpPr>
          <p:spPr>
            <a:xfrm>
              <a:off x="618" y="3870"/>
              <a:ext cx="898" cy="0"/>
            </a:xfrm>
            <a:prstGeom prst="line">
              <a:avLst/>
            </a:prstGeom>
            <a:grpFill/>
            <a:ln w="38100" cap="flat" cmpd="sng">
              <a:solidFill>
                <a:schemeClr val="tx1"/>
              </a:solidFill>
              <a:prstDash val="solid"/>
              <a:headEnd type="none" w="med" len="med"/>
              <a:tailEnd type="none" w="med" len="med"/>
            </a:ln>
          </p:spPr>
        </p:sp>
        <p:sp>
          <p:nvSpPr>
            <p:cNvPr id="937088" name="直接连接符 937087"/>
            <p:cNvSpPr/>
            <p:nvPr/>
          </p:nvSpPr>
          <p:spPr>
            <a:xfrm>
              <a:off x="1374" y="3380"/>
              <a:ext cx="0" cy="163"/>
            </a:xfrm>
            <a:prstGeom prst="line">
              <a:avLst/>
            </a:prstGeom>
            <a:grpFill/>
            <a:ln w="38100" cap="flat" cmpd="sng">
              <a:solidFill>
                <a:schemeClr val="tx1"/>
              </a:solidFill>
              <a:prstDash val="solid"/>
              <a:headEnd type="none" w="med" len="med"/>
              <a:tailEnd type="none" w="med" len="med"/>
            </a:ln>
          </p:spPr>
        </p:sp>
        <p:sp>
          <p:nvSpPr>
            <p:cNvPr id="937089" name="直接连接符 937088"/>
            <p:cNvSpPr/>
            <p:nvPr/>
          </p:nvSpPr>
          <p:spPr>
            <a:xfrm>
              <a:off x="1334" y="3543"/>
              <a:ext cx="76" cy="0"/>
            </a:xfrm>
            <a:prstGeom prst="line">
              <a:avLst/>
            </a:prstGeom>
            <a:grpFill/>
            <a:ln w="38100" cap="flat" cmpd="sng">
              <a:solidFill>
                <a:schemeClr val="tx1"/>
              </a:solidFill>
              <a:prstDash val="solid"/>
              <a:headEnd type="none" w="med" len="med"/>
              <a:tailEnd type="none" w="med" len="med"/>
            </a:ln>
          </p:spPr>
        </p:sp>
        <p:sp>
          <p:nvSpPr>
            <p:cNvPr id="937090" name="直接连接符 937089"/>
            <p:cNvSpPr/>
            <p:nvPr/>
          </p:nvSpPr>
          <p:spPr>
            <a:xfrm>
              <a:off x="1344" y="3543"/>
              <a:ext cx="0" cy="218"/>
            </a:xfrm>
            <a:prstGeom prst="line">
              <a:avLst/>
            </a:prstGeom>
            <a:grpFill/>
            <a:ln w="38100" cap="flat" cmpd="sng">
              <a:solidFill>
                <a:schemeClr val="tx1"/>
              </a:solidFill>
              <a:prstDash val="solid"/>
              <a:headEnd type="none" w="med" len="med"/>
              <a:tailEnd type="none" w="med" len="med"/>
            </a:ln>
          </p:spPr>
        </p:sp>
        <p:sp>
          <p:nvSpPr>
            <p:cNvPr id="937091" name="直接连接符 937090"/>
            <p:cNvSpPr/>
            <p:nvPr/>
          </p:nvSpPr>
          <p:spPr>
            <a:xfrm>
              <a:off x="1397" y="3543"/>
              <a:ext cx="0" cy="218"/>
            </a:xfrm>
            <a:prstGeom prst="line">
              <a:avLst/>
            </a:prstGeom>
            <a:grpFill/>
            <a:ln w="38100" cap="flat" cmpd="sng">
              <a:solidFill>
                <a:schemeClr val="tx1"/>
              </a:solidFill>
              <a:prstDash val="solid"/>
              <a:headEnd type="none" w="med" len="med"/>
              <a:tailEnd type="none" w="med" len="med"/>
            </a:ln>
          </p:spPr>
        </p:sp>
        <p:sp>
          <p:nvSpPr>
            <p:cNvPr id="937092" name="直接连接符 937091"/>
            <p:cNvSpPr/>
            <p:nvPr/>
          </p:nvSpPr>
          <p:spPr>
            <a:xfrm>
              <a:off x="1331" y="3761"/>
              <a:ext cx="76" cy="0"/>
            </a:xfrm>
            <a:prstGeom prst="line">
              <a:avLst/>
            </a:prstGeom>
            <a:grpFill/>
            <a:ln w="38100" cap="flat" cmpd="sng">
              <a:solidFill>
                <a:schemeClr val="tx1"/>
              </a:solidFill>
              <a:prstDash val="solid"/>
              <a:headEnd type="none" w="med" len="med"/>
              <a:tailEnd type="none" w="med" len="med"/>
            </a:ln>
          </p:spPr>
        </p:sp>
        <p:sp>
          <p:nvSpPr>
            <p:cNvPr id="937093" name="直接连接符 937092"/>
            <p:cNvSpPr/>
            <p:nvPr/>
          </p:nvSpPr>
          <p:spPr>
            <a:xfrm>
              <a:off x="1374" y="3761"/>
              <a:ext cx="0" cy="109"/>
            </a:xfrm>
            <a:prstGeom prst="line">
              <a:avLst/>
            </a:prstGeom>
            <a:grpFill/>
            <a:ln w="38100" cap="flat" cmpd="sng">
              <a:solidFill>
                <a:schemeClr val="tx1"/>
              </a:solidFill>
              <a:prstDash val="solid"/>
              <a:headEnd type="none" w="med" len="med"/>
              <a:tailEnd type="none" w="med" len="med"/>
            </a:ln>
          </p:spPr>
        </p:sp>
        <p:sp>
          <p:nvSpPr>
            <p:cNvPr id="937094" name="文本框 937093"/>
            <p:cNvSpPr txBox="1"/>
            <p:nvPr/>
          </p:nvSpPr>
          <p:spPr>
            <a:xfrm>
              <a:off x="1505" y="3761"/>
              <a:ext cx="391"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2.5V</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95" name="文本框 937094"/>
            <p:cNvSpPr txBox="1"/>
            <p:nvPr/>
          </p:nvSpPr>
          <p:spPr>
            <a:xfrm>
              <a:off x="1120" y="3112"/>
              <a:ext cx="301"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V</a:t>
              </a:r>
              <a:r>
                <a:rPr kumimoji="0" lang="en-US" altLang="zh-TW" sz="1400" b="0" i="0" u="none" strike="noStrike" kern="1200" cap="none" spc="0" normalizeH="0" baseline="-25000" noProof="1">
                  <a:ln>
                    <a:noFill/>
                  </a:ln>
                  <a:solidFill>
                    <a:schemeClr val="tx1"/>
                  </a:solidFill>
                  <a:effectLst/>
                  <a:uLnTx/>
                  <a:uFillTx/>
                  <a:latin typeface="Arial" panose="020B0604020202020204" pitchFamily="34" charset="0"/>
                  <a:ea typeface="PMingLiU" pitchFamily="18" charset="-120"/>
                  <a:cs typeface="+mn-cs"/>
                </a:rPr>
                <a:t>cs</a:t>
              </a:r>
              <a:endParaRPr kumimoji="0" lang="en-US" altLang="zh-TW" sz="1400" b="0" i="0" u="none" strike="noStrike" kern="1200" cap="none" spc="0" normalizeH="0" baseline="-25000" noProof="1">
                <a:ln>
                  <a:noFill/>
                </a:ln>
                <a:solidFill>
                  <a:schemeClr val="tx1"/>
                </a:solidFill>
                <a:effectLst/>
                <a:uLnTx/>
                <a:uFillTx/>
                <a:latin typeface="Arial" panose="020B0604020202020204" pitchFamily="34" charset="0"/>
                <a:ea typeface="PMingLiU" pitchFamily="18" charset="-120"/>
                <a:cs typeface="+mn-cs"/>
              </a:endParaRPr>
            </a:p>
          </p:txBody>
        </p:sp>
        <p:sp>
          <p:nvSpPr>
            <p:cNvPr id="937096" name="直接连接符 937095"/>
            <p:cNvSpPr/>
            <p:nvPr/>
          </p:nvSpPr>
          <p:spPr>
            <a:xfrm>
              <a:off x="882" y="3543"/>
              <a:ext cx="0" cy="109"/>
            </a:xfrm>
            <a:prstGeom prst="line">
              <a:avLst/>
            </a:prstGeom>
            <a:grpFill/>
            <a:ln w="38100" cap="flat" cmpd="sng">
              <a:solidFill>
                <a:schemeClr val="tx1"/>
              </a:solidFill>
              <a:prstDash val="solid"/>
              <a:headEnd type="none" w="med" len="med"/>
              <a:tailEnd type="none" w="med" len="med"/>
            </a:ln>
          </p:spPr>
        </p:sp>
        <p:sp>
          <p:nvSpPr>
            <p:cNvPr id="937097" name="直接连接符 937096"/>
            <p:cNvSpPr/>
            <p:nvPr/>
          </p:nvSpPr>
          <p:spPr>
            <a:xfrm>
              <a:off x="988" y="3543"/>
              <a:ext cx="0" cy="109"/>
            </a:xfrm>
            <a:prstGeom prst="line">
              <a:avLst/>
            </a:prstGeom>
            <a:grpFill/>
            <a:ln w="38100" cap="flat" cmpd="sng">
              <a:solidFill>
                <a:schemeClr val="tx1"/>
              </a:solidFill>
              <a:prstDash val="solid"/>
              <a:headEnd type="none" w="med" len="med"/>
              <a:tailEnd type="none" w="med" len="med"/>
            </a:ln>
          </p:spPr>
        </p:sp>
        <p:sp>
          <p:nvSpPr>
            <p:cNvPr id="937098" name="直接连接符 937097"/>
            <p:cNvSpPr/>
            <p:nvPr/>
          </p:nvSpPr>
          <p:spPr>
            <a:xfrm>
              <a:off x="882" y="3543"/>
              <a:ext cx="106" cy="55"/>
            </a:xfrm>
            <a:prstGeom prst="line">
              <a:avLst/>
            </a:prstGeom>
            <a:grpFill/>
            <a:ln w="38100" cap="flat" cmpd="sng">
              <a:solidFill>
                <a:schemeClr val="tx1"/>
              </a:solidFill>
              <a:prstDash val="solid"/>
              <a:headEnd type="none" w="med" len="med"/>
              <a:tailEnd type="none" w="med" len="med"/>
            </a:ln>
          </p:spPr>
        </p:sp>
        <p:sp>
          <p:nvSpPr>
            <p:cNvPr id="937099" name="直接连接符 937098"/>
            <p:cNvSpPr/>
            <p:nvPr/>
          </p:nvSpPr>
          <p:spPr>
            <a:xfrm flipV="1">
              <a:off x="882" y="3598"/>
              <a:ext cx="106" cy="54"/>
            </a:xfrm>
            <a:prstGeom prst="line">
              <a:avLst/>
            </a:prstGeom>
            <a:grpFill/>
            <a:ln w="38100" cap="flat" cmpd="sng">
              <a:solidFill>
                <a:schemeClr val="tx1"/>
              </a:solidFill>
              <a:prstDash val="solid"/>
              <a:headEnd type="none" w="med" len="med"/>
              <a:tailEnd type="none" w="med" len="med"/>
            </a:ln>
          </p:spPr>
        </p:sp>
        <p:sp>
          <p:nvSpPr>
            <p:cNvPr id="937100" name="直接连接符 937099"/>
            <p:cNvSpPr/>
            <p:nvPr/>
          </p:nvSpPr>
          <p:spPr>
            <a:xfrm>
              <a:off x="2411" y="2102"/>
              <a:ext cx="76" cy="0"/>
            </a:xfrm>
            <a:prstGeom prst="line">
              <a:avLst/>
            </a:prstGeom>
            <a:grpFill/>
            <a:ln w="38100" cap="flat" cmpd="sng">
              <a:solidFill>
                <a:schemeClr val="tx1"/>
              </a:solidFill>
              <a:prstDash val="solid"/>
              <a:headEnd type="none" w="med" len="med"/>
              <a:tailEnd type="none" w="med" len="med"/>
            </a:ln>
          </p:spPr>
        </p:sp>
        <p:sp>
          <p:nvSpPr>
            <p:cNvPr id="937101" name="直接连接符 937100"/>
            <p:cNvSpPr/>
            <p:nvPr/>
          </p:nvSpPr>
          <p:spPr>
            <a:xfrm>
              <a:off x="2421" y="2102"/>
              <a:ext cx="0" cy="217"/>
            </a:xfrm>
            <a:prstGeom prst="line">
              <a:avLst/>
            </a:prstGeom>
            <a:grpFill/>
            <a:ln w="38100" cap="flat" cmpd="sng">
              <a:solidFill>
                <a:schemeClr val="tx1"/>
              </a:solidFill>
              <a:prstDash val="solid"/>
              <a:headEnd type="none" w="med" len="med"/>
              <a:tailEnd type="none" w="med" len="med"/>
            </a:ln>
          </p:spPr>
        </p:sp>
        <p:sp>
          <p:nvSpPr>
            <p:cNvPr id="937102" name="直接连接符 937101"/>
            <p:cNvSpPr/>
            <p:nvPr/>
          </p:nvSpPr>
          <p:spPr>
            <a:xfrm>
              <a:off x="2474" y="2102"/>
              <a:ext cx="0" cy="217"/>
            </a:xfrm>
            <a:prstGeom prst="line">
              <a:avLst/>
            </a:prstGeom>
            <a:grpFill/>
            <a:ln w="38100" cap="flat" cmpd="sng">
              <a:solidFill>
                <a:schemeClr val="tx1"/>
              </a:solidFill>
              <a:prstDash val="solid"/>
              <a:headEnd type="none" w="med" len="med"/>
              <a:tailEnd type="none" w="med" len="med"/>
            </a:ln>
          </p:spPr>
        </p:sp>
        <p:sp>
          <p:nvSpPr>
            <p:cNvPr id="937103" name="直接连接符 937102"/>
            <p:cNvSpPr/>
            <p:nvPr/>
          </p:nvSpPr>
          <p:spPr>
            <a:xfrm>
              <a:off x="2413" y="2319"/>
              <a:ext cx="76" cy="0"/>
            </a:xfrm>
            <a:prstGeom prst="line">
              <a:avLst/>
            </a:prstGeom>
            <a:grpFill/>
            <a:ln w="38100" cap="flat" cmpd="sng">
              <a:solidFill>
                <a:schemeClr val="tx1"/>
              </a:solidFill>
              <a:prstDash val="solid"/>
              <a:headEnd type="none" w="med" len="med"/>
              <a:tailEnd type="none" w="med" len="med"/>
            </a:ln>
          </p:spPr>
        </p:sp>
        <p:sp>
          <p:nvSpPr>
            <p:cNvPr id="937104" name="直接连接符 937103"/>
            <p:cNvSpPr/>
            <p:nvPr/>
          </p:nvSpPr>
          <p:spPr>
            <a:xfrm>
              <a:off x="2451" y="2319"/>
              <a:ext cx="0" cy="169"/>
            </a:xfrm>
            <a:prstGeom prst="line">
              <a:avLst/>
            </a:prstGeom>
            <a:grpFill/>
            <a:ln w="38100" cap="flat" cmpd="sng">
              <a:solidFill>
                <a:schemeClr val="tx1"/>
              </a:solidFill>
              <a:prstDash val="solid"/>
              <a:headEnd type="none" w="med" len="med"/>
              <a:tailEnd type="none" w="med" len="med"/>
            </a:ln>
          </p:spPr>
        </p:sp>
        <p:sp>
          <p:nvSpPr>
            <p:cNvPr id="937105" name="直接连接符 937104"/>
            <p:cNvSpPr/>
            <p:nvPr/>
          </p:nvSpPr>
          <p:spPr>
            <a:xfrm flipV="1">
              <a:off x="2448" y="1933"/>
              <a:ext cx="0" cy="163"/>
            </a:xfrm>
            <a:prstGeom prst="line">
              <a:avLst/>
            </a:prstGeom>
            <a:grpFill/>
            <a:ln w="38100" cap="flat" cmpd="sng">
              <a:solidFill>
                <a:schemeClr val="tx1"/>
              </a:solidFill>
              <a:prstDash val="solid"/>
              <a:headEnd type="none" w="med" len="med"/>
              <a:tailEnd type="oval" w="med" len="med"/>
            </a:ln>
          </p:spPr>
        </p:sp>
        <p:sp>
          <p:nvSpPr>
            <p:cNvPr id="937106" name="直接连接符 937105"/>
            <p:cNvSpPr/>
            <p:nvPr/>
          </p:nvSpPr>
          <p:spPr>
            <a:xfrm flipV="1">
              <a:off x="2104" y="2211"/>
              <a:ext cx="0" cy="489"/>
            </a:xfrm>
            <a:prstGeom prst="line">
              <a:avLst/>
            </a:prstGeom>
            <a:grpFill/>
            <a:ln w="38100" cap="flat" cmpd="sng">
              <a:solidFill>
                <a:schemeClr val="tx1"/>
              </a:solidFill>
              <a:prstDash val="solid"/>
              <a:headEnd type="none" w="med" len="med"/>
              <a:tailEnd type="triangle" w="sm" len="sm"/>
            </a:ln>
          </p:spPr>
        </p:sp>
        <p:sp>
          <p:nvSpPr>
            <p:cNvPr id="937107" name="文本框 937106"/>
            <p:cNvSpPr txBox="1"/>
            <p:nvPr/>
          </p:nvSpPr>
          <p:spPr>
            <a:xfrm>
              <a:off x="2527" y="1775"/>
              <a:ext cx="284"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5V</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108" name="直接连接符 937107"/>
            <p:cNvSpPr/>
            <p:nvPr/>
          </p:nvSpPr>
          <p:spPr>
            <a:xfrm>
              <a:off x="2368" y="2483"/>
              <a:ext cx="159" cy="0"/>
            </a:xfrm>
            <a:prstGeom prst="line">
              <a:avLst/>
            </a:prstGeom>
            <a:grpFill/>
            <a:ln w="38100" cap="flat" cmpd="sng">
              <a:solidFill>
                <a:schemeClr val="tx1"/>
              </a:solidFill>
              <a:prstDash val="solid"/>
              <a:headEnd type="none" w="med" len="med"/>
              <a:tailEnd type="none" w="med" len="med"/>
            </a:ln>
          </p:spPr>
        </p:sp>
        <p:sp>
          <p:nvSpPr>
            <p:cNvPr id="937109" name="直接连接符 937108"/>
            <p:cNvSpPr/>
            <p:nvPr/>
          </p:nvSpPr>
          <p:spPr>
            <a:xfrm rot="-5400000">
              <a:off x="1964" y="2200"/>
              <a:ext cx="78" cy="0"/>
            </a:xfrm>
            <a:prstGeom prst="line">
              <a:avLst/>
            </a:prstGeom>
            <a:grpFill/>
            <a:ln w="38100" cap="flat" cmpd="sng">
              <a:solidFill>
                <a:schemeClr val="tx1"/>
              </a:solidFill>
              <a:prstDash val="solid"/>
              <a:headEnd type="none" w="med" len="med"/>
              <a:tailEnd type="none" w="med" len="med"/>
            </a:ln>
          </p:spPr>
        </p:sp>
        <p:sp>
          <p:nvSpPr>
            <p:cNvPr id="937110" name="直接连接符 937109"/>
            <p:cNvSpPr/>
            <p:nvPr/>
          </p:nvSpPr>
          <p:spPr>
            <a:xfrm rot="-5400000">
              <a:off x="2113" y="2118"/>
              <a:ext cx="0" cy="211"/>
            </a:xfrm>
            <a:prstGeom prst="line">
              <a:avLst/>
            </a:prstGeom>
            <a:grpFill/>
            <a:ln w="38100" cap="flat" cmpd="sng">
              <a:solidFill>
                <a:schemeClr val="tx1"/>
              </a:solidFill>
              <a:prstDash val="solid"/>
              <a:headEnd type="none" w="med" len="med"/>
              <a:tailEnd type="none" w="med" len="med"/>
            </a:ln>
          </p:spPr>
        </p:sp>
        <p:sp>
          <p:nvSpPr>
            <p:cNvPr id="937111" name="直接连接符 937110"/>
            <p:cNvSpPr/>
            <p:nvPr/>
          </p:nvSpPr>
          <p:spPr>
            <a:xfrm rot="-5400000">
              <a:off x="2113" y="2064"/>
              <a:ext cx="0" cy="211"/>
            </a:xfrm>
            <a:prstGeom prst="line">
              <a:avLst/>
            </a:prstGeom>
            <a:grpFill/>
            <a:ln w="38100" cap="flat" cmpd="sng">
              <a:solidFill>
                <a:schemeClr val="tx1"/>
              </a:solidFill>
              <a:prstDash val="solid"/>
              <a:headEnd type="none" w="med" len="med"/>
              <a:tailEnd type="none" w="med" len="med"/>
            </a:ln>
          </p:spPr>
        </p:sp>
        <p:sp>
          <p:nvSpPr>
            <p:cNvPr id="937112" name="直接连接符 937111"/>
            <p:cNvSpPr/>
            <p:nvPr/>
          </p:nvSpPr>
          <p:spPr>
            <a:xfrm rot="-5400000">
              <a:off x="2180" y="2195"/>
              <a:ext cx="78" cy="0"/>
            </a:xfrm>
            <a:prstGeom prst="line">
              <a:avLst/>
            </a:prstGeom>
            <a:grpFill/>
            <a:ln w="38100" cap="flat" cmpd="sng">
              <a:solidFill>
                <a:schemeClr val="tx1"/>
              </a:solidFill>
              <a:prstDash val="solid"/>
              <a:headEnd type="none" w="med" len="med"/>
              <a:tailEnd type="none" w="med" len="med"/>
            </a:ln>
          </p:spPr>
        </p:sp>
        <p:sp>
          <p:nvSpPr>
            <p:cNvPr id="937113" name="直接连接符 937112"/>
            <p:cNvSpPr/>
            <p:nvPr/>
          </p:nvSpPr>
          <p:spPr>
            <a:xfrm rot="-5400000">
              <a:off x="2320" y="2101"/>
              <a:ext cx="0" cy="202"/>
            </a:xfrm>
            <a:prstGeom prst="line">
              <a:avLst/>
            </a:prstGeom>
            <a:grpFill/>
            <a:ln w="38100" cap="flat" cmpd="sng">
              <a:solidFill>
                <a:schemeClr val="tx1"/>
              </a:solidFill>
              <a:prstDash val="solid"/>
              <a:headEnd type="none" w="med" len="med"/>
              <a:tailEnd type="triangle" w="sm" len="sm"/>
            </a:ln>
          </p:spPr>
        </p:sp>
        <p:sp>
          <p:nvSpPr>
            <p:cNvPr id="937114" name="直接连接符 937113"/>
            <p:cNvSpPr/>
            <p:nvPr/>
          </p:nvSpPr>
          <p:spPr>
            <a:xfrm flipV="1">
              <a:off x="2301" y="2718"/>
              <a:ext cx="423" cy="164"/>
            </a:xfrm>
            <a:prstGeom prst="line">
              <a:avLst/>
            </a:prstGeom>
            <a:grpFill/>
            <a:ln w="38100" cap="flat" cmpd="sng">
              <a:solidFill>
                <a:schemeClr val="tx1"/>
              </a:solidFill>
              <a:prstDash val="solid"/>
              <a:headEnd type="none" w="med" len="med"/>
              <a:tailEnd type="none" w="med" len="med"/>
            </a:ln>
          </p:spPr>
        </p:sp>
        <p:sp>
          <p:nvSpPr>
            <p:cNvPr id="937115" name="直接连接符 937114"/>
            <p:cNvSpPr/>
            <p:nvPr/>
          </p:nvSpPr>
          <p:spPr>
            <a:xfrm>
              <a:off x="2310" y="2564"/>
              <a:ext cx="422" cy="163"/>
            </a:xfrm>
            <a:prstGeom prst="line">
              <a:avLst/>
            </a:prstGeom>
            <a:grpFill/>
            <a:ln w="38100" cap="flat" cmpd="sng">
              <a:solidFill>
                <a:schemeClr val="tx1"/>
              </a:solidFill>
              <a:prstDash val="solid"/>
              <a:headEnd type="none" w="med" len="med"/>
              <a:tailEnd type="none" w="med" len="med"/>
            </a:ln>
          </p:spPr>
        </p:sp>
        <p:sp>
          <p:nvSpPr>
            <p:cNvPr id="937116" name="直接连接符 937115"/>
            <p:cNvSpPr/>
            <p:nvPr/>
          </p:nvSpPr>
          <p:spPr>
            <a:xfrm>
              <a:off x="2292" y="2573"/>
              <a:ext cx="0" cy="327"/>
            </a:xfrm>
            <a:prstGeom prst="line">
              <a:avLst/>
            </a:prstGeom>
            <a:grpFill/>
            <a:ln w="38100" cap="flat" cmpd="sng">
              <a:solidFill>
                <a:schemeClr val="tx1"/>
              </a:solidFill>
              <a:prstDash val="solid"/>
              <a:headEnd type="none" w="med" len="med"/>
              <a:tailEnd type="none" w="med" len="med"/>
            </a:ln>
          </p:spPr>
        </p:sp>
        <p:sp>
          <p:nvSpPr>
            <p:cNvPr id="937117" name="文本框 937116"/>
            <p:cNvSpPr txBox="1"/>
            <p:nvPr/>
          </p:nvSpPr>
          <p:spPr>
            <a:xfrm>
              <a:off x="2284" y="2564"/>
              <a:ext cx="203"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118" name="文本框 937117"/>
            <p:cNvSpPr txBox="1"/>
            <p:nvPr/>
          </p:nvSpPr>
          <p:spPr>
            <a:xfrm>
              <a:off x="2306" y="2673"/>
              <a:ext cx="171" cy="218"/>
            </a:xfrm>
            <a:prstGeom prst="rect">
              <a:avLst/>
            </a:prstGeom>
            <a:grpFill/>
            <a:ln w="38100">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rPr>
                <a:t>-</a:t>
              </a:r>
              <a:endParaRPr kumimoji="0" lang="en-US" altLang="zh-TW" sz="1400" b="0" i="0" u="none" strike="noStrike" kern="1200" cap="none" spc="0" normalizeH="0" baseline="0" noProof="1">
                <a:ln>
                  <a:noFill/>
                </a:ln>
                <a:solidFill>
                  <a:schemeClr val="tx1"/>
                </a:solidFill>
                <a:effectLst/>
                <a:uLnTx/>
                <a:uFillTx/>
                <a:latin typeface="Arial" panose="020B0604020202020204" pitchFamily="34" charset="0"/>
                <a:ea typeface="PMingLiU" pitchFamily="18" charset="-120"/>
                <a:cs typeface="+mn-cs"/>
              </a:endParaRPr>
            </a:p>
          </p:txBody>
        </p:sp>
        <p:sp>
          <p:nvSpPr>
            <p:cNvPr id="937119" name="直接连接符 937118"/>
            <p:cNvSpPr/>
            <p:nvPr/>
          </p:nvSpPr>
          <p:spPr>
            <a:xfrm>
              <a:off x="2104" y="2700"/>
              <a:ext cx="212" cy="0"/>
            </a:xfrm>
            <a:prstGeom prst="line">
              <a:avLst/>
            </a:prstGeom>
            <a:grpFill/>
            <a:ln w="38100" cap="flat" cmpd="sng">
              <a:solidFill>
                <a:schemeClr val="tx1"/>
              </a:solidFill>
              <a:prstDash val="solid"/>
              <a:headEnd type="none" w="med" len="med"/>
              <a:tailEnd type="none" w="med" len="med"/>
            </a:ln>
          </p:spPr>
        </p:sp>
        <p:sp>
          <p:nvSpPr>
            <p:cNvPr id="937120" name="直接连接符 937119"/>
            <p:cNvSpPr/>
            <p:nvPr/>
          </p:nvSpPr>
          <p:spPr>
            <a:xfrm>
              <a:off x="2104" y="2809"/>
              <a:ext cx="212" cy="0"/>
            </a:xfrm>
            <a:prstGeom prst="line">
              <a:avLst/>
            </a:prstGeom>
            <a:grpFill/>
            <a:ln w="38100" cap="flat" cmpd="sng">
              <a:solidFill>
                <a:schemeClr val="tx1"/>
              </a:solidFill>
              <a:prstDash val="solid"/>
              <a:headEnd type="none" w="med" len="med"/>
              <a:tailEnd type="none" w="med" len="med"/>
            </a:ln>
          </p:spPr>
        </p:sp>
        <p:sp>
          <p:nvSpPr>
            <p:cNvPr id="937121" name="直接连接符 937120"/>
            <p:cNvSpPr/>
            <p:nvPr/>
          </p:nvSpPr>
          <p:spPr>
            <a:xfrm>
              <a:off x="2104" y="2809"/>
              <a:ext cx="0" cy="218"/>
            </a:xfrm>
            <a:prstGeom prst="line">
              <a:avLst/>
            </a:prstGeom>
            <a:grpFill/>
            <a:ln w="38100" cap="flat" cmpd="sng">
              <a:solidFill>
                <a:schemeClr val="tx1"/>
              </a:solidFill>
              <a:prstDash val="solid"/>
              <a:headEnd type="none" w="med" len="med"/>
              <a:tailEnd type="none" w="med" len="med"/>
            </a:ln>
          </p:spPr>
        </p:sp>
        <p:sp>
          <p:nvSpPr>
            <p:cNvPr id="937122" name="直接连接符 937121"/>
            <p:cNvSpPr/>
            <p:nvPr/>
          </p:nvSpPr>
          <p:spPr>
            <a:xfrm flipH="1">
              <a:off x="2104" y="3009"/>
              <a:ext cx="845" cy="0"/>
            </a:xfrm>
            <a:prstGeom prst="line">
              <a:avLst/>
            </a:prstGeom>
            <a:grpFill/>
            <a:ln w="38100" cap="flat" cmpd="sng">
              <a:solidFill>
                <a:schemeClr val="tx1"/>
              </a:solidFill>
              <a:prstDash val="solid"/>
              <a:headEnd type="none" w="med" len="med"/>
              <a:tailEnd type="none" w="med" len="med"/>
            </a:ln>
          </p:spPr>
        </p:sp>
        <p:sp>
          <p:nvSpPr>
            <p:cNvPr id="937123" name="直接连接符 937122"/>
            <p:cNvSpPr/>
            <p:nvPr/>
          </p:nvSpPr>
          <p:spPr>
            <a:xfrm flipV="1">
              <a:off x="2943" y="2727"/>
              <a:ext cx="0" cy="272"/>
            </a:xfrm>
            <a:prstGeom prst="line">
              <a:avLst/>
            </a:prstGeom>
            <a:grpFill/>
            <a:ln w="38100" cap="flat" cmpd="sng">
              <a:solidFill>
                <a:schemeClr val="tx1"/>
              </a:solidFill>
              <a:prstDash val="solid"/>
              <a:headEnd type="none" w="med" len="med"/>
              <a:tailEnd type="none" w="med" len="med"/>
            </a:ln>
          </p:spPr>
        </p:sp>
        <p:sp>
          <p:nvSpPr>
            <p:cNvPr id="937124" name="直接连接符 937123"/>
            <p:cNvSpPr/>
            <p:nvPr/>
          </p:nvSpPr>
          <p:spPr>
            <a:xfrm flipH="1">
              <a:off x="2685" y="2727"/>
              <a:ext cx="423" cy="0"/>
            </a:xfrm>
            <a:prstGeom prst="line">
              <a:avLst/>
            </a:prstGeom>
            <a:grpFill/>
            <a:ln w="38100" cap="flat" cmpd="sng">
              <a:solidFill>
                <a:schemeClr val="tx1"/>
              </a:solidFill>
              <a:prstDash val="solid"/>
              <a:headEnd type="none" w="med" len="med"/>
              <a:tailEnd type="none" w="med" len="med"/>
            </a:ln>
          </p:spPr>
        </p:sp>
        <p:sp>
          <p:nvSpPr>
            <p:cNvPr id="937125" name="文本框 937124"/>
            <p:cNvSpPr txBox="1"/>
            <p:nvPr/>
          </p:nvSpPr>
          <p:spPr>
            <a:xfrm>
              <a:off x="1508" y="3543"/>
              <a:ext cx="619"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rPr>
                <a:t>电流检测</a:t>
              </a:r>
              <a:endPar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937126" name="直接连接符 937125"/>
            <p:cNvSpPr/>
            <p:nvPr/>
          </p:nvSpPr>
          <p:spPr>
            <a:xfrm>
              <a:off x="1508" y="3385"/>
              <a:ext cx="1617" cy="0"/>
            </a:xfrm>
            <a:prstGeom prst="line">
              <a:avLst/>
            </a:prstGeom>
            <a:grpFill/>
            <a:ln w="38100" cap="flat" cmpd="sng">
              <a:solidFill>
                <a:schemeClr val="tx1"/>
              </a:solidFill>
              <a:prstDash val="solid"/>
              <a:headEnd type="none" w="med" len="med"/>
              <a:tailEnd type="none" w="med" len="med"/>
            </a:ln>
          </p:spPr>
        </p:sp>
        <p:sp>
          <p:nvSpPr>
            <p:cNvPr id="937127" name="直接连接符 937126"/>
            <p:cNvSpPr/>
            <p:nvPr/>
          </p:nvSpPr>
          <p:spPr>
            <a:xfrm flipV="1">
              <a:off x="3111" y="2824"/>
              <a:ext cx="0" cy="571"/>
            </a:xfrm>
            <a:prstGeom prst="line">
              <a:avLst/>
            </a:prstGeom>
            <a:grpFill/>
            <a:ln w="38100" cap="flat" cmpd="sng">
              <a:solidFill>
                <a:schemeClr val="tx1"/>
              </a:solidFill>
              <a:prstDash val="solid"/>
              <a:headEnd type="none" w="med" len="med"/>
              <a:tailEnd type="none" w="med" len="med"/>
            </a:ln>
          </p:spPr>
        </p:sp>
        <p:sp>
          <p:nvSpPr>
            <p:cNvPr id="937128" name="文本框 937127"/>
            <p:cNvSpPr txBox="1"/>
            <p:nvPr/>
          </p:nvSpPr>
          <p:spPr>
            <a:xfrm>
              <a:off x="633" y="1520"/>
              <a:ext cx="865"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rPr>
                <a:t>峰值检测电压</a:t>
              </a:r>
              <a:endPar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937129" name="文本框 937128"/>
            <p:cNvSpPr txBox="1"/>
            <p:nvPr/>
          </p:nvSpPr>
          <p:spPr>
            <a:xfrm>
              <a:off x="3540" y="1881"/>
              <a:ext cx="2604" cy="218"/>
            </a:xfrm>
            <a:prstGeom prst="rect">
              <a:avLst/>
            </a:prstGeom>
            <a:grpFill/>
            <a:ln w="9525">
              <a:noFill/>
            </a:ln>
          </p:spPr>
          <p:txBody>
            <a:bodyPr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rPr>
                <a:t>S1* &amp; S2*</a:t>
              </a:r>
              <a:r>
                <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rPr>
                <a:t>限制最小开通时间（占空比）</a:t>
              </a:r>
              <a:r>
                <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rPr>
                <a:t> </a:t>
              </a:r>
              <a:endPar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endParaRPr>
            </a:p>
          </p:txBody>
        </p:sp>
        <p:sp>
          <p:nvSpPr>
            <p:cNvPr id="937130" name="文本框 937129"/>
            <p:cNvSpPr txBox="1"/>
            <p:nvPr/>
          </p:nvSpPr>
          <p:spPr>
            <a:xfrm>
              <a:off x="4877" y="2546"/>
              <a:ext cx="1245" cy="525"/>
            </a:xfrm>
            <a:prstGeom prst="rect">
              <a:avLst/>
            </a:prstGeom>
            <a:grpFill/>
            <a:ln w="9525">
              <a:noFill/>
            </a:ln>
          </p:spPr>
          <p:txBody>
            <a:bodyPr wrap="square" lIns="91429" tIns="45714" rIns="91429" bIns="45714">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rPr>
                <a:t>S1** &amp; S2**</a:t>
              </a:r>
              <a:r>
                <a:rPr lang="zh-CN" altLang="en-US" sz="1400" b="0">
                  <a:ln>
                    <a:noFill/>
                  </a:ln>
                  <a:solidFill>
                    <a:srgbClr val="0000FF"/>
                  </a:solidFill>
                  <a:effectLst/>
                  <a:uLnTx/>
                  <a:uFillTx/>
                  <a:latin typeface="Arial" panose="020B0604020202020204" pitchFamily="34" charset="0"/>
                  <a:ea typeface="宋体" panose="02010600030101010101" pitchFamily="2" charset="-122"/>
                  <a:sym typeface="+mn-ea"/>
                </a:rPr>
                <a:t>限制</a:t>
              </a:r>
              <a:endParaRPr lang="zh-CN" altLang="en-US" sz="1400" b="0">
                <a:ln>
                  <a:noFill/>
                </a:ln>
                <a:solidFill>
                  <a:srgbClr val="0000FF"/>
                </a:solidFill>
                <a:effectLst/>
                <a:uLnTx/>
                <a:uFillTx/>
                <a:latin typeface="Arial" panose="020B0604020202020204" pitchFamily="34" charset="0"/>
                <a:ea typeface="宋体" panose="02010600030101010101" pitchFamily="2" charset="-122"/>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0">
                  <a:ln>
                    <a:noFill/>
                  </a:ln>
                  <a:solidFill>
                    <a:srgbClr val="0000FF"/>
                  </a:solidFill>
                  <a:effectLst/>
                  <a:uLnTx/>
                  <a:uFillTx/>
                  <a:latin typeface="Arial" panose="020B0604020202020204" pitchFamily="34" charset="0"/>
                  <a:ea typeface="宋体" panose="02010600030101010101" pitchFamily="2" charset="-122"/>
                  <a:sym typeface="+mn-ea"/>
                </a:rPr>
                <a:t>最大开通时间（占空比）</a:t>
              </a:r>
              <a:endPar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endParaRPr>
            </a:p>
          </p:txBody>
        </p:sp>
        <p:sp>
          <p:nvSpPr>
            <p:cNvPr id="937131" name="文本框 937130"/>
            <p:cNvSpPr txBox="1"/>
            <p:nvPr/>
          </p:nvSpPr>
          <p:spPr>
            <a:xfrm>
              <a:off x="1407" y="2488"/>
              <a:ext cx="529"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rPr>
                <a:t>加权</a:t>
              </a:r>
              <a:r>
                <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rPr>
                <a:t> V</a:t>
              </a:r>
              <a:r>
                <a:rPr kumimoji="0" lang="en-US" altLang="zh-TW" sz="1400" b="0" i="0" u="none" strike="noStrike" kern="1200" cap="none" spc="0" normalizeH="0" baseline="-25000" noProof="1">
                  <a:ln>
                    <a:noFill/>
                  </a:ln>
                  <a:solidFill>
                    <a:srgbClr val="0000FF"/>
                  </a:solidFill>
                  <a:effectLst/>
                  <a:uLnTx/>
                  <a:uFillTx/>
                  <a:latin typeface="Arial" panose="020B0604020202020204" pitchFamily="34" charset="0"/>
                  <a:ea typeface="PMingLiU" pitchFamily="18" charset="-120"/>
                  <a:cs typeface="+mn-cs"/>
                </a:rPr>
                <a:t>c</a:t>
              </a:r>
              <a:endParaRPr kumimoji="0" lang="en-US" altLang="zh-TW" sz="1400" b="0" i="0" u="none" strike="noStrike" kern="1200" cap="none" spc="0" normalizeH="0" baseline="-25000" noProof="1">
                <a:ln>
                  <a:noFill/>
                </a:ln>
                <a:solidFill>
                  <a:srgbClr val="0000FF"/>
                </a:solidFill>
                <a:effectLst/>
                <a:uLnTx/>
                <a:uFillTx/>
                <a:latin typeface="Arial" panose="020B0604020202020204" pitchFamily="34" charset="0"/>
                <a:ea typeface="PMingLiU" pitchFamily="18" charset="-120"/>
                <a:cs typeface="+mn-cs"/>
              </a:endParaRPr>
            </a:p>
          </p:txBody>
        </p:sp>
        <p:sp>
          <p:nvSpPr>
            <p:cNvPr id="937132" name="文本框 937131"/>
            <p:cNvSpPr txBox="1"/>
            <p:nvPr/>
          </p:nvSpPr>
          <p:spPr>
            <a:xfrm>
              <a:off x="2104" y="1557"/>
              <a:ext cx="653" cy="218"/>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1">
                  <a:ln>
                    <a:noFill/>
                  </a:ln>
                  <a:solidFill>
                    <a:srgbClr val="0000FF"/>
                  </a:solidFill>
                  <a:effectLst/>
                  <a:uLnTx/>
                  <a:uFillTx/>
                  <a:latin typeface="Arial" panose="020B0604020202020204" pitchFamily="34" charset="0"/>
                  <a:ea typeface="宋体" panose="02010600030101010101" pitchFamily="2" charset="-122"/>
                  <a:cs typeface="+mn-cs"/>
                </a:rPr>
                <a:t>恒值电压</a:t>
              </a:r>
              <a:r>
                <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rPr>
                <a:t> </a:t>
              </a:r>
              <a:endParaRPr kumimoji="0" lang="en-US" altLang="zh-TW" sz="1400" b="0" i="0" u="none" strike="noStrike" kern="1200" cap="none" spc="0" normalizeH="0" baseline="0" noProof="1">
                <a:ln>
                  <a:noFill/>
                </a:ln>
                <a:solidFill>
                  <a:srgbClr val="0000FF"/>
                </a:solidFill>
                <a:effectLst/>
                <a:uLnTx/>
                <a:uFillTx/>
                <a:latin typeface="Arial" panose="020B0604020202020204" pitchFamily="34" charset="0"/>
                <a:ea typeface="PMingLiU" pitchFamily="18" charset="-120"/>
                <a:cs typeface="+mn-cs"/>
              </a:endParaRPr>
            </a:p>
          </p:txBody>
        </p:sp>
        <p:sp>
          <p:nvSpPr>
            <p:cNvPr id="937133" name="文本框 937132"/>
            <p:cNvSpPr txBox="1"/>
            <p:nvPr/>
          </p:nvSpPr>
          <p:spPr>
            <a:xfrm>
              <a:off x="934" y="2788"/>
              <a:ext cx="833" cy="284"/>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rPr>
                <a:t>加权电路</a:t>
              </a:r>
              <a:endParaRPr kumimoji="0" lang="zh-CN" altLang="en-US" sz="2000" b="1" i="0" u="none" strike="noStrike" kern="1200" cap="none" spc="0" normalizeH="0" baseline="-25000" noProof="1">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37134" name="文本框 937133"/>
            <p:cNvSpPr txBox="1"/>
            <p:nvPr/>
          </p:nvSpPr>
          <p:spPr>
            <a:xfrm>
              <a:off x="664" y="3920"/>
              <a:ext cx="1364" cy="284"/>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rPr>
                <a:t>整流，电平转换</a:t>
              </a:r>
              <a:endParaRPr kumimoji="0" lang="zh-CN" altLang="en-US" sz="2000" b="1" i="0" u="none" strike="noStrike" kern="1200" cap="none" spc="0" normalizeH="0" baseline="-25000" noProof="1">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37135" name="文本框 937134"/>
            <p:cNvSpPr txBox="1"/>
            <p:nvPr/>
          </p:nvSpPr>
          <p:spPr>
            <a:xfrm>
              <a:off x="3680" y="3538"/>
              <a:ext cx="2169" cy="284"/>
            </a:xfrm>
            <a:prstGeom prst="rect">
              <a:avLst/>
            </a:prstGeom>
            <a:grpFill/>
            <a:ln w="9525">
              <a:noFill/>
            </a:ln>
          </p:spPr>
          <p:txBody>
            <a:bodyPr wrap="none" lIns="91429" tIns="45714" rIns="91429" bIns="45714">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rPr>
                <a:t>触发器</a:t>
              </a:r>
              <a:r>
                <a:rPr kumimoji="0" lang="en-US" altLang="zh-TW" sz="2000" b="1" i="0" u="none" strike="noStrike" kern="1200" cap="none" spc="0" normalizeH="0" baseline="0" noProof="1">
                  <a:ln>
                    <a:noFill/>
                  </a:ln>
                  <a:solidFill>
                    <a:srgbClr val="FF0000"/>
                  </a:solidFill>
                  <a:effectLst/>
                  <a:uLnTx/>
                  <a:uFillTx/>
                  <a:latin typeface="Arial" panose="020B0604020202020204" pitchFamily="34" charset="0"/>
                  <a:ea typeface="PMingLiU" pitchFamily="18" charset="-120"/>
                  <a:cs typeface="+mn-cs"/>
                </a:rPr>
                <a:t>, </a:t>
              </a:r>
              <a:r>
                <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rPr>
                <a:t>最小、最大占空比</a:t>
              </a:r>
              <a:endParaRPr kumimoji="0" lang="zh-CN" altLang="en-US" sz="20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937136" name="椭圆 937135"/>
            <p:cNvSpPr/>
            <p:nvPr/>
          </p:nvSpPr>
          <p:spPr>
            <a:xfrm>
              <a:off x="4778" y="2322"/>
              <a:ext cx="53" cy="54"/>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sp>
          <p:nvSpPr>
            <p:cNvPr id="937137" name="椭圆 937136"/>
            <p:cNvSpPr/>
            <p:nvPr/>
          </p:nvSpPr>
          <p:spPr>
            <a:xfrm>
              <a:off x="4790" y="3198"/>
              <a:ext cx="53" cy="54"/>
            </a:xfrm>
            <a:prstGeom prst="ellipse">
              <a:avLst/>
            </a:prstGeom>
            <a:grpFill/>
            <a:ln w="38100" cap="flat" cmpd="sng">
              <a:solidFill>
                <a:schemeClr val="tx1"/>
              </a:solidFill>
              <a:prstDash val="soli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1">
                <a:ln>
                  <a:noFill/>
                </a:ln>
                <a:solidFill>
                  <a:schemeClr val="tx1"/>
                </a:solidFill>
                <a:effectLst/>
                <a:uLnTx/>
                <a:uFillTx/>
                <a:latin typeface="Edwardian Script ITC" panose="030303020407070D0804" pitchFamily="66" charset="0"/>
                <a:ea typeface="PMingLiU" pitchFamily="18" charset="-120"/>
                <a:cs typeface="+mn-cs"/>
              </a:endParaRPr>
            </a:p>
          </p:txBody>
        </p:sp>
      </p:grpSp>
      <p:sp>
        <p:nvSpPr>
          <p:cNvPr id="205829" name="文本框 937137"/>
          <p:cNvSpPr txBox="1"/>
          <p:nvPr/>
        </p:nvSpPr>
        <p:spPr>
          <a:xfrm>
            <a:off x="555625" y="5738813"/>
            <a:ext cx="8232775" cy="715645"/>
          </a:xfrm>
          <a:prstGeom prst="rect">
            <a:avLst/>
          </a:prstGeom>
          <a:noFill/>
          <a:ln w="9525">
            <a:noFill/>
          </a:ln>
        </p:spPr>
        <p:txBody>
          <a:bodyPr lIns="82058" tIns="41029" rIns="82058" bIns="41029">
            <a:spAutoFit/>
          </a:bodyPr>
          <a:lstStyle/>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这种同步整流驱动的实现方式</a:t>
            </a:r>
            <a:r>
              <a:rPr lang="zh-CN" altLang="en-US" sz="1400" dirty="0">
                <a:solidFill>
                  <a:srgbClr val="FF0000"/>
                </a:solidFill>
                <a:latin typeface="Times New Roman" panose="02020603050405020304" pitchFamily="18" charset="0"/>
                <a:ea typeface="宋体" panose="02010600030101010101" pitchFamily="2" charset="-122"/>
              </a:rPr>
              <a:t>只对低于谐振频率的运行具有较好效果</a:t>
            </a:r>
            <a:endParaRPr lang="zh-CN" altLang="en-US" sz="1400" dirty="0">
              <a:solidFill>
                <a:srgbClr val="FF0000"/>
              </a:solidFill>
              <a:latin typeface="Times New Roman" panose="02020603050405020304" pitchFamily="18" charset="0"/>
              <a:ea typeface="宋体" panose="02010600030101010101" pitchFamily="2" charset="-122"/>
            </a:endParaRPr>
          </a:p>
          <a:p>
            <a:pPr indent="201930" defTabSz="821055" eaLnBrk="1" hangingPunct="1">
              <a:lnSpc>
                <a:spcPct val="65000"/>
              </a:lnSpc>
              <a:spcBef>
                <a:spcPct val="50000"/>
              </a:spcBef>
              <a:buClr>
                <a:srgbClr val="FF0000"/>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其在高于谐振频率的状态无法正常工作</a:t>
            </a:r>
            <a:endParaRPr lang="zh-CN" altLang="en-US" sz="1400" dirty="0">
              <a:latin typeface="Times New Roman" panose="02020603050405020304" pitchFamily="18" charset="0"/>
              <a:ea typeface="宋体" panose="02010600030101010101" pitchFamily="2" charset="-122"/>
            </a:endParaRPr>
          </a:p>
          <a:p>
            <a:pPr indent="201930" defTabSz="821055" eaLnBrk="1" hangingPunct="1">
              <a:lnSpc>
                <a:spcPct val="65000"/>
              </a:lnSpc>
              <a:spcBef>
                <a:spcPct val="50000"/>
              </a:spcBef>
              <a:buClr>
                <a:schemeClr val="hlink"/>
              </a:buClr>
              <a:buFont typeface="Symbol" panose="05050102010706020507" pitchFamily="18" charset="2"/>
              <a:buChar char="·"/>
            </a:pPr>
            <a:r>
              <a:rPr lang="zh-CN" altLang="en-US" sz="1400" dirty="0">
                <a:latin typeface="Times New Roman" panose="02020603050405020304" pitchFamily="18" charset="0"/>
                <a:ea typeface="宋体" panose="02010600030101010101" pitchFamily="2" charset="-122"/>
              </a:rPr>
              <a:t>在起动和电流限制状态</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变换器工作在高于谐振频率的状态</a:t>
            </a:r>
            <a:endParaRPr lang="zh-CN" altLang="en-US" sz="1400" dirty="0">
              <a:latin typeface="Times New Roman" panose="02020603050405020304" pitchFamily="18" charset="0"/>
              <a:ea typeface="宋体" panose="02010600030101010101" pitchFamily="2" charset="-122"/>
            </a:endParaRPr>
          </a:p>
        </p:txBody>
      </p:sp>
      <p:sp>
        <p:nvSpPr>
          <p:cNvPr id="2" name="矩形 912440"/>
          <p:cNvSpPr/>
          <p:nvPr/>
        </p:nvSpPr>
        <p:spPr>
          <a:xfrm>
            <a:off x="1423670" y="5314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875" name="组合 939012"/>
          <p:cNvGrpSpPr/>
          <p:nvPr/>
        </p:nvGrpSpPr>
        <p:grpSpPr>
          <a:xfrm>
            <a:off x="2559050" y="5067300"/>
            <a:ext cx="2222500" cy="284163"/>
            <a:chOff x="1447" y="1438"/>
            <a:chExt cx="1115" cy="138"/>
          </a:xfrm>
        </p:grpSpPr>
        <p:sp>
          <p:nvSpPr>
            <p:cNvPr id="207990" name="矩形 939013"/>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91" name="直接连接符 939014"/>
            <p:cNvSpPr/>
            <p:nvPr/>
          </p:nvSpPr>
          <p:spPr>
            <a:xfrm flipV="1">
              <a:off x="1452" y="1441"/>
              <a:ext cx="0" cy="132"/>
            </a:xfrm>
            <a:prstGeom prst="line">
              <a:avLst/>
            </a:prstGeom>
            <a:ln w="19050">
              <a:noFill/>
            </a:ln>
          </p:spPr>
        </p:sp>
        <p:sp>
          <p:nvSpPr>
            <p:cNvPr id="207992" name="直接连接符 939015"/>
            <p:cNvSpPr/>
            <p:nvPr/>
          </p:nvSpPr>
          <p:spPr>
            <a:xfrm flipV="1">
              <a:off x="1458" y="1449"/>
              <a:ext cx="1104" cy="0"/>
            </a:xfrm>
            <a:prstGeom prst="line">
              <a:avLst/>
            </a:prstGeom>
            <a:ln w="19050">
              <a:noFill/>
            </a:ln>
          </p:spPr>
        </p:sp>
        <p:sp>
          <p:nvSpPr>
            <p:cNvPr id="207993" name="直接连接符 939016"/>
            <p:cNvSpPr/>
            <p:nvPr/>
          </p:nvSpPr>
          <p:spPr>
            <a:xfrm flipV="1">
              <a:off x="2555" y="1451"/>
              <a:ext cx="0" cy="125"/>
            </a:xfrm>
            <a:prstGeom prst="line">
              <a:avLst/>
            </a:prstGeom>
            <a:ln w="19050">
              <a:noFill/>
            </a:ln>
          </p:spPr>
        </p:sp>
      </p:grpSp>
      <p:grpSp>
        <p:nvGrpSpPr>
          <p:cNvPr id="207876" name="组合 939017"/>
          <p:cNvGrpSpPr/>
          <p:nvPr/>
        </p:nvGrpSpPr>
        <p:grpSpPr>
          <a:xfrm>
            <a:off x="4573588" y="4660900"/>
            <a:ext cx="2209800" cy="284163"/>
            <a:chOff x="1447" y="1438"/>
            <a:chExt cx="1115" cy="138"/>
          </a:xfrm>
        </p:grpSpPr>
        <p:sp>
          <p:nvSpPr>
            <p:cNvPr id="207986" name="矩形 939018"/>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87" name="直接连接符 939019"/>
            <p:cNvSpPr/>
            <p:nvPr/>
          </p:nvSpPr>
          <p:spPr>
            <a:xfrm flipV="1">
              <a:off x="1452" y="1441"/>
              <a:ext cx="0" cy="132"/>
            </a:xfrm>
            <a:prstGeom prst="line">
              <a:avLst/>
            </a:prstGeom>
            <a:ln w="19050">
              <a:noFill/>
            </a:ln>
          </p:spPr>
        </p:sp>
        <p:sp>
          <p:nvSpPr>
            <p:cNvPr id="207988" name="直接连接符 939020"/>
            <p:cNvSpPr/>
            <p:nvPr/>
          </p:nvSpPr>
          <p:spPr>
            <a:xfrm flipV="1">
              <a:off x="1458" y="1449"/>
              <a:ext cx="1104" cy="0"/>
            </a:xfrm>
            <a:prstGeom prst="line">
              <a:avLst/>
            </a:prstGeom>
            <a:ln w="19050">
              <a:noFill/>
            </a:ln>
          </p:spPr>
        </p:sp>
        <p:sp>
          <p:nvSpPr>
            <p:cNvPr id="207989" name="直接连接符 939021"/>
            <p:cNvSpPr/>
            <p:nvPr/>
          </p:nvSpPr>
          <p:spPr>
            <a:xfrm flipV="1">
              <a:off x="2555" y="1451"/>
              <a:ext cx="0" cy="125"/>
            </a:xfrm>
            <a:prstGeom prst="line">
              <a:avLst/>
            </a:prstGeom>
            <a:ln w="19050">
              <a:noFill/>
            </a:ln>
          </p:spPr>
        </p:sp>
      </p:grpSp>
      <p:grpSp>
        <p:nvGrpSpPr>
          <p:cNvPr id="207877" name="组合 939022"/>
          <p:cNvGrpSpPr/>
          <p:nvPr/>
        </p:nvGrpSpPr>
        <p:grpSpPr>
          <a:xfrm>
            <a:off x="6211888" y="4259263"/>
            <a:ext cx="650875" cy="246062"/>
            <a:chOff x="1447" y="1438"/>
            <a:chExt cx="1115" cy="138"/>
          </a:xfrm>
        </p:grpSpPr>
        <p:sp>
          <p:nvSpPr>
            <p:cNvPr id="207982" name="矩形 939023"/>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83" name="直接连接符 939024"/>
            <p:cNvSpPr/>
            <p:nvPr/>
          </p:nvSpPr>
          <p:spPr>
            <a:xfrm flipV="1">
              <a:off x="1452" y="1441"/>
              <a:ext cx="0" cy="132"/>
            </a:xfrm>
            <a:prstGeom prst="line">
              <a:avLst/>
            </a:prstGeom>
            <a:ln w="19050">
              <a:noFill/>
            </a:ln>
          </p:spPr>
        </p:sp>
        <p:sp>
          <p:nvSpPr>
            <p:cNvPr id="207984" name="直接连接符 939025"/>
            <p:cNvSpPr/>
            <p:nvPr/>
          </p:nvSpPr>
          <p:spPr>
            <a:xfrm flipV="1">
              <a:off x="1458" y="1449"/>
              <a:ext cx="1104" cy="0"/>
            </a:xfrm>
            <a:prstGeom prst="line">
              <a:avLst/>
            </a:prstGeom>
            <a:ln w="19050">
              <a:noFill/>
            </a:ln>
          </p:spPr>
        </p:sp>
        <p:sp>
          <p:nvSpPr>
            <p:cNvPr id="207985" name="直接连接符 939026"/>
            <p:cNvSpPr/>
            <p:nvPr/>
          </p:nvSpPr>
          <p:spPr>
            <a:xfrm flipV="1">
              <a:off x="2555" y="1451"/>
              <a:ext cx="0" cy="125"/>
            </a:xfrm>
            <a:prstGeom prst="line">
              <a:avLst/>
            </a:prstGeom>
            <a:ln w="19050">
              <a:noFill/>
            </a:ln>
          </p:spPr>
        </p:sp>
      </p:grpSp>
      <p:grpSp>
        <p:nvGrpSpPr>
          <p:cNvPr id="207878" name="组合 939027"/>
          <p:cNvGrpSpPr/>
          <p:nvPr/>
        </p:nvGrpSpPr>
        <p:grpSpPr>
          <a:xfrm>
            <a:off x="2559050" y="4265613"/>
            <a:ext cx="2233613" cy="242887"/>
            <a:chOff x="1447" y="1438"/>
            <a:chExt cx="1115" cy="138"/>
          </a:xfrm>
        </p:grpSpPr>
        <p:sp>
          <p:nvSpPr>
            <p:cNvPr id="207978" name="矩形 939028"/>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79" name="直接连接符 939029"/>
            <p:cNvSpPr/>
            <p:nvPr/>
          </p:nvSpPr>
          <p:spPr>
            <a:xfrm flipV="1">
              <a:off x="1452" y="1441"/>
              <a:ext cx="0" cy="132"/>
            </a:xfrm>
            <a:prstGeom prst="line">
              <a:avLst/>
            </a:prstGeom>
            <a:ln w="19050">
              <a:noFill/>
            </a:ln>
          </p:spPr>
        </p:sp>
        <p:sp>
          <p:nvSpPr>
            <p:cNvPr id="207980" name="直接连接符 939030"/>
            <p:cNvSpPr/>
            <p:nvPr/>
          </p:nvSpPr>
          <p:spPr>
            <a:xfrm flipV="1">
              <a:off x="1458" y="1449"/>
              <a:ext cx="1104" cy="0"/>
            </a:xfrm>
            <a:prstGeom prst="line">
              <a:avLst/>
            </a:prstGeom>
            <a:ln w="19050">
              <a:noFill/>
            </a:ln>
          </p:spPr>
        </p:sp>
        <p:sp>
          <p:nvSpPr>
            <p:cNvPr id="207981" name="直接连接符 939031"/>
            <p:cNvSpPr/>
            <p:nvPr/>
          </p:nvSpPr>
          <p:spPr>
            <a:xfrm flipV="1">
              <a:off x="2555" y="1451"/>
              <a:ext cx="0" cy="125"/>
            </a:xfrm>
            <a:prstGeom prst="line">
              <a:avLst/>
            </a:prstGeom>
            <a:ln w="19050">
              <a:noFill/>
            </a:ln>
          </p:spPr>
        </p:sp>
      </p:grpSp>
      <p:sp>
        <p:nvSpPr>
          <p:cNvPr id="207879" name="矩形 939032"/>
          <p:cNvSpPr/>
          <p:nvPr/>
        </p:nvSpPr>
        <p:spPr>
          <a:xfrm>
            <a:off x="2562225" y="3784600"/>
            <a:ext cx="109538" cy="282575"/>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grpSp>
        <p:nvGrpSpPr>
          <p:cNvPr id="207880" name="组合 939033"/>
          <p:cNvGrpSpPr/>
          <p:nvPr/>
        </p:nvGrpSpPr>
        <p:grpSpPr>
          <a:xfrm>
            <a:off x="4106863" y="3827463"/>
            <a:ext cx="2782887" cy="231775"/>
            <a:chOff x="1447" y="1438"/>
            <a:chExt cx="1115" cy="138"/>
          </a:xfrm>
        </p:grpSpPr>
        <p:sp>
          <p:nvSpPr>
            <p:cNvPr id="207974" name="矩形 939034"/>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75" name="直接连接符 939035"/>
            <p:cNvSpPr/>
            <p:nvPr/>
          </p:nvSpPr>
          <p:spPr>
            <a:xfrm flipV="1">
              <a:off x="1452" y="1441"/>
              <a:ext cx="0" cy="132"/>
            </a:xfrm>
            <a:prstGeom prst="line">
              <a:avLst/>
            </a:prstGeom>
            <a:ln w="19050">
              <a:noFill/>
            </a:ln>
          </p:spPr>
        </p:sp>
        <p:sp>
          <p:nvSpPr>
            <p:cNvPr id="207976" name="直接连接符 939036"/>
            <p:cNvSpPr/>
            <p:nvPr/>
          </p:nvSpPr>
          <p:spPr>
            <a:xfrm flipV="1">
              <a:off x="1458" y="1449"/>
              <a:ext cx="1104" cy="0"/>
            </a:xfrm>
            <a:prstGeom prst="line">
              <a:avLst/>
            </a:prstGeom>
            <a:ln w="19050">
              <a:noFill/>
            </a:ln>
          </p:spPr>
        </p:sp>
        <p:sp>
          <p:nvSpPr>
            <p:cNvPr id="207977" name="直接连接符 939037"/>
            <p:cNvSpPr/>
            <p:nvPr/>
          </p:nvSpPr>
          <p:spPr>
            <a:xfrm flipV="1">
              <a:off x="2555" y="1451"/>
              <a:ext cx="0" cy="125"/>
            </a:xfrm>
            <a:prstGeom prst="line">
              <a:avLst/>
            </a:prstGeom>
            <a:ln w="19050">
              <a:noFill/>
            </a:ln>
          </p:spPr>
        </p:sp>
      </p:grpSp>
      <p:grpSp>
        <p:nvGrpSpPr>
          <p:cNvPr id="207881" name="组合 939038"/>
          <p:cNvGrpSpPr/>
          <p:nvPr/>
        </p:nvGrpSpPr>
        <p:grpSpPr>
          <a:xfrm>
            <a:off x="4716463" y="3362325"/>
            <a:ext cx="1652587" cy="244475"/>
            <a:chOff x="1447" y="1438"/>
            <a:chExt cx="1115" cy="138"/>
          </a:xfrm>
        </p:grpSpPr>
        <p:sp>
          <p:nvSpPr>
            <p:cNvPr id="207970" name="矩形 939039"/>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71" name="直接连接符 939040"/>
            <p:cNvSpPr/>
            <p:nvPr/>
          </p:nvSpPr>
          <p:spPr>
            <a:xfrm flipV="1">
              <a:off x="1452" y="1441"/>
              <a:ext cx="0" cy="132"/>
            </a:xfrm>
            <a:prstGeom prst="line">
              <a:avLst/>
            </a:prstGeom>
            <a:ln w="19050">
              <a:noFill/>
            </a:ln>
          </p:spPr>
        </p:sp>
        <p:sp>
          <p:nvSpPr>
            <p:cNvPr id="207972" name="直接连接符 939041"/>
            <p:cNvSpPr/>
            <p:nvPr/>
          </p:nvSpPr>
          <p:spPr>
            <a:xfrm flipV="1">
              <a:off x="1458" y="1449"/>
              <a:ext cx="1104" cy="0"/>
            </a:xfrm>
            <a:prstGeom prst="line">
              <a:avLst/>
            </a:prstGeom>
            <a:ln w="19050">
              <a:noFill/>
            </a:ln>
          </p:spPr>
        </p:sp>
        <p:sp>
          <p:nvSpPr>
            <p:cNvPr id="207973" name="直接连接符 939042"/>
            <p:cNvSpPr/>
            <p:nvPr/>
          </p:nvSpPr>
          <p:spPr>
            <a:xfrm flipV="1">
              <a:off x="2555" y="1451"/>
              <a:ext cx="0" cy="125"/>
            </a:xfrm>
            <a:prstGeom prst="line">
              <a:avLst/>
            </a:prstGeom>
            <a:ln w="19050">
              <a:noFill/>
            </a:ln>
          </p:spPr>
        </p:sp>
      </p:grpSp>
      <p:grpSp>
        <p:nvGrpSpPr>
          <p:cNvPr id="207882" name="组合 939043"/>
          <p:cNvGrpSpPr/>
          <p:nvPr/>
        </p:nvGrpSpPr>
        <p:grpSpPr>
          <a:xfrm>
            <a:off x="2614613" y="3378200"/>
            <a:ext cx="1652587" cy="234950"/>
            <a:chOff x="1447" y="1438"/>
            <a:chExt cx="1115" cy="138"/>
          </a:xfrm>
        </p:grpSpPr>
        <p:sp>
          <p:nvSpPr>
            <p:cNvPr id="207966" name="矩形 939044"/>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67" name="直接连接符 939045"/>
            <p:cNvSpPr/>
            <p:nvPr/>
          </p:nvSpPr>
          <p:spPr>
            <a:xfrm flipV="1">
              <a:off x="1452" y="1441"/>
              <a:ext cx="0" cy="132"/>
            </a:xfrm>
            <a:prstGeom prst="line">
              <a:avLst/>
            </a:prstGeom>
            <a:ln w="19050">
              <a:noFill/>
            </a:ln>
          </p:spPr>
        </p:sp>
        <p:sp>
          <p:nvSpPr>
            <p:cNvPr id="207968" name="直接连接符 939046"/>
            <p:cNvSpPr/>
            <p:nvPr/>
          </p:nvSpPr>
          <p:spPr>
            <a:xfrm flipV="1">
              <a:off x="1458" y="1449"/>
              <a:ext cx="1104" cy="0"/>
            </a:xfrm>
            <a:prstGeom prst="line">
              <a:avLst/>
            </a:prstGeom>
            <a:ln w="19050">
              <a:noFill/>
            </a:ln>
          </p:spPr>
        </p:sp>
        <p:sp>
          <p:nvSpPr>
            <p:cNvPr id="207969" name="直接连接符 939047"/>
            <p:cNvSpPr/>
            <p:nvPr/>
          </p:nvSpPr>
          <p:spPr>
            <a:xfrm flipV="1">
              <a:off x="2555" y="1451"/>
              <a:ext cx="0" cy="125"/>
            </a:xfrm>
            <a:prstGeom prst="line">
              <a:avLst/>
            </a:prstGeom>
            <a:ln w="19050">
              <a:noFill/>
            </a:ln>
          </p:spPr>
        </p:sp>
      </p:grpSp>
      <p:sp>
        <p:nvSpPr>
          <p:cNvPr id="207883" name="直接连接符 939048"/>
          <p:cNvSpPr/>
          <p:nvPr/>
        </p:nvSpPr>
        <p:spPr>
          <a:xfrm flipH="1">
            <a:off x="2552700" y="2112963"/>
            <a:ext cx="9525" cy="4279900"/>
          </a:xfrm>
          <a:prstGeom prst="line">
            <a:avLst/>
          </a:prstGeom>
          <a:ln w="9525" cap="flat" cmpd="sng">
            <a:solidFill>
              <a:schemeClr val="tx1"/>
            </a:solidFill>
            <a:prstDash val="solid"/>
            <a:headEnd type="none" w="med" len="med"/>
            <a:tailEnd type="none" w="med" len="med"/>
          </a:ln>
        </p:spPr>
      </p:sp>
      <p:sp>
        <p:nvSpPr>
          <p:cNvPr id="207884" name="直接连接符 939049"/>
          <p:cNvSpPr/>
          <p:nvPr/>
        </p:nvSpPr>
        <p:spPr>
          <a:xfrm>
            <a:off x="2673350" y="2103438"/>
            <a:ext cx="0" cy="4262437"/>
          </a:xfrm>
          <a:prstGeom prst="line">
            <a:avLst/>
          </a:prstGeom>
          <a:ln w="9525" cap="flat" cmpd="sng">
            <a:solidFill>
              <a:schemeClr val="tx1"/>
            </a:solidFill>
            <a:prstDash val="sysDot"/>
            <a:headEnd type="none" w="med" len="med"/>
            <a:tailEnd type="none" w="med" len="med"/>
          </a:ln>
        </p:spPr>
      </p:sp>
      <p:sp>
        <p:nvSpPr>
          <p:cNvPr id="207885" name="矩形 939050"/>
          <p:cNvSpPr/>
          <p:nvPr/>
        </p:nvSpPr>
        <p:spPr>
          <a:xfrm>
            <a:off x="1858963" y="2001838"/>
            <a:ext cx="422275"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0000FF"/>
                </a:solidFill>
                <a:latin typeface="Times New Roman" panose="02020603050405020304" pitchFamily="18" charset="0"/>
                <a:ea typeface="宋体" panose="02010600030101010101" pitchFamily="2" charset="-122"/>
              </a:rPr>
              <a:t>V</a:t>
            </a:r>
            <a:r>
              <a:rPr lang="en-US" altLang="zh-CN" sz="1400" baseline="-25000" dirty="0">
                <a:solidFill>
                  <a:srgbClr val="0000FF"/>
                </a:solidFill>
                <a:latin typeface="Times New Roman" panose="02020603050405020304" pitchFamily="18" charset="0"/>
                <a:ea typeface="宋体" panose="02010600030101010101" pitchFamily="2" charset="-122"/>
              </a:rPr>
              <a:t>cs</a:t>
            </a:r>
            <a:endParaRPr lang="en-US" altLang="zh-CN" sz="1400" baseline="-25000" dirty="0">
              <a:solidFill>
                <a:srgbClr val="0000FF"/>
              </a:solidFill>
              <a:latin typeface="Times New Roman" panose="02020603050405020304" pitchFamily="18" charset="0"/>
              <a:ea typeface="宋体" panose="02010600030101010101" pitchFamily="2" charset="-122"/>
            </a:endParaRPr>
          </a:p>
        </p:txBody>
      </p:sp>
      <p:sp>
        <p:nvSpPr>
          <p:cNvPr id="207886" name="直接连接符 939051"/>
          <p:cNvSpPr/>
          <p:nvPr/>
        </p:nvSpPr>
        <p:spPr>
          <a:xfrm>
            <a:off x="2554288" y="2482850"/>
            <a:ext cx="4843462" cy="0"/>
          </a:xfrm>
          <a:prstGeom prst="line">
            <a:avLst/>
          </a:prstGeom>
          <a:ln w="9525" cap="flat" cmpd="sng">
            <a:solidFill>
              <a:schemeClr val="tx1"/>
            </a:solidFill>
            <a:prstDash val="solid"/>
            <a:headEnd type="none" w="med" len="med"/>
            <a:tailEnd type="none" w="med" len="med"/>
          </a:ln>
        </p:spPr>
      </p:sp>
      <p:sp>
        <p:nvSpPr>
          <p:cNvPr id="207887" name="任意多边形 939052"/>
          <p:cNvSpPr/>
          <p:nvPr/>
        </p:nvSpPr>
        <p:spPr>
          <a:xfrm>
            <a:off x="2557463" y="1512888"/>
            <a:ext cx="1735137" cy="965200"/>
          </a:xfrm>
          <a:custGeom>
            <a:avLst/>
            <a:gdLst/>
            <a:ahLst/>
            <a:cxnLst>
              <a:cxn ang="0">
                <a:pos x="0" y="965200"/>
              </a:cxn>
              <a:cxn ang="0">
                <a:pos x="1104178" y="0"/>
              </a:cxn>
              <a:cxn ang="0">
                <a:pos x="1735137" y="965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207888" name="直接连接符 939053"/>
          <p:cNvSpPr/>
          <p:nvPr/>
        </p:nvSpPr>
        <p:spPr>
          <a:xfrm>
            <a:off x="4283075" y="2476500"/>
            <a:ext cx="374650" cy="0"/>
          </a:xfrm>
          <a:prstGeom prst="line">
            <a:avLst/>
          </a:prstGeom>
          <a:ln w="28575" cap="flat" cmpd="sng">
            <a:solidFill>
              <a:srgbClr val="0000FF"/>
            </a:solidFill>
            <a:prstDash val="solid"/>
            <a:headEnd type="none" w="med" len="med"/>
            <a:tailEnd type="none" w="med" len="med"/>
          </a:ln>
        </p:spPr>
      </p:sp>
      <p:sp>
        <p:nvSpPr>
          <p:cNvPr id="207889" name="直接连接符 939054"/>
          <p:cNvSpPr/>
          <p:nvPr/>
        </p:nvSpPr>
        <p:spPr>
          <a:xfrm>
            <a:off x="6392863" y="2476500"/>
            <a:ext cx="371475" cy="0"/>
          </a:xfrm>
          <a:prstGeom prst="line">
            <a:avLst/>
          </a:prstGeom>
          <a:ln w="28575" cap="flat" cmpd="sng">
            <a:solidFill>
              <a:srgbClr val="0000FF"/>
            </a:solidFill>
            <a:prstDash val="solid"/>
            <a:headEnd type="none" w="med" len="med"/>
            <a:tailEnd type="none" w="med" len="med"/>
          </a:ln>
        </p:spPr>
      </p:sp>
      <p:sp>
        <p:nvSpPr>
          <p:cNvPr id="207890" name="直接连接符 939055"/>
          <p:cNvSpPr/>
          <p:nvPr/>
        </p:nvSpPr>
        <p:spPr>
          <a:xfrm>
            <a:off x="2559050" y="2636838"/>
            <a:ext cx="4843463" cy="0"/>
          </a:xfrm>
          <a:prstGeom prst="line">
            <a:avLst/>
          </a:prstGeom>
          <a:ln w="9525" cap="rnd" cmpd="sng">
            <a:solidFill>
              <a:schemeClr val="tx1"/>
            </a:solidFill>
            <a:prstDash val="sysDot"/>
            <a:headEnd type="none" w="med" len="med"/>
            <a:tailEnd type="none" w="med" len="med"/>
          </a:ln>
        </p:spPr>
      </p:sp>
      <p:sp>
        <p:nvSpPr>
          <p:cNvPr id="207891" name="文本框 939056"/>
          <p:cNvSpPr txBox="1"/>
          <p:nvPr/>
        </p:nvSpPr>
        <p:spPr>
          <a:xfrm>
            <a:off x="7526338" y="2478088"/>
            <a:ext cx="287337" cy="304800"/>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207892" name="矩形 939057"/>
          <p:cNvSpPr/>
          <p:nvPr/>
        </p:nvSpPr>
        <p:spPr>
          <a:xfrm>
            <a:off x="1804988" y="2387600"/>
            <a:ext cx="473075" cy="304800"/>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a:t>
            </a:r>
            <a:r>
              <a:rPr lang="en-US" altLang="zh-CN" sz="1400" baseline="-25000" dirty="0">
                <a:solidFill>
                  <a:srgbClr val="FF3300"/>
                </a:solidFill>
                <a:latin typeface="Times New Roman" panose="02020603050405020304" pitchFamily="18" charset="0"/>
                <a:ea typeface="宋体" panose="02010600030101010101" pitchFamily="2" charset="-122"/>
              </a:rPr>
              <a:t>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207893" name="直接连接符 939058"/>
          <p:cNvSpPr/>
          <p:nvPr/>
        </p:nvSpPr>
        <p:spPr>
          <a:xfrm>
            <a:off x="2566988" y="2389188"/>
            <a:ext cx="4843462" cy="0"/>
          </a:xfrm>
          <a:prstGeom prst="line">
            <a:avLst/>
          </a:prstGeom>
          <a:ln w="38100" cap="flat" cmpd="sng">
            <a:solidFill>
              <a:srgbClr val="FF3300"/>
            </a:solidFill>
            <a:prstDash val="solid"/>
            <a:headEnd type="none" w="med" len="med"/>
            <a:tailEnd type="none" w="med" len="med"/>
          </a:ln>
        </p:spPr>
      </p:sp>
      <p:sp>
        <p:nvSpPr>
          <p:cNvPr id="207894" name="文本框 939059"/>
          <p:cNvSpPr txBox="1"/>
          <p:nvPr/>
        </p:nvSpPr>
        <p:spPr>
          <a:xfrm>
            <a:off x="1943100" y="3365500"/>
            <a:ext cx="358775" cy="30638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 </a:t>
            </a:r>
            <a:endParaRPr lang="en-US" altLang="zh-TW" sz="1400" dirty="0">
              <a:latin typeface="Arial" panose="020B0604020202020204" pitchFamily="34" charset="0"/>
            </a:endParaRPr>
          </a:p>
        </p:txBody>
      </p:sp>
      <p:sp>
        <p:nvSpPr>
          <p:cNvPr id="207895" name="直接连接符 939060"/>
          <p:cNvSpPr/>
          <p:nvPr/>
        </p:nvSpPr>
        <p:spPr>
          <a:xfrm>
            <a:off x="2503488" y="3614738"/>
            <a:ext cx="4843462" cy="0"/>
          </a:xfrm>
          <a:prstGeom prst="line">
            <a:avLst/>
          </a:prstGeom>
          <a:ln w="9525" cap="flat" cmpd="sng">
            <a:solidFill>
              <a:schemeClr val="tx1"/>
            </a:solidFill>
            <a:prstDash val="solid"/>
            <a:headEnd type="none" w="med" len="med"/>
            <a:tailEnd type="none" w="med" len="med"/>
          </a:ln>
        </p:spPr>
      </p:sp>
      <p:sp>
        <p:nvSpPr>
          <p:cNvPr id="207896" name="直接连接符 939061"/>
          <p:cNvSpPr/>
          <p:nvPr/>
        </p:nvSpPr>
        <p:spPr>
          <a:xfrm>
            <a:off x="2555875" y="4068763"/>
            <a:ext cx="4843463" cy="0"/>
          </a:xfrm>
          <a:prstGeom prst="line">
            <a:avLst/>
          </a:prstGeom>
          <a:ln w="9525" cap="flat" cmpd="sng">
            <a:solidFill>
              <a:schemeClr val="tx1"/>
            </a:solidFill>
            <a:prstDash val="solid"/>
            <a:headEnd type="none" w="med" len="med"/>
            <a:tailEnd type="none" w="med" len="med"/>
          </a:ln>
        </p:spPr>
      </p:sp>
      <p:sp>
        <p:nvSpPr>
          <p:cNvPr id="207897" name="直接连接符 939062"/>
          <p:cNvSpPr/>
          <p:nvPr/>
        </p:nvSpPr>
        <p:spPr>
          <a:xfrm flipV="1">
            <a:off x="2579688" y="4070350"/>
            <a:ext cx="4819650" cy="0"/>
          </a:xfrm>
          <a:prstGeom prst="line">
            <a:avLst/>
          </a:prstGeom>
          <a:ln w="9525" cap="flat" cmpd="sng">
            <a:solidFill>
              <a:schemeClr val="tx1"/>
            </a:solidFill>
            <a:prstDash val="solid"/>
            <a:headEnd type="none" w="med" len="med"/>
            <a:tailEnd type="none" w="med" len="med"/>
          </a:ln>
        </p:spPr>
      </p:sp>
      <p:sp>
        <p:nvSpPr>
          <p:cNvPr id="207898" name="直接连接符 939063"/>
          <p:cNvSpPr/>
          <p:nvPr/>
        </p:nvSpPr>
        <p:spPr>
          <a:xfrm>
            <a:off x="4760913" y="2097088"/>
            <a:ext cx="0" cy="4262437"/>
          </a:xfrm>
          <a:prstGeom prst="line">
            <a:avLst/>
          </a:prstGeom>
          <a:ln w="9525" cap="flat" cmpd="sng">
            <a:solidFill>
              <a:schemeClr val="tx1"/>
            </a:solidFill>
            <a:prstDash val="sysDot"/>
            <a:headEnd type="none" w="med" len="med"/>
            <a:tailEnd type="none" w="med" len="med"/>
          </a:ln>
        </p:spPr>
      </p:sp>
      <p:sp>
        <p:nvSpPr>
          <p:cNvPr id="207899" name="直接连接符 939064"/>
          <p:cNvSpPr/>
          <p:nvPr/>
        </p:nvSpPr>
        <p:spPr>
          <a:xfrm>
            <a:off x="2555875" y="5353050"/>
            <a:ext cx="4843463" cy="0"/>
          </a:xfrm>
          <a:prstGeom prst="line">
            <a:avLst/>
          </a:prstGeom>
          <a:ln w="9525" cap="flat" cmpd="sng">
            <a:solidFill>
              <a:schemeClr val="tx1"/>
            </a:solidFill>
            <a:prstDash val="solid"/>
            <a:headEnd type="none" w="med" len="med"/>
            <a:tailEnd type="none" w="med" len="med"/>
          </a:ln>
        </p:spPr>
      </p:sp>
      <p:sp>
        <p:nvSpPr>
          <p:cNvPr id="207900" name="直接连接符 939065"/>
          <p:cNvSpPr/>
          <p:nvPr/>
        </p:nvSpPr>
        <p:spPr>
          <a:xfrm flipV="1">
            <a:off x="2579688" y="5354638"/>
            <a:ext cx="4819650" cy="0"/>
          </a:xfrm>
          <a:prstGeom prst="line">
            <a:avLst/>
          </a:prstGeom>
          <a:ln w="9525" cap="flat" cmpd="sng">
            <a:solidFill>
              <a:schemeClr val="tx1"/>
            </a:solidFill>
            <a:prstDash val="solid"/>
            <a:headEnd type="none" w="med" len="med"/>
            <a:tailEnd type="none" w="med" len="med"/>
          </a:ln>
        </p:spPr>
      </p:sp>
      <p:sp>
        <p:nvSpPr>
          <p:cNvPr id="207901" name="文本框 939066"/>
          <p:cNvSpPr txBox="1"/>
          <p:nvPr/>
        </p:nvSpPr>
        <p:spPr>
          <a:xfrm>
            <a:off x="1733550" y="5580063"/>
            <a:ext cx="614363" cy="306387"/>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SR1*</a:t>
            </a:r>
            <a:endParaRPr lang="en-US" altLang="zh-TW" sz="1400" dirty="0">
              <a:latin typeface="Arial" panose="020B0604020202020204" pitchFamily="34" charset="0"/>
            </a:endParaRPr>
          </a:p>
        </p:txBody>
      </p:sp>
      <p:sp>
        <p:nvSpPr>
          <p:cNvPr id="207902" name="直接连接符 939067"/>
          <p:cNvSpPr/>
          <p:nvPr/>
        </p:nvSpPr>
        <p:spPr>
          <a:xfrm>
            <a:off x="2555875" y="5795963"/>
            <a:ext cx="4843463" cy="0"/>
          </a:xfrm>
          <a:prstGeom prst="line">
            <a:avLst/>
          </a:prstGeom>
          <a:ln w="9525" cap="flat" cmpd="sng">
            <a:solidFill>
              <a:schemeClr val="tx1"/>
            </a:solidFill>
            <a:prstDash val="solid"/>
            <a:headEnd type="none" w="med" len="med"/>
            <a:tailEnd type="none" w="med" len="med"/>
          </a:ln>
        </p:spPr>
      </p:sp>
      <p:sp>
        <p:nvSpPr>
          <p:cNvPr id="207903" name="文本框 939068"/>
          <p:cNvSpPr txBox="1"/>
          <p:nvPr/>
        </p:nvSpPr>
        <p:spPr>
          <a:xfrm>
            <a:off x="1746250" y="5911850"/>
            <a:ext cx="614363" cy="30638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SR2*</a:t>
            </a:r>
            <a:endParaRPr lang="en-US" altLang="zh-TW" sz="1400" dirty="0">
              <a:solidFill>
                <a:schemeClr val="accent2"/>
              </a:solidFill>
              <a:latin typeface="Arial" panose="020B0604020202020204" pitchFamily="34" charset="0"/>
            </a:endParaRPr>
          </a:p>
        </p:txBody>
      </p:sp>
      <p:sp>
        <p:nvSpPr>
          <p:cNvPr id="207904" name="直接连接符 939069"/>
          <p:cNvSpPr/>
          <p:nvPr/>
        </p:nvSpPr>
        <p:spPr>
          <a:xfrm>
            <a:off x="2555875" y="6229350"/>
            <a:ext cx="4843463" cy="0"/>
          </a:xfrm>
          <a:prstGeom prst="line">
            <a:avLst/>
          </a:prstGeom>
          <a:ln w="9525" cap="flat" cmpd="sng">
            <a:solidFill>
              <a:schemeClr val="tx1"/>
            </a:solidFill>
            <a:prstDash val="solid"/>
            <a:headEnd type="none" w="med" len="med"/>
            <a:tailEnd type="none" w="med" len="med"/>
          </a:ln>
        </p:spPr>
      </p:sp>
      <p:sp>
        <p:nvSpPr>
          <p:cNvPr id="207905" name="文本框 939070"/>
          <p:cNvSpPr txBox="1"/>
          <p:nvPr/>
        </p:nvSpPr>
        <p:spPr>
          <a:xfrm>
            <a:off x="1539875" y="2840038"/>
            <a:ext cx="738188" cy="306387"/>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S1, S2</a:t>
            </a:r>
            <a:endParaRPr lang="en-US" altLang="zh-TW" sz="1400" dirty="0">
              <a:latin typeface="Arial" panose="020B0604020202020204" pitchFamily="34" charset="0"/>
            </a:endParaRPr>
          </a:p>
        </p:txBody>
      </p:sp>
      <p:sp>
        <p:nvSpPr>
          <p:cNvPr id="207906" name="直接连接符 939071"/>
          <p:cNvSpPr/>
          <p:nvPr/>
        </p:nvSpPr>
        <p:spPr>
          <a:xfrm>
            <a:off x="2555875" y="3121025"/>
            <a:ext cx="4843463" cy="0"/>
          </a:xfrm>
          <a:prstGeom prst="line">
            <a:avLst/>
          </a:prstGeom>
          <a:ln w="9525" cap="flat" cmpd="sng">
            <a:solidFill>
              <a:schemeClr val="tx1"/>
            </a:solidFill>
            <a:prstDash val="solid"/>
            <a:headEnd type="none" w="med" len="med"/>
            <a:tailEnd type="none" w="med" len="med"/>
          </a:ln>
        </p:spPr>
      </p:sp>
      <p:sp>
        <p:nvSpPr>
          <p:cNvPr id="207907" name="直接连接符 939072"/>
          <p:cNvSpPr/>
          <p:nvPr/>
        </p:nvSpPr>
        <p:spPr>
          <a:xfrm flipV="1">
            <a:off x="2579688" y="3124200"/>
            <a:ext cx="4819650" cy="0"/>
          </a:xfrm>
          <a:prstGeom prst="line">
            <a:avLst/>
          </a:prstGeom>
          <a:ln w="9525" cap="flat" cmpd="sng">
            <a:solidFill>
              <a:schemeClr val="tx1"/>
            </a:solidFill>
            <a:prstDash val="solid"/>
            <a:headEnd type="none" w="med" len="med"/>
            <a:tailEnd type="none" w="med" len="med"/>
          </a:ln>
        </p:spPr>
      </p:sp>
      <p:grpSp>
        <p:nvGrpSpPr>
          <p:cNvPr id="207908" name="组合 939073"/>
          <p:cNvGrpSpPr/>
          <p:nvPr/>
        </p:nvGrpSpPr>
        <p:grpSpPr>
          <a:xfrm>
            <a:off x="2662238" y="2898775"/>
            <a:ext cx="2003425" cy="219075"/>
            <a:chOff x="1447" y="1438"/>
            <a:chExt cx="1115" cy="138"/>
          </a:xfrm>
        </p:grpSpPr>
        <p:sp>
          <p:nvSpPr>
            <p:cNvPr id="207962" name="矩形 939074"/>
            <p:cNvSpPr/>
            <p:nvPr/>
          </p:nvSpPr>
          <p:spPr>
            <a:xfrm>
              <a:off x="1447" y="1438"/>
              <a:ext cx="1104" cy="138"/>
            </a:xfrm>
            <a:prstGeom prst="rect">
              <a:avLst/>
            </a:prstGeom>
            <a:solidFill>
              <a:srgbClr val="FF00FF"/>
            </a:solidFill>
            <a:ln w="19050">
              <a:noFill/>
            </a:ln>
          </p:spPr>
          <p:txBody>
            <a:bodyPr/>
            <a:lstStyle/>
            <a:p>
              <a:pPr eaLnBrk="1" hangingPunct="1"/>
              <a:endParaRPr lang="zh-CN" altLang="en-US" dirty="0">
                <a:latin typeface="Edwardian Script ITC" panose="030303020407070D0804" pitchFamily="66" charset="0"/>
              </a:endParaRPr>
            </a:p>
          </p:txBody>
        </p:sp>
        <p:sp>
          <p:nvSpPr>
            <p:cNvPr id="207963" name="直接连接符 939075"/>
            <p:cNvSpPr/>
            <p:nvPr/>
          </p:nvSpPr>
          <p:spPr>
            <a:xfrm flipV="1">
              <a:off x="1452" y="1441"/>
              <a:ext cx="0" cy="132"/>
            </a:xfrm>
            <a:prstGeom prst="line">
              <a:avLst/>
            </a:prstGeom>
            <a:ln w="19050">
              <a:noFill/>
            </a:ln>
          </p:spPr>
        </p:sp>
        <p:sp>
          <p:nvSpPr>
            <p:cNvPr id="207964" name="直接连接符 939076"/>
            <p:cNvSpPr/>
            <p:nvPr/>
          </p:nvSpPr>
          <p:spPr>
            <a:xfrm flipV="1">
              <a:off x="1458" y="1449"/>
              <a:ext cx="1104" cy="0"/>
            </a:xfrm>
            <a:prstGeom prst="line">
              <a:avLst/>
            </a:prstGeom>
            <a:ln w="19050">
              <a:noFill/>
            </a:ln>
          </p:spPr>
        </p:sp>
        <p:sp>
          <p:nvSpPr>
            <p:cNvPr id="207965" name="直接连接符 939077"/>
            <p:cNvSpPr/>
            <p:nvPr/>
          </p:nvSpPr>
          <p:spPr>
            <a:xfrm flipV="1">
              <a:off x="2555" y="1451"/>
              <a:ext cx="0" cy="125"/>
            </a:xfrm>
            <a:prstGeom prst="line">
              <a:avLst/>
            </a:prstGeom>
            <a:ln w="19050">
              <a:noFill/>
            </a:ln>
          </p:spPr>
        </p:sp>
      </p:grpSp>
      <p:grpSp>
        <p:nvGrpSpPr>
          <p:cNvPr id="207909" name="组合 939078"/>
          <p:cNvGrpSpPr/>
          <p:nvPr/>
        </p:nvGrpSpPr>
        <p:grpSpPr>
          <a:xfrm>
            <a:off x="4751388" y="2895600"/>
            <a:ext cx="2017712" cy="219075"/>
            <a:chOff x="1447" y="1438"/>
            <a:chExt cx="1115" cy="138"/>
          </a:xfrm>
        </p:grpSpPr>
        <p:sp>
          <p:nvSpPr>
            <p:cNvPr id="207958" name="矩形 939079"/>
            <p:cNvSpPr/>
            <p:nvPr/>
          </p:nvSpPr>
          <p:spPr>
            <a:xfrm>
              <a:off x="1447" y="1438"/>
              <a:ext cx="1104" cy="138"/>
            </a:xfrm>
            <a:prstGeom prst="rect">
              <a:avLst/>
            </a:prstGeom>
            <a:solidFill>
              <a:schemeClr val="accent2"/>
            </a:solidFill>
            <a:ln w="19050">
              <a:noFill/>
            </a:ln>
          </p:spPr>
          <p:txBody>
            <a:bodyPr/>
            <a:lstStyle/>
            <a:p>
              <a:pPr eaLnBrk="1" hangingPunct="1"/>
              <a:endParaRPr lang="zh-CN" altLang="en-US" dirty="0">
                <a:latin typeface="Edwardian Script ITC" panose="030303020407070D0804" pitchFamily="66" charset="0"/>
              </a:endParaRPr>
            </a:p>
          </p:txBody>
        </p:sp>
        <p:sp>
          <p:nvSpPr>
            <p:cNvPr id="207959" name="直接连接符 939080"/>
            <p:cNvSpPr/>
            <p:nvPr/>
          </p:nvSpPr>
          <p:spPr>
            <a:xfrm flipV="1">
              <a:off x="1452" y="1441"/>
              <a:ext cx="0" cy="132"/>
            </a:xfrm>
            <a:prstGeom prst="line">
              <a:avLst/>
            </a:prstGeom>
            <a:ln w="19050" cap="flat" cmpd="sng">
              <a:solidFill>
                <a:schemeClr val="tx1"/>
              </a:solidFill>
              <a:prstDash val="solid"/>
              <a:headEnd type="none" w="med" len="med"/>
              <a:tailEnd type="none" w="med" len="med"/>
            </a:ln>
          </p:spPr>
        </p:sp>
        <p:sp>
          <p:nvSpPr>
            <p:cNvPr id="207960" name="直接连接符 939081"/>
            <p:cNvSpPr/>
            <p:nvPr/>
          </p:nvSpPr>
          <p:spPr>
            <a:xfrm flipV="1">
              <a:off x="1458" y="1449"/>
              <a:ext cx="1104" cy="0"/>
            </a:xfrm>
            <a:prstGeom prst="line">
              <a:avLst/>
            </a:prstGeom>
            <a:ln w="19050">
              <a:noFill/>
            </a:ln>
          </p:spPr>
        </p:sp>
        <p:sp>
          <p:nvSpPr>
            <p:cNvPr id="207961" name="直接连接符 939082"/>
            <p:cNvSpPr/>
            <p:nvPr/>
          </p:nvSpPr>
          <p:spPr>
            <a:xfrm flipV="1">
              <a:off x="2555" y="1451"/>
              <a:ext cx="0" cy="125"/>
            </a:xfrm>
            <a:prstGeom prst="line">
              <a:avLst/>
            </a:prstGeom>
            <a:ln w="19050" cap="flat" cmpd="sng">
              <a:solidFill>
                <a:schemeClr val="tx1"/>
              </a:solidFill>
              <a:prstDash val="solid"/>
              <a:headEnd type="none" w="med" len="med"/>
              <a:tailEnd type="none" w="med" len="med"/>
            </a:ln>
          </p:spPr>
        </p:sp>
      </p:grpSp>
      <p:sp>
        <p:nvSpPr>
          <p:cNvPr id="207910" name="直接连接符 939083"/>
          <p:cNvSpPr/>
          <p:nvPr/>
        </p:nvSpPr>
        <p:spPr>
          <a:xfrm>
            <a:off x="4119563" y="2097088"/>
            <a:ext cx="0" cy="4262437"/>
          </a:xfrm>
          <a:prstGeom prst="line">
            <a:avLst/>
          </a:prstGeom>
          <a:ln w="9525" cap="flat" cmpd="sng">
            <a:solidFill>
              <a:schemeClr val="tx1"/>
            </a:solidFill>
            <a:prstDash val="sysDot"/>
            <a:headEnd type="none" w="med" len="med"/>
            <a:tailEnd type="none" w="med" len="med"/>
          </a:ln>
        </p:spPr>
      </p:sp>
      <p:sp>
        <p:nvSpPr>
          <p:cNvPr id="207911" name="直接连接符 939084"/>
          <p:cNvSpPr/>
          <p:nvPr/>
        </p:nvSpPr>
        <p:spPr>
          <a:xfrm>
            <a:off x="6219825" y="2093913"/>
            <a:ext cx="0" cy="4262437"/>
          </a:xfrm>
          <a:prstGeom prst="line">
            <a:avLst/>
          </a:prstGeom>
          <a:ln w="9525" cap="flat" cmpd="sng">
            <a:solidFill>
              <a:schemeClr val="tx1"/>
            </a:solidFill>
            <a:prstDash val="sysDot"/>
            <a:headEnd type="none" w="med" len="med"/>
            <a:tailEnd type="none" w="med" len="med"/>
          </a:ln>
        </p:spPr>
      </p:sp>
      <p:sp>
        <p:nvSpPr>
          <p:cNvPr id="207912" name="直接连接符 939085"/>
          <p:cNvSpPr/>
          <p:nvPr/>
        </p:nvSpPr>
        <p:spPr>
          <a:xfrm>
            <a:off x="4564063" y="2093913"/>
            <a:ext cx="0" cy="4262437"/>
          </a:xfrm>
          <a:prstGeom prst="line">
            <a:avLst/>
          </a:prstGeom>
          <a:ln w="9525" cap="flat" cmpd="sng">
            <a:solidFill>
              <a:schemeClr val="tx1"/>
            </a:solidFill>
            <a:prstDash val="sysDot"/>
            <a:headEnd type="none" w="med" len="med"/>
            <a:tailEnd type="none" w="med" len="med"/>
          </a:ln>
        </p:spPr>
      </p:sp>
      <p:sp>
        <p:nvSpPr>
          <p:cNvPr id="207913" name="直接连接符 939086"/>
          <p:cNvSpPr/>
          <p:nvPr/>
        </p:nvSpPr>
        <p:spPr>
          <a:xfrm>
            <a:off x="4252913" y="2109788"/>
            <a:ext cx="0" cy="4262437"/>
          </a:xfrm>
          <a:prstGeom prst="line">
            <a:avLst/>
          </a:prstGeom>
          <a:ln w="9525" cap="flat" cmpd="sng">
            <a:solidFill>
              <a:schemeClr val="tx1"/>
            </a:solidFill>
            <a:prstDash val="sysDot"/>
            <a:headEnd type="none" w="med" len="med"/>
            <a:tailEnd type="none" w="med" len="med"/>
          </a:ln>
        </p:spPr>
      </p:sp>
      <p:sp>
        <p:nvSpPr>
          <p:cNvPr id="207914" name="直接连接符 939087"/>
          <p:cNvSpPr/>
          <p:nvPr/>
        </p:nvSpPr>
        <p:spPr>
          <a:xfrm>
            <a:off x="4657725" y="2100263"/>
            <a:ext cx="0" cy="4262437"/>
          </a:xfrm>
          <a:prstGeom prst="line">
            <a:avLst/>
          </a:prstGeom>
          <a:ln w="9525" cap="flat" cmpd="sng">
            <a:solidFill>
              <a:schemeClr val="tx1"/>
            </a:solidFill>
            <a:prstDash val="sysDot"/>
            <a:headEnd type="none" w="med" len="med"/>
            <a:tailEnd type="none" w="med" len="med"/>
          </a:ln>
        </p:spPr>
      </p:sp>
      <p:sp>
        <p:nvSpPr>
          <p:cNvPr id="207915" name="直接连接符 939088"/>
          <p:cNvSpPr/>
          <p:nvPr/>
        </p:nvSpPr>
        <p:spPr>
          <a:xfrm>
            <a:off x="6356350" y="2112963"/>
            <a:ext cx="0" cy="4259262"/>
          </a:xfrm>
          <a:prstGeom prst="line">
            <a:avLst/>
          </a:prstGeom>
          <a:ln w="9525" cap="flat" cmpd="sng">
            <a:solidFill>
              <a:schemeClr val="tx1"/>
            </a:solidFill>
            <a:prstDash val="sysDot"/>
            <a:headEnd type="none" w="med" len="med"/>
            <a:tailEnd type="none" w="med" len="med"/>
          </a:ln>
        </p:spPr>
      </p:sp>
      <p:sp>
        <p:nvSpPr>
          <p:cNvPr id="207916" name="直接连接符 939089"/>
          <p:cNvSpPr/>
          <p:nvPr/>
        </p:nvSpPr>
        <p:spPr>
          <a:xfrm>
            <a:off x="6665913" y="2079625"/>
            <a:ext cx="0" cy="4262438"/>
          </a:xfrm>
          <a:prstGeom prst="line">
            <a:avLst/>
          </a:prstGeom>
          <a:ln w="9525" cap="flat" cmpd="sng">
            <a:solidFill>
              <a:schemeClr val="tx1"/>
            </a:solidFill>
            <a:prstDash val="sysDot"/>
            <a:headEnd type="none" w="med" len="med"/>
            <a:tailEnd type="none" w="med" len="med"/>
          </a:ln>
        </p:spPr>
      </p:sp>
      <p:grpSp>
        <p:nvGrpSpPr>
          <p:cNvPr id="207917" name="组合 939090"/>
          <p:cNvGrpSpPr/>
          <p:nvPr/>
        </p:nvGrpSpPr>
        <p:grpSpPr>
          <a:xfrm>
            <a:off x="6670675" y="5065713"/>
            <a:ext cx="190500" cy="282575"/>
            <a:chOff x="1447" y="1438"/>
            <a:chExt cx="1115" cy="138"/>
          </a:xfrm>
        </p:grpSpPr>
        <p:sp>
          <p:nvSpPr>
            <p:cNvPr id="207954" name="矩形 939091"/>
            <p:cNvSpPr/>
            <p:nvPr/>
          </p:nvSpPr>
          <p:spPr>
            <a:xfrm>
              <a:off x="1447" y="1438"/>
              <a:ext cx="1104" cy="138"/>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sp>
          <p:nvSpPr>
            <p:cNvPr id="207955" name="直接连接符 939092"/>
            <p:cNvSpPr/>
            <p:nvPr/>
          </p:nvSpPr>
          <p:spPr>
            <a:xfrm flipV="1">
              <a:off x="1452" y="1441"/>
              <a:ext cx="0" cy="132"/>
            </a:xfrm>
            <a:prstGeom prst="line">
              <a:avLst/>
            </a:prstGeom>
            <a:ln w="19050">
              <a:noFill/>
            </a:ln>
          </p:spPr>
        </p:sp>
        <p:sp>
          <p:nvSpPr>
            <p:cNvPr id="207956" name="直接连接符 939093"/>
            <p:cNvSpPr/>
            <p:nvPr/>
          </p:nvSpPr>
          <p:spPr>
            <a:xfrm flipV="1">
              <a:off x="1458" y="1449"/>
              <a:ext cx="1104" cy="0"/>
            </a:xfrm>
            <a:prstGeom prst="line">
              <a:avLst/>
            </a:prstGeom>
            <a:ln w="19050">
              <a:noFill/>
            </a:ln>
          </p:spPr>
        </p:sp>
        <p:sp>
          <p:nvSpPr>
            <p:cNvPr id="207957" name="直接连接符 939094"/>
            <p:cNvSpPr/>
            <p:nvPr/>
          </p:nvSpPr>
          <p:spPr>
            <a:xfrm flipV="1">
              <a:off x="2555" y="1451"/>
              <a:ext cx="0" cy="125"/>
            </a:xfrm>
            <a:prstGeom prst="line">
              <a:avLst/>
            </a:prstGeom>
            <a:ln w="19050">
              <a:noFill/>
            </a:ln>
          </p:spPr>
        </p:sp>
      </p:grpSp>
      <p:grpSp>
        <p:nvGrpSpPr>
          <p:cNvPr id="207918" name="组合 939095"/>
          <p:cNvGrpSpPr/>
          <p:nvPr/>
        </p:nvGrpSpPr>
        <p:grpSpPr>
          <a:xfrm>
            <a:off x="2684463" y="5553075"/>
            <a:ext cx="1581150" cy="233363"/>
            <a:chOff x="1447" y="1438"/>
            <a:chExt cx="1115" cy="138"/>
          </a:xfrm>
        </p:grpSpPr>
        <p:sp>
          <p:nvSpPr>
            <p:cNvPr id="207950" name="矩形 939096"/>
            <p:cNvSpPr/>
            <p:nvPr/>
          </p:nvSpPr>
          <p:spPr>
            <a:xfrm>
              <a:off x="1447" y="1438"/>
              <a:ext cx="1104" cy="138"/>
            </a:xfrm>
            <a:prstGeom prst="rect">
              <a:avLst/>
            </a:prstGeom>
            <a:solidFill>
              <a:srgbClr val="FF00FF"/>
            </a:solidFill>
            <a:ln w="19050" cap="flat" cmpd="sng">
              <a:solidFill>
                <a:srgbClr val="FF00FF"/>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07951" name="直接连接符 939097"/>
            <p:cNvSpPr/>
            <p:nvPr/>
          </p:nvSpPr>
          <p:spPr>
            <a:xfrm flipV="1">
              <a:off x="1452" y="1441"/>
              <a:ext cx="0" cy="132"/>
            </a:xfrm>
            <a:prstGeom prst="line">
              <a:avLst/>
            </a:prstGeom>
            <a:ln w="19050" cap="flat" cmpd="sng">
              <a:solidFill>
                <a:srgbClr val="FF00FF"/>
              </a:solidFill>
              <a:prstDash val="solid"/>
              <a:headEnd type="none" w="med" len="med"/>
              <a:tailEnd type="none" w="med" len="med"/>
            </a:ln>
          </p:spPr>
        </p:sp>
        <p:sp>
          <p:nvSpPr>
            <p:cNvPr id="207952" name="直接连接符 939098"/>
            <p:cNvSpPr/>
            <p:nvPr/>
          </p:nvSpPr>
          <p:spPr>
            <a:xfrm flipV="1">
              <a:off x="1458" y="1449"/>
              <a:ext cx="1104" cy="0"/>
            </a:xfrm>
            <a:prstGeom prst="line">
              <a:avLst/>
            </a:prstGeom>
            <a:ln w="19050" cap="flat" cmpd="sng">
              <a:solidFill>
                <a:srgbClr val="FF00FF"/>
              </a:solidFill>
              <a:prstDash val="solid"/>
              <a:headEnd type="none" w="med" len="med"/>
              <a:tailEnd type="none" w="med" len="med"/>
            </a:ln>
          </p:spPr>
        </p:sp>
        <p:sp>
          <p:nvSpPr>
            <p:cNvPr id="207953" name="直接连接符 939099"/>
            <p:cNvSpPr/>
            <p:nvPr/>
          </p:nvSpPr>
          <p:spPr>
            <a:xfrm flipV="1">
              <a:off x="2555" y="1451"/>
              <a:ext cx="0" cy="125"/>
            </a:xfrm>
            <a:prstGeom prst="line">
              <a:avLst/>
            </a:prstGeom>
            <a:ln w="19050" cap="flat" cmpd="sng">
              <a:solidFill>
                <a:srgbClr val="FF00FF"/>
              </a:solidFill>
              <a:prstDash val="solid"/>
              <a:headEnd type="none" w="med" len="med"/>
              <a:tailEnd type="none" w="med" len="med"/>
            </a:ln>
          </p:spPr>
        </p:sp>
      </p:grpSp>
      <p:grpSp>
        <p:nvGrpSpPr>
          <p:cNvPr id="207919" name="组合 939100"/>
          <p:cNvGrpSpPr/>
          <p:nvPr/>
        </p:nvGrpSpPr>
        <p:grpSpPr>
          <a:xfrm>
            <a:off x="4757738" y="5989638"/>
            <a:ext cx="1600200" cy="233362"/>
            <a:chOff x="1447" y="1438"/>
            <a:chExt cx="1115" cy="138"/>
          </a:xfrm>
        </p:grpSpPr>
        <p:sp>
          <p:nvSpPr>
            <p:cNvPr id="207946" name="矩形 939101"/>
            <p:cNvSpPr/>
            <p:nvPr/>
          </p:nvSpPr>
          <p:spPr>
            <a:xfrm>
              <a:off x="1447" y="1438"/>
              <a:ext cx="1104" cy="138"/>
            </a:xfrm>
            <a:prstGeom prst="rect">
              <a:avLst/>
            </a:prstGeom>
            <a:solidFill>
              <a:srgbClr val="000080"/>
            </a:solidFill>
            <a:ln w="19050">
              <a:noFill/>
            </a:ln>
          </p:spPr>
          <p:txBody>
            <a:bodyPr/>
            <a:lstStyle/>
            <a:p>
              <a:pPr eaLnBrk="1" hangingPunct="1"/>
              <a:endParaRPr lang="zh-CN" altLang="en-US" dirty="0">
                <a:latin typeface="Edwardian Script ITC" panose="030303020407070D0804" pitchFamily="66" charset="0"/>
              </a:endParaRPr>
            </a:p>
          </p:txBody>
        </p:sp>
        <p:sp>
          <p:nvSpPr>
            <p:cNvPr id="207947" name="直接连接符 939102"/>
            <p:cNvSpPr/>
            <p:nvPr/>
          </p:nvSpPr>
          <p:spPr>
            <a:xfrm flipV="1">
              <a:off x="1452" y="1441"/>
              <a:ext cx="0" cy="132"/>
            </a:xfrm>
            <a:prstGeom prst="line">
              <a:avLst/>
            </a:prstGeom>
            <a:ln w="19050">
              <a:noFill/>
            </a:ln>
          </p:spPr>
        </p:sp>
        <p:sp>
          <p:nvSpPr>
            <p:cNvPr id="207948" name="直接连接符 939103"/>
            <p:cNvSpPr/>
            <p:nvPr/>
          </p:nvSpPr>
          <p:spPr>
            <a:xfrm flipV="1">
              <a:off x="1458" y="1449"/>
              <a:ext cx="1104" cy="0"/>
            </a:xfrm>
            <a:prstGeom prst="line">
              <a:avLst/>
            </a:prstGeom>
            <a:ln w="19050">
              <a:noFill/>
            </a:ln>
          </p:spPr>
        </p:sp>
        <p:sp>
          <p:nvSpPr>
            <p:cNvPr id="207949" name="直接连接符 939104"/>
            <p:cNvSpPr/>
            <p:nvPr/>
          </p:nvSpPr>
          <p:spPr>
            <a:xfrm flipV="1">
              <a:off x="2555" y="1451"/>
              <a:ext cx="0" cy="125"/>
            </a:xfrm>
            <a:prstGeom prst="line">
              <a:avLst/>
            </a:prstGeom>
            <a:ln w="19050">
              <a:noFill/>
            </a:ln>
          </p:spPr>
        </p:sp>
      </p:grpSp>
      <p:sp>
        <p:nvSpPr>
          <p:cNvPr id="207920" name="任意多边形 939105"/>
          <p:cNvSpPr/>
          <p:nvPr/>
        </p:nvSpPr>
        <p:spPr>
          <a:xfrm>
            <a:off x="4656138" y="1509713"/>
            <a:ext cx="1735137" cy="965200"/>
          </a:xfrm>
          <a:custGeom>
            <a:avLst/>
            <a:gdLst/>
            <a:ahLst/>
            <a:cxnLst>
              <a:cxn ang="0">
                <a:pos x="0" y="965200"/>
              </a:cxn>
              <a:cxn ang="0">
                <a:pos x="1104178" y="0"/>
              </a:cxn>
              <a:cxn ang="0">
                <a:pos x="1735137" y="965200"/>
              </a:cxn>
            </a:cxnLst>
            <a:rect l="0" t="0" r="0" b="0"/>
            <a:pathLst>
              <a:path w="528" h="288">
                <a:moveTo>
                  <a:pt x="0" y="288"/>
                </a:moveTo>
                <a:cubicBezTo>
                  <a:pt x="124" y="144"/>
                  <a:pt x="248" y="0"/>
                  <a:pt x="336" y="0"/>
                </a:cubicBezTo>
                <a:cubicBezTo>
                  <a:pt x="424" y="0"/>
                  <a:pt x="476" y="144"/>
                  <a:pt x="528" y="288"/>
                </a:cubicBezTo>
              </a:path>
            </a:pathLst>
          </a:custGeom>
          <a:noFill/>
          <a:ln w="28575" cap="flat" cmpd="sng">
            <a:solidFill>
              <a:srgbClr val="0000FF">
                <a:alpha val="100000"/>
              </a:srgbClr>
            </a:solidFill>
            <a:prstDash val="solid"/>
            <a:round/>
            <a:headEnd type="none" w="med" len="med"/>
            <a:tailEnd type="none" w="med" len="med"/>
          </a:ln>
        </p:spPr>
        <p:txBody>
          <a:bodyPr/>
          <a:lstStyle/>
          <a:p>
            <a:endParaRPr lang="zh-CN" altLang="en-US"/>
          </a:p>
        </p:txBody>
      </p:sp>
      <p:sp>
        <p:nvSpPr>
          <p:cNvPr id="207921" name="直接连接符 939106"/>
          <p:cNvSpPr/>
          <p:nvPr/>
        </p:nvSpPr>
        <p:spPr>
          <a:xfrm>
            <a:off x="2617788" y="2101850"/>
            <a:ext cx="0" cy="4262438"/>
          </a:xfrm>
          <a:prstGeom prst="line">
            <a:avLst/>
          </a:prstGeom>
          <a:ln w="9525" cap="flat" cmpd="sng">
            <a:solidFill>
              <a:schemeClr val="tx1"/>
            </a:solidFill>
            <a:prstDash val="sysDot"/>
            <a:headEnd type="none" w="med" len="med"/>
            <a:tailEnd type="none" w="med" len="med"/>
          </a:ln>
        </p:spPr>
      </p:sp>
      <p:sp>
        <p:nvSpPr>
          <p:cNvPr id="207922" name="直接连接符 939107"/>
          <p:cNvSpPr/>
          <p:nvPr/>
        </p:nvSpPr>
        <p:spPr>
          <a:xfrm>
            <a:off x="4708525" y="2085975"/>
            <a:ext cx="0" cy="4262438"/>
          </a:xfrm>
          <a:prstGeom prst="line">
            <a:avLst/>
          </a:prstGeom>
          <a:ln w="9525" cap="flat" cmpd="sng">
            <a:solidFill>
              <a:schemeClr val="tx1"/>
            </a:solidFill>
            <a:prstDash val="sysDot"/>
            <a:headEnd type="none" w="med" len="med"/>
            <a:tailEnd type="none" w="med" len="med"/>
          </a:ln>
        </p:spPr>
      </p:sp>
      <p:sp>
        <p:nvSpPr>
          <p:cNvPr id="207923" name="直接连接符 939108"/>
          <p:cNvSpPr/>
          <p:nvPr/>
        </p:nvSpPr>
        <p:spPr>
          <a:xfrm>
            <a:off x="6759575" y="2089150"/>
            <a:ext cx="0" cy="4262438"/>
          </a:xfrm>
          <a:prstGeom prst="line">
            <a:avLst/>
          </a:prstGeom>
          <a:ln w="9525" cap="flat" cmpd="sng">
            <a:solidFill>
              <a:schemeClr val="tx1"/>
            </a:solidFill>
            <a:prstDash val="sysDot"/>
            <a:headEnd type="none" w="med" len="med"/>
            <a:tailEnd type="none" w="med" len="med"/>
          </a:ln>
        </p:spPr>
      </p:sp>
      <p:sp>
        <p:nvSpPr>
          <p:cNvPr id="207924" name="直接连接符 939109"/>
          <p:cNvSpPr/>
          <p:nvPr/>
        </p:nvSpPr>
        <p:spPr>
          <a:xfrm>
            <a:off x="2551113" y="4946650"/>
            <a:ext cx="4843462" cy="0"/>
          </a:xfrm>
          <a:prstGeom prst="line">
            <a:avLst/>
          </a:prstGeom>
          <a:ln w="9525" cap="flat" cmpd="sng">
            <a:solidFill>
              <a:schemeClr val="tx1"/>
            </a:solidFill>
            <a:prstDash val="solid"/>
            <a:headEnd type="none" w="med" len="med"/>
            <a:tailEnd type="none" w="med" len="med"/>
          </a:ln>
        </p:spPr>
      </p:sp>
      <p:sp>
        <p:nvSpPr>
          <p:cNvPr id="207925" name="直接连接符 939110"/>
          <p:cNvSpPr/>
          <p:nvPr/>
        </p:nvSpPr>
        <p:spPr>
          <a:xfrm flipV="1">
            <a:off x="2576513" y="4946650"/>
            <a:ext cx="4818062" cy="0"/>
          </a:xfrm>
          <a:prstGeom prst="line">
            <a:avLst/>
          </a:prstGeom>
          <a:ln w="9525" cap="flat" cmpd="sng">
            <a:solidFill>
              <a:schemeClr val="tx1"/>
            </a:solidFill>
            <a:prstDash val="solid"/>
            <a:headEnd type="none" w="med" len="med"/>
            <a:tailEnd type="none" w="med" len="med"/>
          </a:ln>
        </p:spPr>
      </p:sp>
      <p:sp>
        <p:nvSpPr>
          <p:cNvPr id="207926" name="矩形 939111"/>
          <p:cNvSpPr/>
          <p:nvPr/>
        </p:nvSpPr>
        <p:spPr>
          <a:xfrm>
            <a:off x="2559050" y="4657725"/>
            <a:ext cx="109538" cy="282575"/>
          </a:xfrm>
          <a:prstGeom prst="rect">
            <a:avLst/>
          </a:prstGeom>
          <a:solidFill>
            <a:srgbClr val="C0C0C0"/>
          </a:solidFill>
          <a:ln w="19050">
            <a:noFill/>
          </a:ln>
        </p:spPr>
        <p:txBody>
          <a:bodyPr/>
          <a:lstStyle/>
          <a:p>
            <a:pPr eaLnBrk="1" hangingPunct="1"/>
            <a:endParaRPr lang="zh-CN" altLang="en-US" dirty="0">
              <a:latin typeface="Edwardian Script ITC" panose="030303020407070D0804" pitchFamily="66" charset="0"/>
            </a:endParaRPr>
          </a:p>
        </p:txBody>
      </p:sp>
      <p:grpSp>
        <p:nvGrpSpPr>
          <p:cNvPr id="207927" name="组合 939112"/>
          <p:cNvGrpSpPr/>
          <p:nvPr/>
        </p:nvGrpSpPr>
        <p:grpSpPr>
          <a:xfrm>
            <a:off x="1862138" y="3735388"/>
            <a:ext cx="609600" cy="1577975"/>
            <a:chOff x="973" y="2854"/>
            <a:chExt cx="423" cy="1126"/>
          </a:xfrm>
        </p:grpSpPr>
        <p:sp>
          <p:nvSpPr>
            <p:cNvPr id="207942" name="文本框 939113"/>
            <p:cNvSpPr txBox="1"/>
            <p:nvPr/>
          </p:nvSpPr>
          <p:spPr>
            <a:xfrm>
              <a:off x="976" y="2854"/>
              <a:ext cx="370" cy="218"/>
            </a:xfrm>
            <a:prstGeom prst="rect">
              <a:avLst/>
            </a:prstGeom>
            <a:noFill/>
            <a:ln w="19050">
              <a:noFill/>
            </a:ln>
          </p:spPr>
          <p:txBody>
            <a:bodyPr wrap="none" lIns="91429" tIns="45714" rIns="91429" bIns="45714">
              <a:spAutoFit/>
            </a:bodyPr>
            <a:lstStyle/>
            <a:p>
              <a:pPr eaLnBrk="1" hangingPunct="1"/>
              <a:r>
                <a:rPr lang="en-US" altLang="zh-TW" sz="1400" dirty="0">
                  <a:solidFill>
                    <a:srgbClr val="FF33CC"/>
                  </a:solidFill>
                  <a:latin typeface="Arial" panose="020B0604020202020204" pitchFamily="34" charset="0"/>
                </a:rPr>
                <a:t>S1*</a:t>
              </a:r>
              <a:r>
                <a:rPr lang="en-US" altLang="zh-TW" sz="1400" dirty="0">
                  <a:latin typeface="Arial" panose="020B0604020202020204" pitchFamily="34" charset="0"/>
                </a:rPr>
                <a:t> </a:t>
              </a:r>
              <a:endParaRPr lang="en-US" altLang="zh-TW" sz="1400" dirty="0">
                <a:solidFill>
                  <a:schemeClr val="accent2"/>
                </a:solidFill>
                <a:latin typeface="Arial" panose="020B0604020202020204" pitchFamily="34" charset="0"/>
              </a:endParaRPr>
            </a:p>
          </p:txBody>
        </p:sp>
        <p:sp>
          <p:nvSpPr>
            <p:cNvPr id="207943" name="文本框 939114"/>
            <p:cNvSpPr txBox="1"/>
            <p:nvPr/>
          </p:nvSpPr>
          <p:spPr>
            <a:xfrm>
              <a:off x="976" y="3762"/>
              <a:ext cx="420" cy="21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sp>
          <p:nvSpPr>
            <p:cNvPr id="207944" name="文本框 939115"/>
            <p:cNvSpPr txBox="1"/>
            <p:nvPr/>
          </p:nvSpPr>
          <p:spPr>
            <a:xfrm>
              <a:off x="973" y="3471"/>
              <a:ext cx="420" cy="218"/>
            </a:xfrm>
            <a:prstGeom prst="rect">
              <a:avLst/>
            </a:prstGeom>
            <a:noFill/>
            <a:ln w="19050">
              <a:noFill/>
            </a:ln>
          </p:spPr>
          <p:txBody>
            <a:bodyPr wrap="none" lIns="91429" tIns="45714" rIns="91429" bIns="45714">
              <a:spAutoFit/>
            </a:bodyPr>
            <a:lstStyle/>
            <a:p>
              <a:pPr eaLnBrk="1" hangingPunct="1"/>
              <a:r>
                <a:rPr lang="en-US" altLang="zh-TW" sz="1400" dirty="0">
                  <a:solidFill>
                    <a:srgbClr val="FF33CC"/>
                  </a:solidFill>
                  <a:latin typeface="Arial" panose="020B0604020202020204" pitchFamily="34" charset="0"/>
                </a:rPr>
                <a:t>S1**</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sp>
          <p:nvSpPr>
            <p:cNvPr id="207945" name="文本框 939116"/>
            <p:cNvSpPr txBox="1"/>
            <p:nvPr/>
          </p:nvSpPr>
          <p:spPr>
            <a:xfrm>
              <a:off x="982" y="3166"/>
              <a:ext cx="334" cy="21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grpSp>
      <p:sp>
        <p:nvSpPr>
          <p:cNvPr id="207928" name="直接连接符 939117"/>
          <p:cNvSpPr/>
          <p:nvPr/>
        </p:nvSpPr>
        <p:spPr>
          <a:xfrm>
            <a:off x="2563813" y="4506913"/>
            <a:ext cx="4843462" cy="0"/>
          </a:xfrm>
          <a:prstGeom prst="line">
            <a:avLst/>
          </a:prstGeom>
          <a:ln w="9525" cap="flat" cmpd="sng">
            <a:solidFill>
              <a:schemeClr val="tx1"/>
            </a:solidFill>
            <a:prstDash val="solid"/>
            <a:headEnd type="none" w="med" len="med"/>
            <a:tailEnd type="none" w="med" len="med"/>
          </a:ln>
        </p:spPr>
      </p:sp>
      <p:sp>
        <p:nvSpPr>
          <p:cNvPr id="207929" name="直接连接符 939118"/>
          <p:cNvSpPr/>
          <p:nvPr/>
        </p:nvSpPr>
        <p:spPr>
          <a:xfrm flipV="1">
            <a:off x="2589213" y="4506913"/>
            <a:ext cx="4818062" cy="0"/>
          </a:xfrm>
          <a:prstGeom prst="line">
            <a:avLst/>
          </a:prstGeom>
          <a:ln w="9525" cap="flat" cmpd="sng">
            <a:solidFill>
              <a:schemeClr val="tx1"/>
            </a:solidFill>
            <a:prstDash val="solid"/>
            <a:headEnd type="none" w="med" len="med"/>
            <a:tailEnd type="none" w="med" len="med"/>
          </a:ln>
        </p:spPr>
      </p:sp>
      <p:grpSp>
        <p:nvGrpSpPr>
          <p:cNvPr id="207930" name="组合 939119"/>
          <p:cNvGrpSpPr/>
          <p:nvPr/>
        </p:nvGrpSpPr>
        <p:grpSpPr>
          <a:xfrm>
            <a:off x="3278188" y="1833563"/>
            <a:ext cx="601662" cy="358775"/>
            <a:chOff x="336" y="1595"/>
            <a:chExt cx="416" cy="256"/>
          </a:xfrm>
        </p:grpSpPr>
        <p:sp>
          <p:nvSpPr>
            <p:cNvPr id="207940" name="椭圆 939120"/>
            <p:cNvSpPr/>
            <p:nvPr/>
          </p:nvSpPr>
          <p:spPr>
            <a:xfrm>
              <a:off x="336" y="164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7941" name="文本框 939121"/>
            <p:cNvSpPr txBox="1"/>
            <p:nvPr/>
          </p:nvSpPr>
          <p:spPr>
            <a:xfrm>
              <a:off x="354" y="159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SR1</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sp>
        <p:nvSpPr>
          <p:cNvPr id="207931" name="文本框 939122"/>
          <p:cNvSpPr txBox="1"/>
          <p:nvPr/>
        </p:nvSpPr>
        <p:spPr>
          <a:xfrm>
            <a:off x="3324225" y="2851150"/>
            <a:ext cx="409575" cy="304800"/>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S1</a:t>
            </a:r>
            <a:endParaRPr lang="en-US" altLang="zh-TW" sz="1400" dirty="0">
              <a:latin typeface="Arial" panose="020B0604020202020204" pitchFamily="34" charset="0"/>
            </a:endParaRPr>
          </a:p>
        </p:txBody>
      </p:sp>
      <p:sp>
        <p:nvSpPr>
          <p:cNvPr id="207932" name="文本框 939123"/>
          <p:cNvSpPr txBox="1"/>
          <p:nvPr/>
        </p:nvSpPr>
        <p:spPr>
          <a:xfrm>
            <a:off x="5500688" y="2867025"/>
            <a:ext cx="409575" cy="306388"/>
          </a:xfrm>
          <a:prstGeom prst="rect">
            <a:avLst/>
          </a:prstGeom>
          <a:noFill/>
          <a:ln w="19050">
            <a:noFill/>
          </a:ln>
        </p:spPr>
        <p:txBody>
          <a:bodyPr wrap="none" lIns="91429" tIns="45714" rIns="91429" bIns="45714">
            <a:spAutoFit/>
          </a:bodyPr>
          <a:lstStyle/>
          <a:p>
            <a:pPr eaLnBrk="1" hangingPunct="1"/>
            <a:r>
              <a:rPr lang="en-US" altLang="zh-TW" sz="1400" dirty="0">
                <a:solidFill>
                  <a:schemeClr val="bg1"/>
                </a:solidFill>
                <a:latin typeface="Arial" panose="020B0604020202020204" pitchFamily="34" charset="0"/>
              </a:rPr>
              <a:t>S2</a:t>
            </a:r>
            <a:endParaRPr lang="en-US" altLang="zh-TW" sz="1400" dirty="0">
              <a:solidFill>
                <a:schemeClr val="bg1"/>
              </a:solidFill>
              <a:latin typeface="Arial" panose="020B0604020202020204" pitchFamily="34" charset="0"/>
            </a:endParaRPr>
          </a:p>
        </p:txBody>
      </p:sp>
      <p:grpSp>
        <p:nvGrpSpPr>
          <p:cNvPr id="207933" name="组合 939124"/>
          <p:cNvGrpSpPr/>
          <p:nvPr/>
        </p:nvGrpSpPr>
        <p:grpSpPr>
          <a:xfrm>
            <a:off x="5370513" y="1828800"/>
            <a:ext cx="600075" cy="358775"/>
            <a:chOff x="336" y="1595"/>
            <a:chExt cx="416" cy="256"/>
          </a:xfrm>
        </p:grpSpPr>
        <p:sp>
          <p:nvSpPr>
            <p:cNvPr id="207938" name="椭圆 939125"/>
            <p:cNvSpPr/>
            <p:nvPr/>
          </p:nvSpPr>
          <p:spPr>
            <a:xfrm>
              <a:off x="336" y="164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7939" name="文本框 939126"/>
            <p:cNvSpPr txBox="1"/>
            <p:nvPr/>
          </p:nvSpPr>
          <p:spPr>
            <a:xfrm>
              <a:off x="354" y="159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SR2</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grpSp>
        <p:nvGrpSpPr>
          <p:cNvPr id="207934" name="组合 939127"/>
          <p:cNvGrpSpPr/>
          <p:nvPr/>
        </p:nvGrpSpPr>
        <p:grpSpPr>
          <a:xfrm>
            <a:off x="1604963" y="1006475"/>
            <a:ext cx="6634724" cy="358961"/>
            <a:chOff x="1068" y="906"/>
            <a:chExt cx="4597" cy="256"/>
          </a:xfrm>
        </p:grpSpPr>
        <p:sp>
          <p:nvSpPr>
            <p:cNvPr id="207936" name="圆角矩形 939128"/>
            <p:cNvSpPr/>
            <p:nvPr/>
          </p:nvSpPr>
          <p:spPr>
            <a:xfrm>
              <a:off x="1074" y="906"/>
              <a:ext cx="4591"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7937" name="文本框 939129"/>
            <p:cNvSpPr txBox="1"/>
            <p:nvPr/>
          </p:nvSpPr>
          <p:spPr>
            <a:xfrm>
              <a:off x="1068" y="951"/>
              <a:ext cx="4597" cy="211"/>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同步整流驱动电路在低于谐振频率时的时序图</a:t>
              </a:r>
              <a:endParaRPr lang="en-US" altLang="zh-CN" sz="1400" dirty="0">
                <a:solidFill>
                  <a:schemeClr val="accent2"/>
                </a:solidFill>
                <a:latin typeface="Arial" panose="020B0604020202020204" pitchFamily="34" charset="0"/>
                <a:ea typeface="宋体" panose="02010600030101010101" pitchFamily="2" charset="-122"/>
              </a:endParaRPr>
            </a:p>
          </p:txBody>
        </p:sp>
      </p:grpSp>
      <p:sp>
        <p:nvSpPr>
          <p:cNvPr id="2" name="矩形 912440"/>
          <p:cNvSpPr/>
          <p:nvPr/>
        </p:nvSpPr>
        <p:spPr>
          <a:xfrm>
            <a:off x="1454150" y="52260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706566"/>
          <p:cNvSpPr/>
          <p:nvPr/>
        </p:nvSpPr>
        <p:spPr>
          <a:xfrm flipH="1">
            <a:off x="5554663" y="1766888"/>
            <a:ext cx="104775" cy="3990975"/>
          </a:xfrm>
          <a:prstGeom prst="rect">
            <a:avLst/>
          </a:prstGeom>
          <a:solidFill>
            <a:srgbClr val="FFFF00">
              <a:alpha val="49019"/>
            </a:srgbClr>
          </a:solidFill>
          <a:ln w="9525">
            <a:noFill/>
          </a:ln>
        </p:spPr>
        <p:txBody>
          <a:bodyPr/>
          <a:lstStyle/>
          <a:p>
            <a:pPr eaLnBrk="1" hangingPunct="1"/>
            <a:endParaRPr lang="zh-CN" altLang="en-US" dirty="0">
              <a:latin typeface="Edwardian Script ITC" panose="030303020407070D0804" pitchFamily="66" charset="0"/>
            </a:endParaRPr>
          </a:p>
        </p:txBody>
      </p:sp>
      <p:graphicFrame>
        <p:nvGraphicFramePr>
          <p:cNvPr id="44035" name="对象 706568"/>
          <p:cNvGraphicFramePr/>
          <p:nvPr/>
        </p:nvGraphicFramePr>
        <p:xfrm>
          <a:off x="4557713" y="1468438"/>
          <a:ext cx="4508500" cy="4608512"/>
        </p:xfrm>
        <a:graphic>
          <a:graphicData uri="http://schemas.openxmlformats.org/presentationml/2006/ole">
            <mc:AlternateContent xmlns:mc="http://schemas.openxmlformats.org/markup-compatibility/2006">
              <mc:Choice xmlns:v="urn:schemas-microsoft-com:vml" Requires="v">
                <p:oleObj spid="_x0000_s7181" name="" r:id="rId1" imgW="3149600" imgH="3217545" progId="Visio.Drawing.6">
                  <p:embed/>
                </p:oleObj>
              </mc:Choice>
              <mc:Fallback>
                <p:oleObj name="" r:id="rId1" imgW="3149600" imgH="3217545" progId="Visio.Drawing.6">
                  <p:embed/>
                  <p:pic>
                    <p:nvPicPr>
                      <p:cNvPr id="0" name="图片 3083"/>
                      <p:cNvPicPr/>
                      <p:nvPr/>
                    </p:nvPicPr>
                    <p:blipFill>
                      <a:blip r:embed="rId2"/>
                      <a:stretch>
                        <a:fillRect/>
                      </a:stretch>
                    </p:blipFill>
                    <p:spPr>
                      <a:xfrm>
                        <a:off x="4557713" y="1468438"/>
                        <a:ext cx="4508500" cy="4608512"/>
                      </a:xfrm>
                      <a:prstGeom prst="rect">
                        <a:avLst/>
                      </a:prstGeom>
                      <a:noFill/>
                      <a:ln w="38100">
                        <a:noFill/>
                        <a:miter/>
                      </a:ln>
                    </p:spPr>
                  </p:pic>
                </p:oleObj>
              </mc:Fallback>
            </mc:AlternateContent>
          </a:graphicData>
        </a:graphic>
      </p:graphicFrame>
      <p:graphicFrame>
        <p:nvGraphicFramePr>
          <p:cNvPr id="44036" name="对象 706570"/>
          <p:cNvGraphicFramePr/>
          <p:nvPr/>
        </p:nvGraphicFramePr>
        <p:xfrm>
          <a:off x="185738" y="1468438"/>
          <a:ext cx="4117975" cy="3114675"/>
        </p:xfrm>
        <a:graphic>
          <a:graphicData uri="http://schemas.openxmlformats.org/presentationml/2006/ole">
            <mc:AlternateContent xmlns:mc="http://schemas.openxmlformats.org/markup-compatibility/2006">
              <mc:Choice xmlns:v="urn:schemas-microsoft-com:vml" Requires="v">
                <p:oleObj spid="_x0000_s7182" name="" r:id="rId3" imgW="1851660" imgH="1410970" progId="Visio.Drawing.6">
                  <p:embed/>
                </p:oleObj>
              </mc:Choice>
              <mc:Fallback>
                <p:oleObj name="" r:id="rId3" imgW="1851660" imgH="1410970" progId="Visio.Drawing.6">
                  <p:embed/>
                  <p:pic>
                    <p:nvPicPr>
                      <p:cNvPr id="0" name="图片 3082"/>
                      <p:cNvPicPr/>
                      <p:nvPr/>
                    </p:nvPicPr>
                    <p:blipFill>
                      <a:blip r:embed="rId4"/>
                      <a:stretch>
                        <a:fillRect/>
                      </a:stretch>
                    </p:blipFill>
                    <p:spPr>
                      <a:xfrm>
                        <a:off x="185738" y="1468438"/>
                        <a:ext cx="4117975" cy="3114675"/>
                      </a:xfrm>
                      <a:prstGeom prst="rect">
                        <a:avLst/>
                      </a:prstGeom>
                      <a:noFill/>
                      <a:ln w="38100">
                        <a:noFill/>
                        <a:miter/>
                      </a:ln>
                    </p:spPr>
                  </p:pic>
                </p:oleObj>
              </mc:Fallback>
            </mc:AlternateContent>
          </a:graphicData>
        </a:graphic>
      </p:graphicFrame>
      <p:sp>
        <p:nvSpPr>
          <p:cNvPr id="44037" name="文本框 706571"/>
          <p:cNvSpPr txBox="1"/>
          <p:nvPr/>
        </p:nvSpPr>
        <p:spPr>
          <a:xfrm>
            <a:off x="185738" y="4864100"/>
            <a:ext cx="4117975" cy="829945"/>
          </a:xfrm>
          <a:prstGeom prst="rect">
            <a:avLst/>
          </a:prstGeom>
          <a:noFill/>
          <a:ln w="9525">
            <a:noFill/>
          </a:ln>
        </p:spPr>
        <p:txBody>
          <a:bodyPr>
            <a:spAutoFit/>
          </a:bodyPr>
          <a:lstStyle/>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D2 </a:t>
            </a:r>
            <a:r>
              <a:rPr lang="zh-CN" altLang="en-US" dirty="0">
                <a:latin typeface="Arial" panose="020B0604020202020204" pitchFamily="34" charset="0"/>
                <a:ea typeface="宋体" panose="02010600030101010101" pitchFamily="2" charset="-122"/>
                <a:sym typeface="Wingdings" panose="05000000000000000000" pitchFamily="2" charset="2"/>
              </a:rPr>
              <a:t>自然关断</a:t>
            </a:r>
            <a:r>
              <a:rPr lang="en-US" altLang="zh-TW" dirty="0">
                <a:latin typeface="Arial" panose="020B0604020202020204" pitchFamily="34" charset="0"/>
                <a:sym typeface="Wingdings" panose="05000000000000000000" pitchFamily="2" charset="2"/>
              </a:rPr>
              <a:t>(ZCS)</a:t>
            </a:r>
            <a:endParaRPr lang="en-US" altLang="zh-TW"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r>
              <a:rPr lang="en-US" altLang="zh-TW" dirty="0">
                <a:latin typeface="Arial" panose="020B0604020202020204" pitchFamily="34" charset="0"/>
                <a:sym typeface="Wingdings" panose="05000000000000000000" pitchFamily="2" charset="2"/>
              </a:rPr>
              <a:t>i</a:t>
            </a:r>
            <a:r>
              <a:rPr lang="en-US" altLang="zh-TW" baseline="-25000" dirty="0">
                <a:latin typeface="Arial" panose="020B0604020202020204" pitchFamily="34" charset="0"/>
                <a:sym typeface="Wingdings" panose="05000000000000000000" pitchFamily="2" charset="2"/>
              </a:rPr>
              <a:t>Lr</a:t>
            </a:r>
            <a:r>
              <a:rPr lang="en-US" altLang="zh-TW" dirty="0">
                <a:latin typeface="Arial" panose="020B0604020202020204" pitchFamily="34" charset="0"/>
                <a:sym typeface="Wingdings" panose="05000000000000000000" pitchFamily="2" charset="2"/>
              </a:rPr>
              <a:t>=i</a:t>
            </a:r>
            <a:r>
              <a:rPr lang="en-US" altLang="zh-TW" baseline="-25000" dirty="0">
                <a:latin typeface="Arial" panose="020B0604020202020204" pitchFamily="34" charset="0"/>
                <a:sym typeface="Wingdings" panose="05000000000000000000" pitchFamily="2" charset="2"/>
              </a:rPr>
              <a:t>lm</a:t>
            </a:r>
            <a:r>
              <a:rPr lang="en-US" altLang="zh-TW" dirty="0">
                <a:latin typeface="Arial" panose="020B0604020202020204" pitchFamily="34" charset="0"/>
                <a:sym typeface="Wingdings" panose="05000000000000000000" pitchFamily="2" charset="2"/>
              </a:rPr>
              <a:t>,  Lm+Lr </a:t>
            </a:r>
            <a:r>
              <a:rPr lang="zh-CN" altLang="en-US" dirty="0">
                <a:latin typeface="Arial" panose="020B0604020202020204" pitchFamily="34" charset="0"/>
                <a:ea typeface="宋体" panose="02010600030101010101" pitchFamily="2" charset="-122"/>
                <a:sym typeface="Wingdings" panose="05000000000000000000" pitchFamily="2" charset="2"/>
              </a:rPr>
              <a:t>与</a:t>
            </a:r>
            <a:r>
              <a:rPr lang="en-US" altLang="zh-TW" dirty="0">
                <a:latin typeface="Arial" panose="020B0604020202020204" pitchFamily="34" charset="0"/>
                <a:sym typeface="Wingdings" panose="05000000000000000000" pitchFamily="2" charset="2"/>
              </a:rPr>
              <a:t> Cr</a:t>
            </a:r>
            <a:r>
              <a:rPr lang="zh-CN" altLang="en-US" dirty="0">
                <a:latin typeface="Arial" panose="020B0604020202020204" pitchFamily="34" charset="0"/>
                <a:ea typeface="宋体" panose="02010600030101010101" pitchFamily="2" charset="-122"/>
                <a:sym typeface="Wingdings" panose="05000000000000000000" pitchFamily="2" charset="2"/>
              </a:rPr>
              <a:t>谐振</a:t>
            </a:r>
            <a:r>
              <a:rPr lang="en-US" altLang="zh-TW" dirty="0">
                <a:latin typeface="Arial" panose="020B0604020202020204" pitchFamily="34" charset="0"/>
                <a:sym typeface="Wingdings" panose="05000000000000000000" pitchFamily="2" charset="2"/>
              </a:rPr>
              <a:t>, i</a:t>
            </a:r>
            <a:r>
              <a:rPr lang="en-US" altLang="zh-TW" baseline="-25000" dirty="0">
                <a:latin typeface="Arial" panose="020B0604020202020204" pitchFamily="34" charset="0"/>
                <a:sym typeface="Wingdings" panose="05000000000000000000" pitchFamily="2" charset="2"/>
              </a:rPr>
              <a:t>lm </a:t>
            </a:r>
            <a:r>
              <a:rPr lang="zh-CN" altLang="en-US" dirty="0">
                <a:latin typeface="Arial" panose="020B0604020202020204" pitchFamily="34" charset="0"/>
                <a:ea typeface="宋体" panose="02010600030101010101" pitchFamily="2" charset="-122"/>
                <a:sym typeface="Wingdings" panose="05000000000000000000" pitchFamily="2" charset="2"/>
              </a:rPr>
              <a:t>继续上升</a:t>
            </a:r>
            <a:r>
              <a:rPr lang="en-US" altLang="zh-TW" dirty="0">
                <a:latin typeface="Arial" panose="020B0604020202020204" pitchFamily="34" charset="0"/>
                <a:sym typeface="Wingdings" panose="05000000000000000000" pitchFamily="2" charset="2"/>
              </a:rPr>
              <a:t> </a:t>
            </a:r>
            <a:endParaRPr lang="en-US" altLang="zh-TW" dirty="0">
              <a:latin typeface="Arial" panose="020B0604020202020204" pitchFamily="34" charset="0"/>
              <a:sym typeface="Wingdings" panose="05000000000000000000" pitchFamily="2" charset="2"/>
            </a:endParaRPr>
          </a:p>
          <a:p>
            <a:pPr marL="457200" indent="-457200" eaLnBrk="1" hangingPunct="1">
              <a:buFont typeface="Arial" panose="020B0604020202020204" pitchFamily="34" charset="0"/>
              <a:buAutoNum type="arabicPeriod"/>
            </a:pPr>
            <a:endParaRPr lang="en-US" altLang="zh-TW" dirty="0">
              <a:latin typeface="Arial" panose="020B0604020202020204" pitchFamily="34" charset="0"/>
              <a:sym typeface="Wingdings" panose="05000000000000000000" pitchFamily="2" charset="2"/>
            </a:endParaRPr>
          </a:p>
        </p:txBody>
      </p:sp>
      <p:sp>
        <p:nvSpPr>
          <p:cNvPr id="44038" name="直接连接符 706572"/>
          <p:cNvSpPr/>
          <p:nvPr/>
        </p:nvSpPr>
        <p:spPr>
          <a:xfrm flipV="1">
            <a:off x="5003800" y="5121275"/>
            <a:ext cx="539750" cy="923925"/>
          </a:xfrm>
          <a:prstGeom prst="line">
            <a:avLst/>
          </a:prstGeom>
          <a:ln w="9525" cap="flat" cmpd="sng">
            <a:solidFill>
              <a:schemeClr val="tx1"/>
            </a:solidFill>
            <a:prstDash val="solid"/>
            <a:headEnd type="none" w="med" len="med"/>
            <a:tailEnd type="triangle" w="med" len="med"/>
          </a:ln>
        </p:spPr>
      </p:sp>
      <p:sp>
        <p:nvSpPr>
          <p:cNvPr id="44039" name="文本框 706573"/>
          <p:cNvSpPr txBox="1"/>
          <p:nvPr/>
        </p:nvSpPr>
        <p:spPr>
          <a:xfrm>
            <a:off x="4303713" y="6043613"/>
            <a:ext cx="1606550" cy="336550"/>
          </a:xfrm>
          <a:prstGeom prst="rect">
            <a:avLst/>
          </a:prstGeom>
          <a:noFill/>
          <a:ln w="9525">
            <a:noFill/>
          </a:ln>
        </p:spPr>
        <p:txBody>
          <a:bodyPr>
            <a:spAutoFit/>
          </a:bodyPr>
          <a:lstStyle/>
          <a:p>
            <a:pPr marL="457200" indent="-457200" eaLnBrk="1" hangingPunct="1"/>
            <a:r>
              <a:rPr lang="en-US" altLang="zh-TW" dirty="0">
                <a:solidFill>
                  <a:schemeClr val="accent2"/>
                </a:solidFill>
                <a:latin typeface="Arial" panose="020B0604020202020204" pitchFamily="34" charset="0"/>
                <a:sym typeface="Wingdings" panose="05000000000000000000" pitchFamily="2" charset="2"/>
              </a:rPr>
              <a:t>ZCS, low di/dt</a:t>
            </a:r>
            <a:endParaRPr lang="en-US" altLang="zh-TW" dirty="0">
              <a:solidFill>
                <a:schemeClr val="accent2"/>
              </a:solidFill>
              <a:latin typeface="Arial" panose="020B0604020202020204" pitchFamily="34" charset="0"/>
              <a:sym typeface="Wingdings" panose="05000000000000000000" pitchFamily="2" charset="2"/>
            </a:endParaRPr>
          </a:p>
        </p:txBody>
      </p:sp>
    </p:spTree>
  </p:cSld>
  <p:clrMapOvr>
    <a:masterClrMapping/>
  </p:clrMapOvr>
  <p:transition spd="med">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矩形 941057"/>
          <p:cNvSpPr/>
          <p:nvPr/>
        </p:nvSpPr>
        <p:spPr>
          <a:xfrm>
            <a:off x="346075" y="1960563"/>
            <a:ext cx="2701925" cy="1211262"/>
          </a:xfrm>
          <a:prstGeom prst="rect">
            <a:avLst/>
          </a:prstGeom>
          <a:solidFill>
            <a:srgbClr val="FFCC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9923" name="直接连接符 941058"/>
          <p:cNvSpPr/>
          <p:nvPr/>
        </p:nvSpPr>
        <p:spPr>
          <a:xfrm flipV="1">
            <a:off x="2849563" y="1773238"/>
            <a:ext cx="2662237" cy="1849437"/>
          </a:xfrm>
          <a:prstGeom prst="line">
            <a:avLst/>
          </a:prstGeom>
          <a:ln w="28575" cap="flat" cmpd="sng">
            <a:solidFill>
              <a:srgbClr val="FF0000"/>
            </a:solidFill>
            <a:prstDash val="solid"/>
            <a:headEnd type="none" w="med" len="med"/>
            <a:tailEnd type="triangle" w="med" len="med"/>
          </a:ln>
        </p:spPr>
      </p:sp>
      <p:sp>
        <p:nvSpPr>
          <p:cNvPr id="209924" name="椭圆 941059"/>
          <p:cNvSpPr/>
          <p:nvPr/>
        </p:nvSpPr>
        <p:spPr>
          <a:xfrm>
            <a:off x="5783263" y="1552575"/>
            <a:ext cx="766762" cy="4964113"/>
          </a:xfrm>
          <a:prstGeom prst="ellipse">
            <a:avLst/>
          </a:prstGeom>
          <a:solidFill>
            <a:srgbClr val="FFCC00"/>
          </a:solidFill>
          <a:ln w="9525">
            <a:noFill/>
          </a:ln>
        </p:spPr>
        <p:txBody>
          <a:bodyPr/>
          <a:lstStyle/>
          <a:p>
            <a:pPr eaLnBrk="1" hangingPunct="1"/>
            <a:endParaRPr lang="zh-CN" altLang="en-US" dirty="0">
              <a:latin typeface="Edwardian Script ITC" panose="030303020407070D0804" pitchFamily="66" charset="0"/>
            </a:endParaRPr>
          </a:p>
        </p:txBody>
      </p:sp>
      <p:sp>
        <p:nvSpPr>
          <p:cNvPr id="209925" name="文本框 941060"/>
          <p:cNvSpPr txBox="1"/>
          <p:nvPr/>
        </p:nvSpPr>
        <p:spPr>
          <a:xfrm>
            <a:off x="123190" y="5776913"/>
            <a:ext cx="2879725" cy="520700"/>
          </a:xfrm>
          <a:prstGeom prst="rect">
            <a:avLst/>
          </a:prstGeom>
          <a:solidFill>
            <a:srgbClr val="B1F4FD"/>
          </a:solidFill>
          <a:ln w="9525">
            <a:noFill/>
          </a:ln>
        </p:spPr>
        <p:txBody>
          <a:bodyPr lIns="91429" tIns="45714" rIns="91429" bIns="45714">
            <a:spAutoFit/>
          </a:bodyPr>
          <a:lstStyle/>
          <a:p>
            <a:pPr eaLnBrk="1" hangingPunct="1">
              <a:buClr>
                <a:schemeClr val="tx1"/>
              </a:buClr>
              <a:buFont typeface="Wingdings" panose="05000000000000000000" pitchFamily="2" charset="2"/>
              <a:buChar char="Ø"/>
            </a:pPr>
            <a:r>
              <a:rPr lang="en-US" altLang="zh-TW" sz="1400" dirty="0">
                <a:latin typeface="Arial" panose="020B0604020202020204" pitchFamily="34" charset="0"/>
              </a:rPr>
              <a:t> </a:t>
            </a:r>
            <a:r>
              <a:rPr lang="zh-CN" altLang="en-US" sz="1400" dirty="0">
                <a:latin typeface="Arial" panose="020B0604020202020204" pitchFamily="34" charset="0"/>
                <a:ea typeface="宋体" panose="02010600030101010101" pitchFamily="2" charset="-122"/>
              </a:rPr>
              <a:t>当</a:t>
            </a:r>
            <a:r>
              <a:rPr lang="en-US" altLang="zh-CN" sz="1400" dirty="0">
                <a:latin typeface="Arial" panose="020B0604020202020204" pitchFamily="34" charset="0"/>
                <a:ea typeface="宋体" panose="02010600030101010101" pitchFamily="2" charset="-122"/>
              </a:rPr>
              <a:t>SR1</a:t>
            </a:r>
            <a:r>
              <a:rPr lang="zh-CN" altLang="en-US" sz="1400" dirty="0">
                <a:latin typeface="Arial" panose="020B0604020202020204" pitchFamily="34" charset="0"/>
                <a:ea typeface="宋体" panose="02010600030101010101" pitchFamily="2" charset="-122"/>
              </a:rPr>
              <a:t>的二极管导通</a:t>
            </a:r>
            <a:r>
              <a:rPr lang="en-US" altLang="zh-TW" sz="1400" dirty="0">
                <a:latin typeface="Arial" panose="020B0604020202020204" pitchFamily="34" charset="0"/>
              </a:rPr>
              <a:t>SR2 </a:t>
            </a:r>
            <a:r>
              <a:rPr lang="zh-CN" altLang="en-US" sz="1400" dirty="0">
                <a:latin typeface="Arial" panose="020B0604020202020204" pitchFamily="34" charset="0"/>
                <a:ea typeface="宋体" panose="02010600030101010101" pitchFamily="2" charset="-122"/>
              </a:rPr>
              <a:t>开通，这导致循环（反向）电流短路副边</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sp>
        <p:nvSpPr>
          <p:cNvPr id="209927" name="文本框 941064"/>
          <p:cNvSpPr txBox="1"/>
          <p:nvPr/>
        </p:nvSpPr>
        <p:spPr>
          <a:xfrm>
            <a:off x="773113" y="4144963"/>
            <a:ext cx="1350962" cy="520700"/>
          </a:xfrm>
          <a:prstGeom prst="rect">
            <a:avLst/>
          </a:prstGeom>
          <a:noFill/>
          <a:ln w="9525" cap="flat" cmpd="sng">
            <a:solidFill>
              <a:srgbClr val="CC00CC"/>
            </a:solidFill>
            <a:prstDash val="solid"/>
            <a:miter/>
            <a:headEnd type="none" w="med" len="med"/>
            <a:tailEnd type="none" w="med" len="med"/>
          </a:ln>
        </p:spPr>
        <p:txBody>
          <a:bodyPr lIns="91429" tIns="45714" rIns="91429" bIns="45714">
            <a:spAutoFit/>
          </a:bodyPr>
          <a:lstStyle/>
          <a:p>
            <a:pPr algn="ctr" eaLnBrk="1" hangingPunct="1">
              <a:buClr>
                <a:srgbClr val="FF3300"/>
              </a:buClr>
              <a:buFont typeface="Arial" panose="020B0604020202020204" pitchFamily="34" charset="0"/>
            </a:pPr>
            <a:r>
              <a:rPr lang="zh-CN" altLang="en-US" sz="1400" dirty="0">
                <a:solidFill>
                  <a:srgbClr val="CC00CC"/>
                </a:solidFill>
                <a:latin typeface="Arial" panose="020B0604020202020204" pitchFamily="34" charset="0"/>
                <a:ea typeface="宋体" panose="02010600030101010101" pitchFamily="2" charset="-122"/>
              </a:rPr>
              <a:t>由</a:t>
            </a:r>
            <a:r>
              <a:rPr lang="en-US" altLang="zh-TW" sz="1400" dirty="0">
                <a:solidFill>
                  <a:srgbClr val="CC00CC"/>
                </a:solidFill>
                <a:latin typeface="Arial" panose="020B0604020202020204" pitchFamily="34" charset="0"/>
              </a:rPr>
              <a:t>S1 &amp; S2</a:t>
            </a:r>
            <a:r>
              <a:rPr lang="zh-CN" altLang="en-US" sz="1400" dirty="0">
                <a:solidFill>
                  <a:srgbClr val="CC00CC"/>
                </a:solidFill>
                <a:latin typeface="Arial" panose="020B0604020202020204" pitchFamily="34" charset="0"/>
                <a:ea typeface="宋体" panose="02010600030101010101" pitchFamily="2" charset="-122"/>
              </a:rPr>
              <a:t>确定</a:t>
            </a:r>
            <a:endParaRPr lang="zh-CN" altLang="en-US" sz="1400" dirty="0">
              <a:solidFill>
                <a:srgbClr val="CC00CC"/>
              </a:solidFill>
              <a:latin typeface="Arial" panose="020B0604020202020204" pitchFamily="34" charset="0"/>
              <a:ea typeface="宋体" panose="02010600030101010101" pitchFamily="2" charset="-122"/>
            </a:endParaRPr>
          </a:p>
        </p:txBody>
      </p:sp>
      <p:sp>
        <p:nvSpPr>
          <p:cNvPr id="209928" name="直接连接符 941065"/>
          <p:cNvSpPr/>
          <p:nvPr/>
        </p:nvSpPr>
        <p:spPr>
          <a:xfrm flipH="1">
            <a:off x="2252663" y="3908425"/>
            <a:ext cx="998537" cy="287338"/>
          </a:xfrm>
          <a:prstGeom prst="line">
            <a:avLst/>
          </a:prstGeom>
          <a:ln w="9525" cap="flat" cmpd="sng">
            <a:solidFill>
              <a:srgbClr val="CC00CC"/>
            </a:solidFill>
            <a:prstDash val="solid"/>
            <a:headEnd type="none" w="med" len="med"/>
            <a:tailEnd type="triangle" w="med" len="med"/>
          </a:ln>
        </p:spPr>
      </p:sp>
      <p:sp>
        <p:nvSpPr>
          <p:cNvPr id="209929" name="直接连接符 941066"/>
          <p:cNvSpPr/>
          <p:nvPr/>
        </p:nvSpPr>
        <p:spPr>
          <a:xfrm flipH="1" flipV="1">
            <a:off x="2187575" y="4430713"/>
            <a:ext cx="1123950" cy="311150"/>
          </a:xfrm>
          <a:prstGeom prst="line">
            <a:avLst/>
          </a:prstGeom>
          <a:ln w="9525" cap="flat" cmpd="sng">
            <a:solidFill>
              <a:srgbClr val="CC00CC"/>
            </a:solidFill>
            <a:prstDash val="solid"/>
            <a:headEnd type="none" w="med" len="med"/>
            <a:tailEnd type="triangle" w="med" len="med"/>
          </a:ln>
        </p:spPr>
      </p:sp>
      <p:sp>
        <p:nvSpPr>
          <p:cNvPr id="209930" name="直接连接符 941067"/>
          <p:cNvSpPr/>
          <p:nvPr/>
        </p:nvSpPr>
        <p:spPr>
          <a:xfrm flipH="1" flipV="1">
            <a:off x="2182813" y="4618038"/>
            <a:ext cx="1147762" cy="495300"/>
          </a:xfrm>
          <a:prstGeom prst="line">
            <a:avLst/>
          </a:prstGeom>
          <a:ln w="9525" cap="flat" cmpd="sng">
            <a:solidFill>
              <a:srgbClr val="CC00CC"/>
            </a:solidFill>
            <a:prstDash val="solid"/>
            <a:headEnd type="none" w="med" len="med"/>
            <a:tailEnd type="triangle" w="med" len="med"/>
          </a:ln>
        </p:spPr>
      </p:sp>
      <p:sp>
        <p:nvSpPr>
          <p:cNvPr id="209931" name="文本框 941068"/>
          <p:cNvSpPr txBox="1"/>
          <p:nvPr/>
        </p:nvSpPr>
        <p:spPr>
          <a:xfrm>
            <a:off x="3095625" y="2800350"/>
            <a:ext cx="738188" cy="304800"/>
          </a:xfrm>
          <a:prstGeom prst="rect">
            <a:avLst/>
          </a:prstGeom>
          <a:noFill/>
          <a:ln w="19050">
            <a:noFill/>
          </a:ln>
        </p:spPr>
        <p:txBody>
          <a:bodyPr wrap="none" lIns="91429" tIns="45714" rIns="91429" bIns="45714">
            <a:spAutoFit/>
          </a:bodyPr>
          <a:lstStyle/>
          <a:p>
            <a:pPr eaLnBrk="1" hangingPunct="1"/>
            <a:r>
              <a:rPr lang="en-US" altLang="zh-TW" sz="1400" dirty="0">
                <a:solidFill>
                  <a:srgbClr val="D60093"/>
                </a:solidFill>
                <a:latin typeface="Arial" panose="020B0604020202020204" pitchFamily="34" charset="0"/>
              </a:rPr>
              <a:t>S1</a:t>
            </a:r>
            <a:r>
              <a:rPr lang="en-US" altLang="zh-TW" sz="1400" dirty="0">
                <a:latin typeface="Arial" panose="020B0604020202020204" pitchFamily="34" charset="0"/>
              </a:rPr>
              <a:t>, </a:t>
            </a:r>
            <a:r>
              <a:rPr lang="en-US" altLang="zh-TW" sz="1400" dirty="0">
                <a:solidFill>
                  <a:srgbClr val="000099"/>
                </a:solidFill>
                <a:latin typeface="Arial" panose="020B0604020202020204" pitchFamily="34" charset="0"/>
              </a:rPr>
              <a:t>S2</a:t>
            </a:r>
            <a:endParaRPr lang="en-US" altLang="zh-TW" sz="1400" dirty="0">
              <a:solidFill>
                <a:srgbClr val="000099"/>
              </a:solidFill>
              <a:latin typeface="Arial" panose="020B0604020202020204" pitchFamily="34" charset="0"/>
            </a:endParaRPr>
          </a:p>
        </p:txBody>
      </p:sp>
      <p:sp>
        <p:nvSpPr>
          <p:cNvPr id="210031" name="圆角矩形 941070"/>
          <p:cNvSpPr/>
          <p:nvPr/>
        </p:nvSpPr>
        <p:spPr>
          <a:xfrm>
            <a:off x="1549400" y="976630"/>
            <a:ext cx="6626225" cy="356870"/>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09933" name="文本框 941072"/>
          <p:cNvSpPr txBox="1"/>
          <p:nvPr/>
        </p:nvSpPr>
        <p:spPr>
          <a:xfrm>
            <a:off x="400050" y="3575050"/>
            <a:ext cx="2513013" cy="305435"/>
          </a:xfrm>
          <a:prstGeom prst="rect">
            <a:avLst/>
          </a:prstGeom>
          <a:solidFill>
            <a:srgbClr val="B1F4FD"/>
          </a:solidFill>
          <a:ln w="9525">
            <a:noFill/>
          </a:ln>
        </p:spPr>
        <p:txBody>
          <a:bodyPr lIns="91429" tIns="45714" rIns="91429" bIns="45714">
            <a:spAutoFit/>
          </a:bodyPr>
          <a:lstStyle/>
          <a:p>
            <a:pPr eaLnBrk="1" hangingPunct="1">
              <a:buClr>
                <a:schemeClr val="tx1"/>
              </a:buClr>
              <a:buFont typeface="Wingdings" panose="05000000000000000000" pitchFamily="2" charset="2"/>
              <a:buChar char="Ø"/>
            </a:pPr>
            <a:r>
              <a:rPr lang="en-US" altLang="zh-TW" sz="1400" dirty="0">
                <a:latin typeface="Arial" panose="020B0604020202020204" pitchFamily="34" charset="0"/>
              </a:rPr>
              <a:t> </a:t>
            </a:r>
            <a:r>
              <a:rPr lang="zh-CN" altLang="en-US" sz="1400" dirty="0">
                <a:latin typeface="Arial" panose="020B0604020202020204" pitchFamily="34" charset="0"/>
                <a:ea typeface="宋体" panose="02010600030101010101" pitchFamily="2" charset="-122"/>
              </a:rPr>
              <a:t>在很大电流时关断</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sp>
        <p:nvSpPr>
          <p:cNvPr id="209934" name="直接连接符 941073"/>
          <p:cNvSpPr/>
          <p:nvPr/>
        </p:nvSpPr>
        <p:spPr>
          <a:xfrm flipH="1" flipV="1">
            <a:off x="2274888" y="4302125"/>
            <a:ext cx="955675" cy="79375"/>
          </a:xfrm>
          <a:prstGeom prst="line">
            <a:avLst/>
          </a:prstGeom>
          <a:ln w="9525" cap="flat" cmpd="sng">
            <a:solidFill>
              <a:srgbClr val="CC00CC"/>
            </a:solidFill>
            <a:prstDash val="solid"/>
            <a:headEnd type="none" w="med" len="med"/>
            <a:tailEnd type="triangle" w="med" len="med"/>
          </a:ln>
        </p:spPr>
      </p:sp>
      <p:sp>
        <p:nvSpPr>
          <p:cNvPr id="209935" name="直接连接符 941074"/>
          <p:cNvSpPr/>
          <p:nvPr/>
        </p:nvSpPr>
        <p:spPr>
          <a:xfrm flipV="1">
            <a:off x="3005138" y="5895975"/>
            <a:ext cx="2860675" cy="93663"/>
          </a:xfrm>
          <a:prstGeom prst="line">
            <a:avLst/>
          </a:prstGeom>
          <a:ln w="28575" cap="flat" cmpd="sng">
            <a:solidFill>
              <a:srgbClr val="FF0000"/>
            </a:solidFill>
            <a:prstDash val="solid"/>
            <a:headEnd type="none" w="med" len="med"/>
            <a:tailEnd type="triangle" w="med" len="med"/>
          </a:ln>
        </p:spPr>
      </p:sp>
      <p:grpSp>
        <p:nvGrpSpPr>
          <p:cNvPr id="209936" name="组合 941075"/>
          <p:cNvGrpSpPr/>
          <p:nvPr/>
        </p:nvGrpSpPr>
        <p:grpSpPr>
          <a:xfrm>
            <a:off x="3211513" y="1443038"/>
            <a:ext cx="5942012" cy="4929187"/>
            <a:chOff x="2225" y="1030"/>
            <a:chExt cx="4118" cy="3519"/>
          </a:xfrm>
        </p:grpSpPr>
        <p:sp>
          <p:nvSpPr>
            <p:cNvPr id="209940" name="矩形 941076"/>
            <p:cNvSpPr/>
            <p:nvPr/>
          </p:nvSpPr>
          <p:spPr>
            <a:xfrm>
              <a:off x="2695" y="3647"/>
              <a:ext cx="1432" cy="176"/>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41" name="矩形 941077"/>
            <p:cNvSpPr/>
            <p:nvPr/>
          </p:nvSpPr>
          <p:spPr>
            <a:xfrm>
              <a:off x="3883" y="2682"/>
              <a:ext cx="1577" cy="176"/>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42" name="矩形 941078"/>
            <p:cNvSpPr/>
            <p:nvPr/>
          </p:nvSpPr>
          <p:spPr>
            <a:xfrm>
              <a:off x="3888" y="3336"/>
              <a:ext cx="1565" cy="176"/>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43" name="矩形 941079"/>
            <p:cNvSpPr/>
            <p:nvPr/>
          </p:nvSpPr>
          <p:spPr>
            <a:xfrm>
              <a:off x="4500" y="2356"/>
              <a:ext cx="1251" cy="166"/>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44" name="矩形 941080"/>
            <p:cNvSpPr/>
            <p:nvPr/>
          </p:nvSpPr>
          <p:spPr>
            <a:xfrm>
              <a:off x="3117" y="2359"/>
              <a:ext cx="1251" cy="165"/>
            </a:xfrm>
            <a:prstGeom prst="rect">
              <a:avLst/>
            </a:prstGeom>
            <a:solidFill>
              <a:srgbClr val="808080"/>
            </a:solidFill>
            <a:ln w="19050">
              <a:noFill/>
            </a:ln>
          </p:spPr>
          <p:txBody>
            <a:bodyPr/>
            <a:lstStyle/>
            <a:p>
              <a:pPr eaLnBrk="1" hangingPunct="1"/>
              <a:endParaRPr lang="zh-CN" altLang="en-US" dirty="0">
                <a:latin typeface="Edwardian Script ITC" panose="030303020407070D0804" pitchFamily="66" charset="0"/>
              </a:endParaRPr>
            </a:p>
          </p:txBody>
        </p:sp>
        <p:sp>
          <p:nvSpPr>
            <p:cNvPr id="209945" name="矩形 941081"/>
            <p:cNvSpPr/>
            <p:nvPr/>
          </p:nvSpPr>
          <p:spPr>
            <a:xfrm>
              <a:off x="2695" y="3031"/>
              <a:ext cx="1433" cy="165"/>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grpSp>
          <p:nvGrpSpPr>
            <p:cNvPr id="209946" name="组合 941082"/>
            <p:cNvGrpSpPr/>
            <p:nvPr/>
          </p:nvGrpSpPr>
          <p:grpSpPr>
            <a:xfrm>
              <a:off x="2860" y="1149"/>
              <a:ext cx="416" cy="256"/>
              <a:chOff x="336" y="1595"/>
              <a:chExt cx="416" cy="256"/>
            </a:xfrm>
          </p:grpSpPr>
          <p:sp>
            <p:nvSpPr>
              <p:cNvPr id="210029" name="椭圆 941083"/>
              <p:cNvSpPr/>
              <p:nvPr/>
            </p:nvSpPr>
            <p:spPr>
              <a:xfrm>
                <a:off x="336" y="164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0030" name="文本框 941084"/>
              <p:cNvSpPr txBox="1"/>
              <p:nvPr/>
            </p:nvSpPr>
            <p:spPr>
              <a:xfrm>
                <a:off x="354" y="159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SR2</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sp>
          <p:nvSpPr>
            <p:cNvPr id="209947" name="直接连接符 941085"/>
            <p:cNvSpPr/>
            <p:nvPr/>
          </p:nvSpPr>
          <p:spPr>
            <a:xfrm flipH="1">
              <a:off x="2687" y="1075"/>
              <a:ext cx="7" cy="3474"/>
            </a:xfrm>
            <a:prstGeom prst="line">
              <a:avLst/>
            </a:prstGeom>
            <a:ln w="9525" cap="flat" cmpd="sng">
              <a:solidFill>
                <a:schemeClr val="tx1"/>
              </a:solidFill>
              <a:prstDash val="solid"/>
              <a:headEnd type="none" w="med" len="med"/>
              <a:tailEnd type="none" w="med" len="med"/>
            </a:ln>
          </p:spPr>
        </p:sp>
        <p:sp>
          <p:nvSpPr>
            <p:cNvPr id="209948" name="直接连接符 941086"/>
            <p:cNvSpPr/>
            <p:nvPr/>
          </p:nvSpPr>
          <p:spPr>
            <a:xfrm>
              <a:off x="3114" y="1469"/>
              <a:ext cx="0" cy="3043"/>
            </a:xfrm>
            <a:prstGeom prst="line">
              <a:avLst/>
            </a:prstGeom>
            <a:ln w="9525" cap="flat" cmpd="sng">
              <a:solidFill>
                <a:schemeClr val="tx1"/>
              </a:solidFill>
              <a:prstDash val="sysDot"/>
              <a:headEnd type="none" w="med" len="med"/>
              <a:tailEnd type="none" w="med" len="med"/>
            </a:ln>
          </p:spPr>
        </p:sp>
        <p:sp>
          <p:nvSpPr>
            <p:cNvPr id="209949" name="直接连接符 941087"/>
            <p:cNvSpPr/>
            <p:nvPr/>
          </p:nvSpPr>
          <p:spPr>
            <a:xfrm>
              <a:off x="5229" y="1475"/>
              <a:ext cx="0" cy="3041"/>
            </a:xfrm>
            <a:prstGeom prst="line">
              <a:avLst/>
            </a:prstGeom>
            <a:ln w="9525" cap="flat" cmpd="sng">
              <a:solidFill>
                <a:schemeClr val="tx1"/>
              </a:solidFill>
              <a:prstDash val="sysDot"/>
              <a:headEnd type="none" w="med" len="med"/>
              <a:tailEnd type="none" w="med" len="med"/>
            </a:ln>
          </p:spPr>
        </p:sp>
        <p:sp>
          <p:nvSpPr>
            <p:cNvPr id="209950" name="直接连接符 941088"/>
            <p:cNvSpPr/>
            <p:nvPr/>
          </p:nvSpPr>
          <p:spPr>
            <a:xfrm>
              <a:off x="5750" y="1471"/>
              <a:ext cx="0" cy="3044"/>
            </a:xfrm>
            <a:prstGeom prst="line">
              <a:avLst/>
            </a:prstGeom>
            <a:ln w="9525" cap="flat" cmpd="sng">
              <a:solidFill>
                <a:schemeClr val="tx1"/>
              </a:solidFill>
              <a:prstDash val="sysDot"/>
              <a:headEnd type="none" w="med" len="med"/>
              <a:tailEnd type="none" w="med" len="med"/>
            </a:ln>
          </p:spPr>
        </p:sp>
        <p:sp>
          <p:nvSpPr>
            <p:cNvPr id="209951" name="直接连接符 941089"/>
            <p:cNvSpPr/>
            <p:nvPr/>
          </p:nvSpPr>
          <p:spPr>
            <a:xfrm>
              <a:off x="2682" y="1980"/>
              <a:ext cx="3356" cy="0"/>
            </a:xfrm>
            <a:prstGeom prst="line">
              <a:avLst/>
            </a:prstGeom>
            <a:ln w="9525" cap="flat" cmpd="sng">
              <a:solidFill>
                <a:schemeClr val="tx1"/>
              </a:solidFill>
              <a:prstDash val="solid"/>
              <a:headEnd type="none" w="med" len="med"/>
              <a:tailEnd type="none" w="med" len="med"/>
            </a:ln>
          </p:spPr>
        </p:sp>
        <p:sp>
          <p:nvSpPr>
            <p:cNvPr id="209952" name="直接连接符 941090"/>
            <p:cNvSpPr/>
            <p:nvPr/>
          </p:nvSpPr>
          <p:spPr>
            <a:xfrm>
              <a:off x="2685" y="1727"/>
              <a:ext cx="3356" cy="0"/>
            </a:xfrm>
            <a:prstGeom prst="line">
              <a:avLst/>
            </a:prstGeom>
            <a:ln w="9525" cap="rnd" cmpd="sng">
              <a:solidFill>
                <a:schemeClr val="tx1"/>
              </a:solidFill>
              <a:prstDash val="sysDot"/>
              <a:headEnd type="none" w="med" len="med"/>
              <a:tailEnd type="none" w="med" len="med"/>
            </a:ln>
          </p:spPr>
        </p:sp>
        <p:sp>
          <p:nvSpPr>
            <p:cNvPr id="209953" name="文本框 941091"/>
            <p:cNvSpPr txBox="1"/>
            <p:nvPr/>
          </p:nvSpPr>
          <p:spPr>
            <a:xfrm>
              <a:off x="6144" y="1833"/>
              <a:ext cx="199"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209954" name="直接连接符 941092"/>
            <p:cNvSpPr/>
            <p:nvPr/>
          </p:nvSpPr>
          <p:spPr>
            <a:xfrm>
              <a:off x="2681" y="1655"/>
              <a:ext cx="3356" cy="0"/>
            </a:xfrm>
            <a:prstGeom prst="line">
              <a:avLst/>
            </a:prstGeom>
            <a:ln w="38100" cap="flat" cmpd="sng">
              <a:solidFill>
                <a:srgbClr val="FF3300"/>
              </a:solidFill>
              <a:prstDash val="solid"/>
              <a:headEnd type="none" w="med" len="med"/>
              <a:tailEnd type="none" w="med" len="med"/>
            </a:ln>
          </p:spPr>
        </p:sp>
        <p:sp>
          <p:nvSpPr>
            <p:cNvPr id="209955" name="直接连接符 941093"/>
            <p:cNvSpPr/>
            <p:nvPr/>
          </p:nvSpPr>
          <p:spPr>
            <a:xfrm>
              <a:off x="2692" y="2530"/>
              <a:ext cx="3356" cy="0"/>
            </a:xfrm>
            <a:prstGeom prst="line">
              <a:avLst/>
            </a:prstGeom>
            <a:ln w="9525" cap="flat" cmpd="sng">
              <a:solidFill>
                <a:schemeClr val="tx1"/>
              </a:solidFill>
              <a:prstDash val="solid"/>
              <a:headEnd type="none" w="med" len="med"/>
              <a:tailEnd type="none" w="med" len="med"/>
            </a:ln>
          </p:spPr>
        </p:sp>
        <p:sp>
          <p:nvSpPr>
            <p:cNvPr id="209956" name="直接连接符 941094"/>
            <p:cNvSpPr/>
            <p:nvPr/>
          </p:nvSpPr>
          <p:spPr>
            <a:xfrm>
              <a:off x="2807" y="2859"/>
              <a:ext cx="3356" cy="0"/>
            </a:xfrm>
            <a:prstGeom prst="line">
              <a:avLst/>
            </a:prstGeom>
            <a:ln w="9525" cap="flat" cmpd="sng">
              <a:solidFill>
                <a:schemeClr val="tx1"/>
              </a:solidFill>
              <a:prstDash val="solid"/>
              <a:headEnd type="none" w="med" len="med"/>
              <a:tailEnd type="none" w="med" len="med"/>
            </a:ln>
          </p:spPr>
        </p:sp>
        <p:sp>
          <p:nvSpPr>
            <p:cNvPr id="209957" name="直接连接符 941095"/>
            <p:cNvSpPr/>
            <p:nvPr/>
          </p:nvSpPr>
          <p:spPr>
            <a:xfrm flipV="1">
              <a:off x="2701" y="2860"/>
              <a:ext cx="3339" cy="0"/>
            </a:xfrm>
            <a:prstGeom prst="line">
              <a:avLst/>
            </a:prstGeom>
            <a:ln w="9525" cap="flat" cmpd="sng">
              <a:solidFill>
                <a:schemeClr val="tx1"/>
              </a:solidFill>
              <a:prstDash val="solid"/>
              <a:headEnd type="none" w="med" len="med"/>
              <a:tailEnd type="none" w="med" len="med"/>
            </a:ln>
          </p:spPr>
        </p:sp>
        <p:sp>
          <p:nvSpPr>
            <p:cNvPr id="209958" name="直接连接符 941096"/>
            <p:cNvSpPr/>
            <p:nvPr/>
          </p:nvSpPr>
          <p:spPr>
            <a:xfrm>
              <a:off x="3884" y="1108"/>
              <a:ext cx="11" cy="3408"/>
            </a:xfrm>
            <a:prstGeom prst="line">
              <a:avLst/>
            </a:prstGeom>
            <a:ln w="9525" cap="flat" cmpd="sng">
              <a:solidFill>
                <a:schemeClr val="tx1"/>
              </a:solidFill>
              <a:prstDash val="sysDot"/>
              <a:headEnd type="none" w="med" len="med"/>
              <a:tailEnd type="none" w="med" len="med"/>
            </a:ln>
          </p:spPr>
        </p:sp>
        <p:sp>
          <p:nvSpPr>
            <p:cNvPr id="209959" name="直接连接符 941097"/>
            <p:cNvSpPr/>
            <p:nvPr/>
          </p:nvSpPr>
          <p:spPr>
            <a:xfrm>
              <a:off x="2693" y="3828"/>
              <a:ext cx="3356" cy="0"/>
            </a:xfrm>
            <a:prstGeom prst="line">
              <a:avLst/>
            </a:prstGeom>
            <a:ln w="9525" cap="flat" cmpd="sng">
              <a:solidFill>
                <a:schemeClr val="tx1"/>
              </a:solidFill>
              <a:prstDash val="solid"/>
              <a:headEnd type="none" w="med" len="med"/>
              <a:tailEnd type="none" w="med" len="med"/>
            </a:ln>
          </p:spPr>
        </p:sp>
        <p:sp>
          <p:nvSpPr>
            <p:cNvPr id="209960" name="直接连接符 941098"/>
            <p:cNvSpPr/>
            <p:nvPr/>
          </p:nvSpPr>
          <p:spPr>
            <a:xfrm>
              <a:off x="4377" y="1483"/>
              <a:ext cx="0" cy="3043"/>
            </a:xfrm>
            <a:prstGeom prst="line">
              <a:avLst/>
            </a:prstGeom>
            <a:ln w="9525" cap="flat" cmpd="sng">
              <a:solidFill>
                <a:schemeClr val="tx1"/>
              </a:solidFill>
              <a:prstDash val="sysDot"/>
              <a:headEnd type="none" w="med" len="med"/>
              <a:tailEnd type="none" w="med" len="med"/>
            </a:ln>
          </p:spPr>
        </p:sp>
        <p:sp>
          <p:nvSpPr>
            <p:cNvPr id="209961" name="直接连接符 941099"/>
            <p:cNvSpPr/>
            <p:nvPr/>
          </p:nvSpPr>
          <p:spPr>
            <a:xfrm>
              <a:off x="2807" y="4131"/>
              <a:ext cx="3356" cy="0"/>
            </a:xfrm>
            <a:prstGeom prst="line">
              <a:avLst/>
            </a:prstGeom>
            <a:ln w="9525" cap="flat" cmpd="sng">
              <a:solidFill>
                <a:schemeClr val="tx1"/>
              </a:solidFill>
              <a:prstDash val="solid"/>
              <a:headEnd type="none" w="med" len="med"/>
              <a:tailEnd type="none" w="med" len="med"/>
            </a:ln>
          </p:spPr>
        </p:sp>
        <p:sp>
          <p:nvSpPr>
            <p:cNvPr id="209962" name="直接连接符 941100"/>
            <p:cNvSpPr/>
            <p:nvPr/>
          </p:nvSpPr>
          <p:spPr>
            <a:xfrm flipV="1">
              <a:off x="2692" y="4132"/>
              <a:ext cx="3339" cy="0"/>
            </a:xfrm>
            <a:prstGeom prst="line">
              <a:avLst/>
            </a:prstGeom>
            <a:ln w="9525" cap="flat" cmpd="sng">
              <a:solidFill>
                <a:schemeClr val="tx1"/>
              </a:solidFill>
              <a:prstDash val="solid"/>
              <a:headEnd type="none" w="med" len="med"/>
              <a:tailEnd type="none" w="med" len="med"/>
            </a:ln>
          </p:spPr>
        </p:sp>
        <p:sp>
          <p:nvSpPr>
            <p:cNvPr id="209963" name="直接连接符 941101"/>
            <p:cNvSpPr/>
            <p:nvPr/>
          </p:nvSpPr>
          <p:spPr>
            <a:xfrm>
              <a:off x="2807" y="4462"/>
              <a:ext cx="3356" cy="0"/>
            </a:xfrm>
            <a:prstGeom prst="line">
              <a:avLst/>
            </a:prstGeom>
            <a:ln w="9525" cap="flat" cmpd="sng">
              <a:solidFill>
                <a:schemeClr val="tx1"/>
              </a:solidFill>
              <a:prstDash val="solid"/>
              <a:headEnd type="none" w="med" len="med"/>
              <a:tailEnd type="none" w="med" len="med"/>
            </a:ln>
          </p:spPr>
        </p:sp>
        <p:sp>
          <p:nvSpPr>
            <p:cNvPr id="209964" name="直接连接符 941102"/>
            <p:cNvSpPr/>
            <p:nvPr/>
          </p:nvSpPr>
          <p:spPr>
            <a:xfrm flipV="1">
              <a:off x="2692" y="4463"/>
              <a:ext cx="3339" cy="0"/>
            </a:xfrm>
            <a:prstGeom prst="line">
              <a:avLst/>
            </a:prstGeom>
            <a:ln w="9525" cap="flat" cmpd="sng">
              <a:solidFill>
                <a:schemeClr val="tx1"/>
              </a:solidFill>
              <a:prstDash val="solid"/>
              <a:headEnd type="none" w="med" len="med"/>
              <a:tailEnd type="none" w="med" len="med"/>
            </a:ln>
          </p:spPr>
        </p:sp>
        <p:sp>
          <p:nvSpPr>
            <p:cNvPr id="209965" name="直接连接符 941103"/>
            <p:cNvSpPr/>
            <p:nvPr/>
          </p:nvSpPr>
          <p:spPr>
            <a:xfrm>
              <a:off x="4126" y="1483"/>
              <a:ext cx="0" cy="3043"/>
            </a:xfrm>
            <a:prstGeom prst="line">
              <a:avLst/>
            </a:prstGeom>
            <a:ln w="9525" cap="flat" cmpd="sng">
              <a:solidFill>
                <a:schemeClr val="tx1"/>
              </a:solidFill>
              <a:prstDash val="sysDot"/>
              <a:headEnd type="none" w="med" len="med"/>
              <a:tailEnd type="none" w="med" len="med"/>
            </a:ln>
          </p:spPr>
        </p:sp>
        <p:sp>
          <p:nvSpPr>
            <p:cNvPr id="209966" name="直接连接符 941104"/>
            <p:cNvSpPr/>
            <p:nvPr/>
          </p:nvSpPr>
          <p:spPr>
            <a:xfrm>
              <a:off x="2787" y="2186"/>
              <a:ext cx="3357" cy="0"/>
            </a:xfrm>
            <a:prstGeom prst="line">
              <a:avLst/>
            </a:prstGeom>
            <a:ln w="9525" cap="flat" cmpd="sng">
              <a:solidFill>
                <a:schemeClr val="tx1"/>
              </a:solidFill>
              <a:prstDash val="solid"/>
              <a:headEnd type="none" w="med" len="med"/>
              <a:tailEnd type="none" w="med" len="med"/>
            </a:ln>
          </p:spPr>
        </p:sp>
        <p:sp>
          <p:nvSpPr>
            <p:cNvPr id="209967" name="任意多边形 941105"/>
            <p:cNvSpPr/>
            <p:nvPr/>
          </p:nvSpPr>
          <p:spPr>
            <a:xfrm>
              <a:off x="2988" y="1104"/>
              <a:ext cx="1402" cy="627"/>
            </a:xfrm>
            <a:custGeom>
              <a:avLst/>
              <a:gdLst/>
              <a:ahLst/>
              <a:cxnLst>
                <a:cxn ang="0">
                  <a:pos x="0" y="627"/>
                </a:cxn>
                <a:cxn ang="0">
                  <a:pos x="1057" y="1"/>
                </a:cxn>
                <a:cxn ang="0">
                  <a:pos x="1402" y="620"/>
                </a:cxn>
              </a:cxnLst>
              <a:rect l="0" t="0" r="0" b="0"/>
              <a:pathLst>
                <a:path w="1069" h="684">
                  <a:moveTo>
                    <a:pt x="0" y="684"/>
                  </a:moveTo>
                  <a:cubicBezTo>
                    <a:pt x="314" y="343"/>
                    <a:pt x="628" y="2"/>
                    <a:pt x="806" y="1"/>
                  </a:cubicBezTo>
                  <a:cubicBezTo>
                    <a:pt x="984" y="0"/>
                    <a:pt x="1026" y="338"/>
                    <a:pt x="1069" y="676"/>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209968" name="任意多边形 941106"/>
            <p:cNvSpPr/>
            <p:nvPr/>
          </p:nvSpPr>
          <p:spPr>
            <a:xfrm>
              <a:off x="4370" y="1102"/>
              <a:ext cx="1403" cy="626"/>
            </a:xfrm>
            <a:custGeom>
              <a:avLst/>
              <a:gdLst/>
              <a:ahLst/>
              <a:cxnLst>
                <a:cxn ang="0">
                  <a:pos x="0" y="626"/>
                </a:cxn>
                <a:cxn ang="0">
                  <a:pos x="1058" y="1"/>
                </a:cxn>
                <a:cxn ang="0">
                  <a:pos x="1403" y="619"/>
                </a:cxn>
              </a:cxnLst>
              <a:rect l="0" t="0" r="0" b="0"/>
              <a:pathLst>
                <a:path w="1069" h="684">
                  <a:moveTo>
                    <a:pt x="0" y="684"/>
                  </a:moveTo>
                  <a:cubicBezTo>
                    <a:pt x="314" y="343"/>
                    <a:pt x="628" y="2"/>
                    <a:pt x="806" y="1"/>
                  </a:cubicBezTo>
                  <a:cubicBezTo>
                    <a:pt x="984" y="0"/>
                    <a:pt x="1026" y="338"/>
                    <a:pt x="1069" y="676"/>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209969" name="任意多边形 941107"/>
            <p:cNvSpPr/>
            <p:nvPr/>
          </p:nvSpPr>
          <p:spPr>
            <a:xfrm>
              <a:off x="2698" y="1126"/>
              <a:ext cx="298" cy="606"/>
            </a:xfrm>
            <a:custGeom>
              <a:avLst/>
              <a:gdLst/>
              <a:ahLst/>
              <a:cxnLst>
                <a:cxn ang="0">
                  <a:pos x="298" y="606"/>
                </a:cxn>
                <a:cxn ang="0">
                  <a:pos x="262" y="410"/>
                </a:cxn>
                <a:cxn ang="0">
                  <a:pos x="217" y="262"/>
                </a:cxn>
                <a:cxn ang="0">
                  <a:pos x="154" y="121"/>
                </a:cxn>
                <a:cxn ang="0">
                  <a:pos x="81" y="46"/>
                </a:cxn>
                <a:cxn ang="0">
                  <a:pos x="0" y="0"/>
                </a:cxn>
              </a:cxnLst>
              <a:rect l="0" t="0" r="0" b="0"/>
              <a:pathLst>
                <a:path w="271" h="535">
                  <a:moveTo>
                    <a:pt x="271" y="535"/>
                  </a:moveTo>
                  <a:cubicBezTo>
                    <a:pt x="266" y="506"/>
                    <a:pt x="250" y="412"/>
                    <a:pt x="238" y="362"/>
                  </a:cubicBezTo>
                  <a:cubicBezTo>
                    <a:pt x="226" y="312"/>
                    <a:pt x="213" y="273"/>
                    <a:pt x="197" y="231"/>
                  </a:cubicBezTo>
                  <a:cubicBezTo>
                    <a:pt x="181" y="189"/>
                    <a:pt x="160" y="139"/>
                    <a:pt x="140" y="107"/>
                  </a:cubicBezTo>
                  <a:cubicBezTo>
                    <a:pt x="120" y="75"/>
                    <a:pt x="97" y="59"/>
                    <a:pt x="74" y="41"/>
                  </a:cubicBezTo>
                  <a:cubicBezTo>
                    <a:pt x="51" y="23"/>
                    <a:pt x="15" y="9"/>
                    <a:pt x="0" y="0"/>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grpSp>
          <p:nvGrpSpPr>
            <p:cNvPr id="209970" name="组合 941108"/>
            <p:cNvGrpSpPr/>
            <p:nvPr/>
          </p:nvGrpSpPr>
          <p:grpSpPr>
            <a:xfrm>
              <a:off x="2795" y="2050"/>
              <a:ext cx="1102" cy="133"/>
              <a:chOff x="1498" y="1628"/>
              <a:chExt cx="979" cy="55"/>
            </a:xfrm>
          </p:grpSpPr>
          <p:sp>
            <p:nvSpPr>
              <p:cNvPr id="210025" name="矩形 941109"/>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0026" name="直接连接符 941110"/>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0027" name="直接连接符 941111"/>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0028" name="直接连接符 941112"/>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grpSp>
          <p:nvGrpSpPr>
            <p:cNvPr id="209971" name="组合 941113"/>
            <p:cNvGrpSpPr/>
            <p:nvPr/>
          </p:nvGrpSpPr>
          <p:grpSpPr>
            <a:xfrm>
              <a:off x="4124" y="2040"/>
              <a:ext cx="1102" cy="133"/>
              <a:chOff x="1498" y="1628"/>
              <a:chExt cx="979" cy="55"/>
            </a:xfrm>
          </p:grpSpPr>
          <p:sp>
            <p:nvSpPr>
              <p:cNvPr id="210021" name="矩形 941114"/>
              <p:cNvSpPr/>
              <p:nvPr/>
            </p:nvSpPr>
            <p:spPr>
              <a:xfrm>
                <a:off x="1498" y="1632"/>
                <a:ext cx="979" cy="51"/>
              </a:xfrm>
              <a:prstGeom prst="rect">
                <a:avLst/>
              </a:prstGeom>
              <a:solidFill>
                <a:srgbClr val="000099"/>
              </a:solidFill>
              <a:ln w="19050" cap="flat" cmpd="sng">
                <a:solidFill>
                  <a:srgbClr val="000099"/>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0022" name="直接连接符 941115"/>
              <p:cNvSpPr/>
              <p:nvPr/>
            </p:nvSpPr>
            <p:spPr>
              <a:xfrm flipV="1">
                <a:off x="1513" y="1630"/>
                <a:ext cx="0" cy="48"/>
              </a:xfrm>
              <a:prstGeom prst="line">
                <a:avLst/>
              </a:prstGeom>
              <a:ln w="19050" cap="flat" cmpd="sng">
                <a:solidFill>
                  <a:srgbClr val="000099"/>
                </a:solidFill>
                <a:prstDash val="solid"/>
                <a:headEnd type="none" w="med" len="med"/>
                <a:tailEnd type="none" w="med" len="med"/>
              </a:ln>
            </p:spPr>
          </p:sp>
          <p:sp>
            <p:nvSpPr>
              <p:cNvPr id="210023" name="直接连接符 941116"/>
              <p:cNvSpPr/>
              <p:nvPr/>
            </p:nvSpPr>
            <p:spPr>
              <a:xfrm>
                <a:off x="1510" y="1633"/>
                <a:ext cx="953" cy="0"/>
              </a:xfrm>
              <a:prstGeom prst="line">
                <a:avLst/>
              </a:prstGeom>
              <a:ln w="19050" cap="flat" cmpd="sng">
                <a:solidFill>
                  <a:srgbClr val="000099"/>
                </a:solidFill>
                <a:prstDash val="solid"/>
                <a:headEnd type="none" w="med" len="med"/>
                <a:tailEnd type="none" w="med" len="med"/>
              </a:ln>
            </p:spPr>
          </p:sp>
          <p:sp>
            <p:nvSpPr>
              <p:cNvPr id="210024" name="直接连接符 941117"/>
              <p:cNvSpPr/>
              <p:nvPr/>
            </p:nvSpPr>
            <p:spPr>
              <a:xfrm flipV="1">
                <a:off x="2458" y="1628"/>
                <a:ext cx="0" cy="48"/>
              </a:xfrm>
              <a:prstGeom prst="line">
                <a:avLst/>
              </a:prstGeom>
              <a:ln w="19050" cap="flat" cmpd="sng">
                <a:solidFill>
                  <a:srgbClr val="000099"/>
                </a:solidFill>
                <a:prstDash val="solid"/>
                <a:headEnd type="none" w="med" len="med"/>
                <a:tailEnd type="none" w="med" len="med"/>
              </a:ln>
            </p:spPr>
          </p:sp>
        </p:grpSp>
        <p:sp>
          <p:nvSpPr>
            <p:cNvPr id="209972" name="直接连接符 941118"/>
            <p:cNvSpPr/>
            <p:nvPr/>
          </p:nvSpPr>
          <p:spPr>
            <a:xfrm>
              <a:off x="4505" y="1476"/>
              <a:ext cx="0" cy="3043"/>
            </a:xfrm>
            <a:prstGeom prst="line">
              <a:avLst/>
            </a:prstGeom>
            <a:ln w="9525" cap="flat" cmpd="sng">
              <a:solidFill>
                <a:schemeClr val="tx1"/>
              </a:solidFill>
              <a:prstDash val="sysDot"/>
              <a:headEnd type="none" w="med" len="med"/>
              <a:tailEnd type="none" w="med" len="med"/>
            </a:ln>
          </p:spPr>
        </p:sp>
        <p:sp>
          <p:nvSpPr>
            <p:cNvPr id="209973" name="直接连接符 941119"/>
            <p:cNvSpPr/>
            <p:nvPr/>
          </p:nvSpPr>
          <p:spPr>
            <a:xfrm>
              <a:off x="2796" y="1469"/>
              <a:ext cx="0" cy="3044"/>
            </a:xfrm>
            <a:prstGeom prst="line">
              <a:avLst/>
            </a:prstGeom>
            <a:ln w="9525" cap="flat" cmpd="sng">
              <a:solidFill>
                <a:schemeClr val="tx1"/>
              </a:solidFill>
              <a:prstDash val="sysDot"/>
              <a:headEnd type="none" w="med" len="med"/>
              <a:tailEnd type="none" w="med" len="med"/>
            </a:ln>
          </p:spPr>
        </p:sp>
        <p:sp>
          <p:nvSpPr>
            <p:cNvPr id="209974" name="直接连接符 941120"/>
            <p:cNvSpPr/>
            <p:nvPr/>
          </p:nvSpPr>
          <p:spPr>
            <a:xfrm>
              <a:off x="2972" y="1463"/>
              <a:ext cx="0" cy="3042"/>
            </a:xfrm>
            <a:prstGeom prst="line">
              <a:avLst/>
            </a:prstGeom>
            <a:ln w="9525" cap="flat" cmpd="sng">
              <a:solidFill>
                <a:schemeClr val="tx1"/>
              </a:solidFill>
              <a:prstDash val="sysDot"/>
              <a:headEnd type="none" w="med" len="med"/>
              <a:tailEnd type="none" w="med" len="med"/>
            </a:ln>
          </p:spPr>
        </p:sp>
        <p:sp>
          <p:nvSpPr>
            <p:cNvPr id="209975" name="矩形 941121"/>
            <p:cNvSpPr/>
            <p:nvPr/>
          </p:nvSpPr>
          <p:spPr>
            <a:xfrm>
              <a:off x="2698" y="2692"/>
              <a:ext cx="102" cy="166"/>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76" name="直接连接符 941122"/>
            <p:cNvSpPr/>
            <p:nvPr/>
          </p:nvSpPr>
          <p:spPr>
            <a:xfrm>
              <a:off x="5224" y="1471"/>
              <a:ext cx="0" cy="3043"/>
            </a:xfrm>
            <a:prstGeom prst="line">
              <a:avLst/>
            </a:prstGeom>
            <a:ln w="9525" cap="flat" cmpd="sng">
              <a:solidFill>
                <a:schemeClr val="tx1"/>
              </a:solidFill>
              <a:prstDash val="sysDot"/>
              <a:headEnd type="none" w="med" len="med"/>
              <a:tailEnd type="none" w="med" len="med"/>
            </a:ln>
          </p:spPr>
        </p:sp>
        <p:sp>
          <p:nvSpPr>
            <p:cNvPr id="209977" name="直接连接符 941123"/>
            <p:cNvSpPr/>
            <p:nvPr/>
          </p:nvSpPr>
          <p:spPr>
            <a:xfrm>
              <a:off x="5455" y="1480"/>
              <a:ext cx="0" cy="3043"/>
            </a:xfrm>
            <a:prstGeom prst="line">
              <a:avLst/>
            </a:prstGeom>
            <a:ln w="9525" cap="flat" cmpd="sng">
              <a:solidFill>
                <a:schemeClr val="tx1"/>
              </a:solidFill>
              <a:prstDash val="sysDot"/>
              <a:headEnd type="none" w="med" len="med"/>
              <a:tailEnd type="none" w="med" len="med"/>
            </a:ln>
          </p:spPr>
        </p:sp>
        <p:grpSp>
          <p:nvGrpSpPr>
            <p:cNvPr id="209978" name="组合 941124"/>
            <p:cNvGrpSpPr/>
            <p:nvPr/>
          </p:nvGrpSpPr>
          <p:grpSpPr>
            <a:xfrm>
              <a:off x="5453" y="2040"/>
              <a:ext cx="586" cy="142"/>
              <a:chOff x="1498" y="1628"/>
              <a:chExt cx="979" cy="55"/>
            </a:xfrm>
          </p:grpSpPr>
          <p:sp>
            <p:nvSpPr>
              <p:cNvPr id="210017" name="矩形 941125"/>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0018" name="直接连接符 941126"/>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0019" name="直接连接符 941127"/>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0020" name="直接连接符 941128"/>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sp>
          <p:nvSpPr>
            <p:cNvPr id="209979" name="直接连接符 941129"/>
            <p:cNvSpPr/>
            <p:nvPr/>
          </p:nvSpPr>
          <p:spPr>
            <a:xfrm>
              <a:off x="3779" y="1469"/>
              <a:ext cx="0" cy="3043"/>
            </a:xfrm>
            <a:prstGeom prst="line">
              <a:avLst/>
            </a:prstGeom>
            <a:ln w="9525" cap="flat" cmpd="sng">
              <a:solidFill>
                <a:schemeClr val="tx1"/>
              </a:solidFill>
              <a:prstDash val="sysDot"/>
              <a:headEnd type="none" w="med" len="med"/>
              <a:tailEnd type="none" w="med" len="med"/>
            </a:ln>
          </p:spPr>
        </p:sp>
        <p:sp>
          <p:nvSpPr>
            <p:cNvPr id="209980" name="直接连接符 941130"/>
            <p:cNvSpPr/>
            <p:nvPr/>
          </p:nvSpPr>
          <p:spPr>
            <a:xfrm>
              <a:off x="5232" y="1471"/>
              <a:ext cx="0" cy="3043"/>
            </a:xfrm>
            <a:prstGeom prst="line">
              <a:avLst/>
            </a:prstGeom>
            <a:ln w="9525" cap="flat" cmpd="sng">
              <a:solidFill>
                <a:schemeClr val="tx1"/>
              </a:solidFill>
              <a:prstDash val="sysDot"/>
              <a:headEnd type="none" w="med" len="med"/>
              <a:tailEnd type="none" w="med" len="med"/>
            </a:ln>
          </p:spPr>
        </p:sp>
        <p:sp>
          <p:nvSpPr>
            <p:cNvPr id="209981" name="直接连接符 941131"/>
            <p:cNvSpPr/>
            <p:nvPr/>
          </p:nvSpPr>
          <p:spPr>
            <a:xfrm>
              <a:off x="5115" y="1467"/>
              <a:ext cx="0" cy="3043"/>
            </a:xfrm>
            <a:prstGeom prst="line">
              <a:avLst/>
            </a:prstGeom>
            <a:ln w="9525" cap="flat" cmpd="sng">
              <a:solidFill>
                <a:schemeClr val="tx1"/>
              </a:solidFill>
              <a:prstDash val="sysDot"/>
              <a:headEnd type="none" w="med" len="med"/>
              <a:tailEnd type="none" w="med" len="med"/>
            </a:ln>
          </p:spPr>
        </p:sp>
        <p:sp>
          <p:nvSpPr>
            <p:cNvPr id="209982" name="矩形 941132"/>
            <p:cNvSpPr/>
            <p:nvPr/>
          </p:nvSpPr>
          <p:spPr>
            <a:xfrm>
              <a:off x="5227" y="3654"/>
              <a:ext cx="228" cy="174"/>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grpSp>
          <p:nvGrpSpPr>
            <p:cNvPr id="209983" name="组合 941133"/>
            <p:cNvGrpSpPr/>
            <p:nvPr/>
          </p:nvGrpSpPr>
          <p:grpSpPr>
            <a:xfrm>
              <a:off x="2793" y="3970"/>
              <a:ext cx="1102" cy="152"/>
              <a:chOff x="1498" y="1628"/>
              <a:chExt cx="979" cy="55"/>
            </a:xfrm>
          </p:grpSpPr>
          <p:sp>
            <p:nvSpPr>
              <p:cNvPr id="210013" name="矩形 941134"/>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0014" name="直接连接符 941135"/>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0015" name="直接连接符 941136"/>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0016" name="直接连接符 941137"/>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grpSp>
          <p:nvGrpSpPr>
            <p:cNvPr id="209984" name="组合 941138"/>
            <p:cNvGrpSpPr/>
            <p:nvPr/>
          </p:nvGrpSpPr>
          <p:grpSpPr>
            <a:xfrm>
              <a:off x="4129" y="4294"/>
              <a:ext cx="1103" cy="152"/>
              <a:chOff x="1498" y="1628"/>
              <a:chExt cx="979" cy="55"/>
            </a:xfrm>
          </p:grpSpPr>
          <p:sp>
            <p:nvSpPr>
              <p:cNvPr id="210009" name="矩形 941139"/>
              <p:cNvSpPr/>
              <p:nvPr/>
            </p:nvSpPr>
            <p:spPr>
              <a:xfrm>
                <a:off x="1498" y="1632"/>
                <a:ext cx="979" cy="51"/>
              </a:xfrm>
              <a:prstGeom prst="rect">
                <a:avLst/>
              </a:prstGeom>
              <a:solidFill>
                <a:srgbClr val="000099"/>
              </a:solidFill>
              <a:ln w="19050" cap="flat" cmpd="sng">
                <a:solidFill>
                  <a:srgbClr val="000099"/>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0010" name="直接连接符 941140"/>
              <p:cNvSpPr/>
              <p:nvPr/>
            </p:nvSpPr>
            <p:spPr>
              <a:xfrm flipV="1">
                <a:off x="1513" y="1630"/>
                <a:ext cx="0" cy="48"/>
              </a:xfrm>
              <a:prstGeom prst="line">
                <a:avLst/>
              </a:prstGeom>
              <a:ln w="19050" cap="flat" cmpd="sng">
                <a:solidFill>
                  <a:srgbClr val="000099"/>
                </a:solidFill>
                <a:prstDash val="solid"/>
                <a:headEnd type="none" w="med" len="med"/>
                <a:tailEnd type="none" w="med" len="med"/>
              </a:ln>
            </p:spPr>
          </p:sp>
          <p:sp>
            <p:nvSpPr>
              <p:cNvPr id="210011" name="直接连接符 941141"/>
              <p:cNvSpPr/>
              <p:nvPr/>
            </p:nvSpPr>
            <p:spPr>
              <a:xfrm>
                <a:off x="1510" y="1633"/>
                <a:ext cx="953" cy="0"/>
              </a:xfrm>
              <a:prstGeom prst="line">
                <a:avLst/>
              </a:prstGeom>
              <a:ln w="19050" cap="flat" cmpd="sng">
                <a:solidFill>
                  <a:srgbClr val="000099"/>
                </a:solidFill>
                <a:prstDash val="solid"/>
                <a:headEnd type="none" w="med" len="med"/>
                <a:tailEnd type="none" w="med" len="med"/>
              </a:ln>
            </p:spPr>
          </p:sp>
          <p:sp>
            <p:nvSpPr>
              <p:cNvPr id="210012" name="直接连接符 941142"/>
              <p:cNvSpPr/>
              <p:nvPr/>
            </p:nvSpPr>
            <p:spPr>
              <a:xfrm flipV="1">
                <a:off x="2458" y="1628"/>
                <a:ext cx="0" cy="48"/>
              </a:xfrm>
              <a:prstGeom prst="line">
                <a:avLst/>
              </a:prstGeom>
              <a:ln w="19050" cap="flat" cmpd="sng">
                <a:solidFill>
                  <a:srgbClr val="000099"/>
                </a:solidFill>
                <a:prstDash val="solid"/>
                <a:headEnd type="none" w="med" len="med"/>
                <a:tailEnd type="none" w="med" len="med"/>
              </a:ln>
            </p:spPr>
          </p:sp>
        </p:grpSp>
        <p:sp>
          <p:nvSpPr>
            <p:cNvPr id="209985" name="矩形 941143"/>
            <p:cNvSpPr/>
            <p:nvPr/>
          </p:nvSpPr>
          <p:spPr>
            <a:xfrm>
              <a:off x="2366" y="1360"/>
              <a:ext cx="293"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0000FF"/>
                  </a:solidFill>
                  <a:latin typeface="Times New Roman" panose="02020603050405020304" pitchFamily="18" charset="0"/>
                  <a:ea typeface="宋体" panose="02010600030101010101" pitchFamily="2" charset="-122"/>
                </a:rPr>
                <a:t>V</a:t>
              </a:r>
              <a:r>
                <a:rPr lang="en-US" altLang="zh-CN" sz="1400" baseline="-25000" dirty="0">
                  <a:solidFill>
                    <a:srgbClr val="0000FF"/>
                  </a:solidFill>
                  <a:latin typeface="Times New Roman" panose="02020603050405020304" pitchFamily="18" charset="0"/>
                  <a:ea typeface="宋体" panose="02010600030101010101" pitchFamily="2" charset="-122"/>
                </a:rPr>
                <a:t>cs</a:t>
              </a:r>
              <a:endParaRPr lang="en-US" altLang="zh-CN" sz="1400" baseline="-25000" dirty="0">
                <a:solidFill>
                  <a:srgbClr val="0000FF"/>
                </a:solidFill>
                <a:latin typeface="Times New Roman" panose="02020603050405020304" pitchFamily="18" charset="0"/>
                <a:ea typeface="宋体" panose="02010600030101010101" pitchFamily="2" charset="-122"/>
              </a:endParaRPr>
            </a:p>
          </p:txBody>
        </p:sp>
        <p:sp>
          <p:nvSpPr>
            <p:cNvPr id="209986" name="矩形 941144"/>
            <p:cNvSpPr/>
            <p:nvPr/>
          </p:nvSpPr>
          <p:spPr>
            <a:xfrm>
              <a:off x="2329" y="1634"/>
              <a:ext cx="327"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a:t>
              </a:r>
              <a:r>
                <a:rPr lang="en-US" altLang="zh-CN" sz="1400" baseline="-25000" dirty="0">
                  <a:solidFill>
                    <a:srgbClr val="FF3300"/>
                  </a:solidFill>
                  <a:latin typeface="Times New Roman" panose="02020603050405020304" pitchFamily="18" charset="0"/>
                  <a:ea typeface="宋体" panose="02010600030101010101" pitchFamily="2" charset="-122"/>
                </a:rPr>
                <a:t>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209987" name="文本框 941145"/>
            <p:cNvSpPr txBox="1"/>
            <p:nvPr/>
          </p:nvSpPr>
          <p:spPr>
            <a:xfrm>
              <a:off x="2424" y="2334"/>
              <a:ext cx="249"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 </a:t>
              </a:r>
              <a:endParaRPr lang="en-US" altLang="zh-TW" sz="1400" dirty="0">
                <a:latin typeface="Arial" panose="020B0604020202020204" pitchFamily="34" charset="0"/>
              </a:endParaRPr>
            </a:p>
          </p:txBody>
        </p:sp>
        <p:sp>
          <p:nvSpPr>
            <p:cNvPr id="209988" name="文本框 941146"/>
            <p:cNvSpPr txBox="1"/>
            <p:nvPr/>
          </p:nvSpPr>
          <p:spPr>
            <a:xfrm>
              <a:off x="2225" y="3958"/>
              <a:ext cx="426" cy="218"/>
            </a:xfrm>
            <a:prstGeom prst="rect">
              <a:avLst/>
            </a:prstGeom>
            <a:noFill/>
            <a:ln w="19050">
              <a:noFill/>
            </a:ln>
          </p:spPr>
          <p:txBody>
            <a:bodyPr wrap="none" lIns="91429" tIns="45714" rIns="91429" bIns="45714">
              <a:spAutoFit/>
            </a:bodyPr>
            <a:lstStyle/>
            <a:p>
              <a:pPr eaLnBrk="1" hangingPunct="1"/>
              <a:r>
                <a:rPr lang="en-US" altLang="zh-TW" sz="1400" dirty="0">
                  <a:solidFill>
                    <a:srgbClr val="D60093"/>
                  </a:solidFill>
                  <a:latin typeface="Arial" panose="020B0604020202020204" pitchFamily="34" charset="0"/>
                </a:rPr>
                <a:t>SR1*</a:t>
              </a:r>
              <a:endParaRPr lang="en-US" altLang="zh-TW" sz="1400" dirty="0">
                <a:solidFill>
                  <a:srgbClr val="D60093"/>
                </a:solidFill>
                <a:latin typeface="Arial" panose="020B0604020202020204" pitchFamily="34" charset="0"/>
              </a:endParaRPr>
            </a:p>
          </p:txBody>
        </p:sp>
        <p:sp>
          <p:nvSpPr>
            <p:cNvPr id="209989" name="文本框 941147"/>
            <p:cNvSpPr txBox="1"/>
            <p:nvPr/>
          </p:nvSpPr>
          <p:spPr>
            <a:xfrm>
              <a:off x="2234" y="4272"/>
              <a:ext cx="426" cy="218"/>
            </a:xfrm>
            <a:prstGeom prst="rect">
              <a:avLst/>
            </a:prstGeom>
            <a:noFill/>
            <a:ln w="19050">
              <a:noFill/>
            </a:ln>
          </p:spPr>
          <p:txBody>
            <a:bodyPr wrap="none" lIns="91429" tIns="45714" rIns="91429" bIns="45714">
              <a:spAutoFit/>
            </a:bodyPr>
            <a:lstStyle/>
            <a:p>
              <a:pPr eaLnBrk="1" hangingPunct="1"/>
              <a:r>
                <a:rPr lang="en-US" altLang="zh-TW" sz="1400" dirty="0">
                  <a:solidFill>
                    <a:srgbClr val="000099"/>
                  </a:solidFill>
                  <a:latin typeface="Arial" panose="020B0604020202020204" pitchFamily="34" charset="0"/>
                </a:rPr>
                <a:t>SR2*</a:t>
              </a:r>
              <a:endParaRPr lang="en-US" altLang="zh-TW" sz="1400" dirty="0">
                <a:solidFill>
                  <a:srgbClr val="000099"/>
                </a:solidFill>
                <a:latin typeface="Arial" panose="020B0604020202020204" pitchFamily="34" charset="0"/>
              </a:endParaRPr>
            </a:p>
          </p:txBody>
        </p:sp>
        <p:grpSp>
          <p:nvGrpSpPr>
            <p:cNvPr id="209990" name="组合 941148"/>
            <p:cNvGrpSpPr/>
            <p:nvPr/>
          </p:nvGrpSpPr>
          <p:grpSpPr>
            <a:xfrm>
              <a:off x="3735" y="1309"/>
              <a:ext cx="416" cy="256"/>
              <a:chOff x="336" y="1595"/>
              <a:chExt cx="416" cy="256"/>
            </a:xfrm>
          </p:grpSpPr>
          <p:sp>
            <p:nvSpPr>
              <p:cNvPr id="210007" name="椭圆 941149"/>
              <p:cNvSpPr/>
              <p:nvPr/>
            </p:nvSpPr>
            <p:spPr>
              <a:xfrm>
                <a:off x="336" y="164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0008" name="文本框 941150"/>
              <p:cNvSpPr txBox="1"/>
              <p:nvPr/>
            </p:nvSpPr>
            <p:spPr>
              <a:xfrm>
                <a:off x="354" y="159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SR1</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grpSp>
          <p:nvGrpSpPr>
            <p:cNvPr id="209991" name="组合 941151"/>
            <p:cNvGrpSpPr/>
            <p:nvPr/>
          </p:nvGrpSpPr>
          <p:grpSpPr>
            <a:xfrm>
              <a:off x="5096" y="1328"/>
              <a:ext cx="416" cy="256"/>
              <a:chOff x="336" y="1595"/>
              <a:chExt cx="416" cy="256"/>
            </a:xfrm>
          </p:grpSpPr>
          <p:sp>
            <p:nvSpPr>
              <p:cNvPr id="210005" name="椭圆 941152"/>
              <p:cNvSpPr/>
              <p:nvPr/>
            </p:nvSpPr>
            <p:spPr>
              <a:xfrm>
                <a:off x="336" y="164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0006" name="文本框 941153"/>
              <p:cNvSpPr txBox="1"/>
              <p:nvPr/>
            </p:nvSpPr>
            <p:spPr>
              <a:xfrm>
                <a:off x="354" y="159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SR2</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sp>
          <p:nvSpPr>
            <p:cNvPr id="209992" name="直接连接符 941154"/>
            <p:cNvSpPr/>
            <p:nvPr/>
          </p:nvSpPr>
          <p:spPr>
            <a:xfrm>
              <a:off x="2804" y="3208"/>
              <a:ext cx="3356" cy="0"/>
            </a:xfrm>
            <a:prstGeom prst="line">
              <a:avLst/>
            </a:prstGeom>
            <a:ln w="9525" cap="flat" cmpd="sng">
              <a:solidFill>
                <a:schemeClr val="tx1"/>
              </a:solidFill>
              <a:prstDash val="solid"/>
              <a:headEnd type="none" w="med" len="med"/>
              <a:tailEnd type="none" w="med" len="med"/>
            </a:ln>
          </p:spPr>
        </p:sp>
        <p:sp>
          <p:nvSpPr>
            <p:cNvPr id="209993" name="直接连接符 941155"/>
            <p:cNvSpPr/>
            <p:nvPr/>
          </p:nvSpPr>
          <p:spPr>
            <a:xfrm flipV="1">
              <a:off x="2698" y="3209"/>
              <a:ext cx="3339" cy="0"/>
            </a:xfrm>
            <a:prstGeom prst="line">
              <a:avLst/>
            </a:prstGeom>
            <a:ln w="9525" cap="flat" cmpd="sng">
              <a:solidFill>
                <a:schemeClr val="tx1"/>
              </a:solidFill>
              <a:prstDash val="solid"/>
              <a:headEnd type="none" w="med" len="med"/>
              <a:tailEnd type="none" w="med" len="med"/>
            </a:ln>
          </p:spPr>
        </p:sp>
        <p:sp>
          <p:nvSpPr>
            <p:cNvPr id="209994" name="矩形 941156"/>
            <p:cNvSpPr/>
            <p:nvPr/>
          </p:nvSpPr>
          <p:spPr>
            <a:xfrm>
              <a:off x="5220" y="3045"/>
              <a:ext cx="236" cy="174"/>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09995" name="直接连接符 941157"/>
            <p:cNvSpPr/>
            <p:nvPr/>
          </p:nvSpPr>
          <p:spPr>
            <a:xfrm>
              <a:off x="2690" y="3517"/>
              <a:ext cx="3356" cy="0"/>
            </a:xfrm>
            <a:prstGeom prst="line">
              <a:avLst/>
            </a:prstGeom>
            <a:ln w="9525" cap="flat" cmpd="sng">
              <a:solidFill>
                <a:schemeClr val="tx1"/>
              </a:solidFill>
              <a:prstDash val="solid"/>
              <a:headEnd type="none" w="med" len="med"/>
              <a:tailEnd type="none" w="med" len="med"/>
            </a:ln>
          </p:spPr>
        </p:sp>
        <p:sp>
          <p:nvSpPr>
            <p:cNvPr id="209996" name="矩形 941158"/>
            <p:cNvSpPr/>
            <p:nvPr/>
          </p:nvSpPr>
          <p:spPr>
            <a:xfrm>
              <a:off x="2691" y="3347"/>
              <a:ext cx="101" cy="165"/>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grpSp>
          <p:nvGrpSpPr>
            <p:cNvPr id="209997" name="组合 941159"/>
            <p:cNvGrpSpPr/>
            <p:nvPr/>
          </p:nvGrpSpPr>
          <p:grpSpPr>
            <a:xfrm>
              <a:off x="2256" y="2668"/>
              <a:ext cx="439" cy="1178"/>
              <a:chOff x="2036" y="2668"/>
              <a:chExt cx="439" cy="1178"/>
            </a:xfrm>
          </p:grpSpPr>
          <p:sp>
            <p:nvSpPr>
              <p:cNvPr id="210001" name="文本框 941160"/>
              <p:cNvSpPr txBox="1"/>
              <p:nvPr/>
            </p:nvSpPr>
            <p:spPr>
              <a:xfrm>
                <a:off x="2065" y="2668"/>
                <a:ext cx="334" cy="218"/>
              </a:xfrm>
              <a:prstGeom prst="rect">
                <a:avLst/>
              </a:prstGeom>
              <a:noFill/>
              <a:ln w="19050">
                <a:noFill/>
              </a:ln>
            </p:spPr>
            <p:txBody>
              <a:bodyPr wrap="none" lIns="91429" tIns="45714" rIns="91429" bIns="45714">
                <a:spAutoFit/>
              </a:bodyPr>
              <a:lstStyle/>
              <a:p>
                <a:pPr eaLnBrk="1" hangingPunct="1"/>
                <a:r>
                  <a:rPr lang="en-US" altLang="zh-TW" sz="1400" dirty="0">
                    <a:solidFill>
                      <a:srgbClr val="FF33CC"/>
                    </a:solidFill>
                    <a:latin typeface="Arial" panose="020B0604020202020204" pitchFamily="34" charset="0"/>
                  </a:rPr>
                  <a:t>S1*</a:t>
                </a:r>
                <a:endParaRPr lang="en-US" altLang="zh-TW" sz="1400" dirty="0">
                  <a:solidFill>
                    <a:schemeClr val="accent2"/>
                  </a:solidFill>
                  <a:latin typeface="Arial" panose="020B0604020202020204" pitchFamily="34" charset="0"/>
                </a:endParaRPr>
              </a:p>
            </p:txBody>
          </p:sp>
          <p:sp>
            <p:nvSpPr>
              <p:cNvPr id="210002" name="文本框 941161"/>
              <p:cNvSpPr txBox="1"/>
              <p:nvPr/>
            </p:nvSpPr>
            <p:spPr>
              <a:xfrm>
                <a:off x="2036" y="3628"/>
                <a:ext cx="420" cy="21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sp>
            <p:nvSpPr>
              <p:cNvPr id="210003" name="文本框 941162"/>
              <p:cNvSpPr txBox="1"/>
              <p:nvPr/>
            </p:nvSpPr>
            <p:spPr>
              <a:xfrm>
                <a:off x="2062" y="3017"/>
                <a:ext cx="334" cy="218"/>
              </a:xfrm>
              <a:prstGeom prst="rect">
                <a:avLst/>
              </a:prstGeom>
              <a:noFill/>
              <a:ln w="19050">
                <a:noFill/>
              </a:ln>
            </p:spPr>
            <p:txBody>
              <a:bodyPr wrap="none" lIns="91429" tIns="45714" rIns="91429" bIns="45714">
                <a:spAutoFit/>
              </a:bodyPr>
              <a:lstStyle/>
              <a:p>
                <a:pPr eaLnBrk="1" hangingPunct="1"/>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210004" name="文本框 941163"/>
              <p:cNvSpPr txBox="1"/>
              <p:nvPr/>
            </p:nvSpPr>
            <p:spPr>
              <a:xfrm>
                <a:off x="2055" y="3317"/>
                <a:ext cx="420" cy="218"/>
              </a:xfrm>
              <a:prstGeom prst="rect">
                <a:avLst/>
              </a:prstGeom>
              <a:noFill/>
              <a:ln w="19050">
                <a:noFill/>
              </a:ln>
            </p:spPr>
            <p:txBody>
              <a:bodyPr wrap="none" lIns="91429" tIns="45714" rIns="91429" bIns="45714">
                <a:spAutoFit/>
              </a:bodyPr>
              <a:lstStyle/>
              <a:p>
                <a:pPr eaLnBrk="1" hangingPunct="1"/>
                <a:r>
                  <a:rPr lang="en-US" altLang="zh-TW" sz="1400" dirty="0">
                    <a:solidFill>
                      <a:srgbClr val="FF33CC"/>
                    </a:solidFill>
                    <a:latin typeface="Arial" panose="020B0604020202020204" pitchFamily="34" charset="0"/>
                  </a:rPr>
                  <a:t>S1**</a:t>
                </a:r>
                <a:r>
                  <a:rPr lang="en-US" altLang="zh-TW" sz="1400" dirty="0">
                    <a:latin typeface="Arial" panose="020B0604020202020204" pitchFamily="34" charset="0"/>
                  </a:rPr>
                  <a:t> </a:t>
                </a:r>
                <a:endParaRPr lang="en-US" altLang="zh-TW" sz="1400" dirty="0">
                  <a:latin typeface="Arial" panose="020B0604020202020204" pitchFamily="34" charset="0"/>
                </a:endParaRPr>
              </a:p>
            </p:txBody>
          </p:sp>
        </p:grpSp>
        <p:sp>
          <p:nvSpPr>
            <p:cNvPr id="209998" name="椭圆 941164"/>
            <p:cNvSpPr/>
            <p:nvPr/>
          </p:nvSpPr>
          <p:spPr>
            <a:xfrm>
              <a:off x="3677" y="1030"/>
              <a:ext cx="432" cy="266"/>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09999" name="文本框 941165"/>
            <p:cNvSpPr txBox="1"/>
            <p:nvPr/>
          </p:nvSpPr>
          <p:spPr>
            <a:xfrm>
              <a:off x="3225" y="2015"/>
              <a:ext cx="284"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S1</a:t>
              </a:r>
              <a:endParaRPr lang="en-US" altLang="zh-TW" sz="1400" dirty="0">
                <a:latin typeface="Arial" panose="020B0604020202020204" pitchFamily="34" charset="0"/>
              </a:endParaRPr>
            </a:p>
          </p:txBody>
        </p:sp>
        <p:sp>
          <p:nvSpPr>
            <p:cNvPr id="210000" name="文本框 941166"/>
            <p:cNvSpPr txBox="1"/>
            <p:nvPr/>
          </p:nvSpPr>
          <p:spPr>
            <a:xfrm>
              <a:off x="4545" y="2007"/>
              <a:ext cx="284" cy="218"/>
            </a:xfrm>
            <a:prstGeom prst="rect">
              <a:avLst/>
            </a:prstGeom>
            <a:noFill/>
            <a:ln w="19050">
              <a:noFill/>
            </a:ln>
          </p:spPr>
          <p:txBody>
            <a:bodyPr wrap="none" lIns="91429" tIns="45714" rIns="91429" bIns="45714">
              <a:spAutoFit/>
            </a:bodyPr>
            <a:lstStyle/>
            <a:p>
              <a:pPr eaLnBrk="1" hangingPunct="1"/>
              <a:r>
                <a:rPr lang="en-US" altLang="zh-TW" sz="1400" dirty="0">
                  <a:solidFill>
                    <a:schemeClr val="bg1"/>
                  </a:solidFill>
                  <a:latin typeface="Arial" panose="020B0604020202020204" pitchFamily="34" charset="0"/>
                </a:rPr>
                <a:t>S2</a:t>
              </a:r>
              <a:endParaRPr lang="en-US" altLang="zh-TW" sz="1400" dirty="0">
                <a:solidFill>
                  <a:schemeClr val="bg1"/>
                </a:solidFill>
                <a:latin typeface="Arial" panose="020B0604020202020204" pitchFamily="34" charset="0"/>
              </a:endParaRPr>
            </a:p>
          </p:txBody>
        </p:sp>
      </p:grpSp>
      <p:sp>
        <p:nvSpPr>
          <p:cNvPr id="209937" name="文本框 941167"/>
          <p:cNvSpPr txBox="1"/>
          <p:nvPr/>
        </p:nvSpPr>
        <p:spPr>
          <a:xfrm>
            <a:off x="381000" y="2028825"/>
            <a:ext cx="2736850" cy="942975"/>
          </a:xfrm>
          <a:prstGeom prst="rect">
            <a:avLst/>
          </a:prstGeom>
          <a:noFill/>
          <a:ln w="9525">
            <a:noFill/>
          </a:ln>
        </p:spPr>
        <p:txBody>
          <a:bodyPr lIns="82058" tIns="41029" rIns="82058" bIns="41029">
            <a:spAutoFit/>
          </a:bodyPr>
          <a:lstStyle/>
          <a:p>
            <a:pPr defTabSz="821055" eaLnBrk="1" hangingPunct="1">
              <a:spcBef>
                <a:spcPct val="50000"/>
              </a:spcBef>
            </a:pPr>
            <a:r>
              <a:rPr lang="zh-CN" altLang="en-US" sz="1400" dirty="0">
                <a:latin typeface="Times New Roman" panose="02020603050405020304" pitchFamily="18" charset="0"/>
                <a:ea typeface="宋体" panose="02010600030101010101" pitchFamily="2" charset="-122"/>
              </a:rPr>
              <a:t>在大于谐振频率时，</a:t>
            </a:r>
            <a:r>
              <a:rPr lang="en-US" altLang="zh-CN" sz="1400" dirty="0">
                <a:latin typeface="Times New Roman" panose="02020603050405020304" pitchFamily="18" charset="0"/>
                <a:ea typeface="宋体" panose="02010600030101010101" pitchFamily="2" charset="-122"/>
              </a:rPr>
              <a:t>SR1 &amp; SR2</a:t>
            </a:r>
            <a:r>
              <a:rPr lang="zh-CN" altLang="en-US" sz="1400" dirty="0">
                <a:latin typeface="Times New Roman" panose="02020603050405020304" pitchFamily="18" charset="0"/>
                <a:ea typeface="宋体" panose="02010600030101010101" pitchFamily="2" charset="-122"/>
              </a:rPr>
              <a:t>的时序仅由</a:t>
            </a:r>
            <a:r>
              <a:rPr lang="en-US" altLang="zh-CN" sz="1400" dirty="0">
                <a:latin typeface="Times New Roman" panose="02020603050405020304" pitchFamily="18" charset="0"/>
                <a:ea typeface="宋体" panose="02010600030101010101" pitchFamily="2" charset="-122"/>
              </a:rPr>
              <a:t> S1* &amp; S2** </a:t>
            </a:r>
            <a:r>
              <a:rPr lang="zh-CN" altLang="en-US" sz="1400" dirty="0">
                <a:latin typeface="Times New Roman" panose="02020603050405020304" pitchFamily="18" charset="0"/>
                <a:ea typeface="宋体" panose="02010600030101010101" pitchFamily="2" charset="-122"/>
              </a:rPr>
              <a:t>和</a:t>
            </a:r>
            <a:r>
              <a:rPr lang="en-US" altLang="zh-CN" sz="1400" dirty="0">
                <a:latin typeface="Times New Roman" panose="02020603050405020304" pitchFamily="18" charset="0"/>
                <a:ea typeface="宋体" panose="02010600030101010101" pitchFamily="2" charset="-122"/>
              </a:rPr>
              <a:t>S2* &amp; S2** </a:t>
            </a:r>
            <a:r>
              <a:rPr lang="zh-CN" altLang="en-US" sz="1400" dirty="0">
                <a:latin typeface="Times New Roman" panose="02020603050405020304" pitchFamily="18" charset="0"/>
                <a:ea typeface="宋体" panose="02010600030101010101" pitchFamily="2" charset="-122"/>
              </a:rPr>
              <a:t>信号分别决定</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而不再由电流传感器信号</a:t>
            </a:r>
            <a:r>
              <a:rPr lang="en-US" altLang="zh-CN" sz="1400" dirty="0">
                <a:latin typeface="Times New Roman" panose="02020603050405020304" pitchFamily="18" charset="0"/>
                <a:ea typeface="宋体" panose="02010600030101010101" pitchFamily="2" charset="-122"/>
              </a:rPr>
              <a:t>S</a:t>
            </a:r>
            <a:r>
              <a:rPr lang="zh-CN" altLang="en-US" sz="1400" dirty="0">
                <a:latin typeface="Times New Roman" panose="02020603050405020304" pitchFamily="18" charset="0"/>
                <a:ea typeface="宋体" panose="02010600030101010101" pitchFamily="2" charset="-122"/>
              </a:rPr>
              <a:t>决定</a:t>
            </a:r>
            <a:endParaRPr lang="zh-CN" altLang="en-US" sz="1400" b="0" dirty="0">
              <a:latin typeface="Times New Roman" panose="02020603050405020304" pitchFamily="18" charset="0"/>
              <a:ea typeface="宋体" panose="02010600030101010101" pitchFamily="2" charset="-122"/>
            </a:endParaRPr>
          </a:p>
        </p:txBody>
      </p:sp>
      <p:sp>
        <p:nvSpPr>
          <p:cNvPr id="209938" name="椭圆 941168"/>
          <p:cNvSpPr/>
          <p:nvPr/>
        </p:nvSpPr>
        <p:spPr>
          <a:xfrm>
            <a:off x="5437188" y="5378450"/>
            <a:ext cx="698500" cy="1076325"/>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 name="矩形 912440"/>
          <p:cNvSpPr/>
          <p:nvPr/>
        </p:nvSpPr>
        <p:spPr>
          <a:xfrm>
            <a:off x="1475105" y="5060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
        <p:nvSpPr>
          <p:cNvPr id="207937" name="文本框 939129"/>
          <p:cNvSpPr txBox="1"/>
          <p:nvPr/>
        </p:nvSpPr>
        <p:spPr>
          <a:xfrm>
            <a:off x="1604963" y="1069574"/>
            <a:ext cx="6634724" cy="296545"/>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同步整流驱动电路在高于谐振频率时的时序图</a:t>
            </a:r>
            <a:endParaRPr lang="en-US" altLang="zh-CN" sz="1400" dirty="0">
              <a:solidFill>
                <a:schemeClr val="accent2"/>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椭圆 943105"/>
          <p:cNvSpPr/>
          <p:nvPr/>
        </p:nvSpPr>
        <p:spPr>
          <a:xfrm>
            <a:off x="4594225" y="2749550"/>
            <a:ext cx="817563" cy="3060700"/>
          </a:xfrm>
          <a:prstGeom prst="ellipse">
            <a:avLst/>
          </a:prstGeom>
          <a:solidFill>
            <a:srgbClr val="FFCC66"/>
          </a:solidFill>
          <a:ln w="9525">
            <a:noFill/>
          </a:ln>
        </p:spPr>
        <p:txBody>
          <a:bodyPr/>
          <a:lstStyle/>
          <a:p>
            <a:pPr eaLnBrk="1" hangingPunct="1"/>
            <a:endParaRPr lang="zh-CN" altLang="en-US" dirty="0">
              <a:latin typeface="Edwardian Script ITC" panose="030303020407070D0804" pitchFamily="66" charset="0"/>
            </a:endParaRPr>
          </a:p>
        </p:txBody>
      </p:sp>
      <p:sp>
        <p:nvSpPr>
          <p:cNvPr id="211971" name="文本框 943106"/>
          <p:cNvSpPr txBox="1"/>
          <p:nvPr/>
        </p:nvSpPr>
        <p:spPr>
          <a:xfrm>
            <a:off x="1409700" y="5980113"/>
            <a:ext cx="6324600" cy="551815"/>
          </a:xfrm>
          <a:prstGeom prst="rect">
            <a:avLst/>
          </a:prstGeom>
          <a:solidFill>
            <a:srgbClr val="B1F4FD"/>
          </a:solidFill>
          <a:ln w="9525">
            <a:noFill/>
          </a:ln>
        </p:spPr>
        <p:txBody>
          <a:bodyPr lIns="91429" tIns="45714" rIns="91429" bIns="45714">
            <a:spAutoFit/>
          </a:bodyPr>
          <a:lstStyle/>
          <a:p>
            <a:pPr eaLnBrk="1" hangingPunct="1">
              <a:buClr>
                <a:schemeClr val="tx1"/>
              </a:buClr>
              <a:buFont typeface="Wingdings" panose="05000000000000000000" pitchFamily="2" charset="2"/>
              <a:buChar char="Ø"/>
            </a:pPr>
            <a:r>
              <a:rPr lang="en-US" altLang="zh-TW" dirty="0">
                <a:latin typeface="Arial" panose="020B0604020202020204" pitchFamily="34" charset="0"/>
              </a:rPr>
              <a:t> </a:t>
            </a:r>
            <a:r>
              <a:rPr lang="zh-CN" altLang="en-US" sz="1400" dirty="0">
                <a:latin typeface="Arial" panose="020B0604020202020204" pitchFamily="34" charset="0"/>
                <a:ea typeface="宋体" panose="02010600030101010101" pitchFamily="2" charset="-122"/>
              </a:rPr>
              <a:t>取消</a:t>
            </a:r>
            <a:r>
              <a:rPr lang="en-US" altLang="zh-TW" sz="1400" dirty="0">
                <a:latin typeface="Arial" panose="020B0604020202020204" pitchFamily="34" charset="0"/>
              </a:rPr>
              <a:t>T</a:t>
            </a:r>
            <a:r>
              <a:rPr lang="en-US" altLang="zh-TW" sz="1400" baseline="-25000" dirty="0">
                <a:latin typeface="Arial" panose="020B0604020202020204" pitchFamily="34" charset="0"/>
              </a:rPr>
              <a:t>ON(MAX)</a:t>
            </a:r>
            <a:r>
              <a:rPr lang="en-US" altLang="zh-TW" sz="1400" dirty="0">
                <a:latin typeface="Arial" panose="020B0604020202020204" pitchFamily="34" charset="0"/>
              </a:rPr>
              <a:t> </a:t>
            </a:r>
            <a:r>
              <a:rPr lang="zh-CN" altLang="en-US" sz="1400" dirty="0">
                <a:latin typeface="Arial" panose="020B0604020202020204" pitchFamily="34" charset="0"/>
                <a:ea typeface="宋体" panose="02010600030101010101" pitchFamily="2" charset="-122"/>
              </a:rPr>
              <a:t>时序</a:t>
            </a:r>
            <a:r>
              <a:rPr lang="en-US" altLang="zh-TW" sz="1400" dirty="0">
                <a:latin typeface="Arial" panose="020B0604020202020204" pitchFamily="34" charset="0"/>
              </a:rPr>
              <a:t>(S1**</a:t>
            </a:r>
            <a:r>
              <a:rPr lang="zh-CN" altLang="en-US" sz="1400" dirty="0">
                <a:latin typeface="Arial" panose="020B0604020202020204" pitchFamily="34" charset="0"/>
                <a:ea typeface="宋体" panose="02010600030101010101" pitchFamily="2" charset="-122"/>
              </a:rPr>
              <a:t>和</a:t>
            </a:r>
            <a:r>
              <a:rPr lang="en-US" altLang="zh-TW" sz="1400" dirty="0">
                <a:latin typeface="Arial" panose="020B0604020202020204" pitchFamily="34" charset="0"/>
              </a:rPr>
              <a:t>S2**)  </a:t>
            </a:r>
            <a:endParaRPr lang="en-US" altLang="zh-TW" sz="1400" dirty="0">
              <a:latin typeface="Arial" panose="020B0604020202020204" pitchFamily="34" charset="0"/>
            </a:endParaRPr>
          </a:p>
          <a:p>
            <a:pPr eaLnBrk="1" hangingPunct="1">
              <a:buClr>
                <a:schemeClr val="tx1"/>
              </a:buClr>
              <a:buFont typeface="Wingdings" panose="05000000000000000000" pitchFamily="2" charset="2"/>
              <a:buChar char="Ø"/>
            </a:pPr>
            <a:r>
              <a:rPr lang="en-US" altLang="zh-TW" sz="1400" dirty="0">
                <a:latin typeface="Arial" panose="020B0604020202020204" pitchFamily="34" charset="0"/>
              </a:rPr>
              <a:t> </a:t>
            </a:r>
            <a:r>
              <a:rPr lang="zh-CN" altLang="en-US" sz="1400" dirty="0">
                <a:latin typeface="Arial" panose="020B0604020202020204" pitchFamily="34" charset="0"/>
                <a:ea typeface="宋体" panose="02010600030101010101" pitchFamily="2" charset="-122"/>
              </a:rPr>
              <a:t>互锁电路确保在高于谐振频率时具有正确的时序</a:t>
            </a:r>
            <a:endParaRPr lang="en-US" altLang="zh-TW" sz="1400" dirty="0">
              <a:latin typeface="Arial" panose="020B0604020202020204" pitchFamily="34" charset="0"/>
            </a:endParaRPr>
          </a:p>
        </p:txBody>
      </p:sp>
      <p:grpSp>
        <p:nvGrpSpPr>
          <p:cNvPr id="211973" name="组合 943110"/>
          <p:cNvGrpSpPr/>
          <p:nvPr/>
        </p:nvGrpSpPr>
        <p:grpSpPr>
          <a:xfrm>
            <a:off x="3025775" y="1020763"/>
            <a:ext cx="3477155" cy="357187"/>
            <a:chOff x="1074" y="697"/>
            <a:chExt cx="2409" cy="255"/>
          </a:xfrm>
        </p:grpSpPr>
        <p:sp>
          <p:nvSpPr>
            <p:cNvPr id="212175" name="圆角矩形 943111"/>
            <p:cNvSpPr/>
            <p:nvPr/>
          </p:nvSpPr>
          <p:spPr>
            <a:xfrm>
              <a:off x="1074" y="697"/>
              <a:ext cx="2409"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176" name="文本框 943112"/>
            <p:cNvSpPr txBox="1"/>
            <p:nvPr/>
          </p:nvSpPr>
          <p:spPr>
            <a:xfrm>
              <a:off x="1090" y="720"/>
              <a:ext cx="2384"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调整同步整流驱动电路逻辑</a:t>
              </a:r>
              <a:endParaRPr lang="zh-CN" altLang="en-US" sz="1400" dirty="0">
                <a:solidFill>
                  <a:schemeClr val="accent2"/>
                </a:solidFill>
                <a:latin typeface="Arial" panose="020B0604020202020204" pitchFamily="34" charset="0"/>
                <a:ea typeface="宋体" panose="02010600030101010101" pitchFamily="2" charset="-122"/>
              </a:endParaRPr>
            </a:p>
          </p:txBody>
        </p:sp>
      </p:grpSp>
      <p:grpSp>
        <p:nvGrpSpPr>
          <p:cNvPr id="211974" name="组合 943113"/>
          <p:cNvGrpSpPr/>
          <p:nvPr/>
        </p:nvGrpSpPr>
        <p:grpSpPr>
          <a:xfrm>
            <a:off x="198438" y="4876800"/>
            <a:ext cx="3836987" cy="937556"/>
            <a:chOff x="137" y="3518"/>
            <a:chExt cx="2659" cy="669"/>
          </a:xfrm>
        </p:grpSpPr>
        <p:sp>
          <p:nvSpPr>
            <p:cNvPr id="212173" name="矩形 943114"/>
            <p:cNvSpPr/>
            <p:nvPr/>
          </p:nvSpPr>
          <p:spPr>
            <a:xfrm>
              <a:off x="137" y="3520"/>
              <a:ext cx="2634" cy="667"/>
            </a:xfrm>
            <a:prstGeom prst="rect">
              <a:avLst/>
            </a:prstGeom>
            <a:solidFill>
              <a:srgbClr val="FFCC66"/>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174" name="文本框 943115"/>
            <p:cNvSpPr txBox="1"/>
            <p:nvPr/>
          </p:nvSpPr>
          <p:spPr>
            <a:xfrm>
              <a:off x="154" y="3518"/>
              <a:ext cx="2642" cy="519"/>
            </a:xfrm>
            <a:prstGeom prst="rect">
              <a:avLst/>
            </a:prstGeom>
            <a:noFill/>
            <a:ln w="9525">
              <a:noFill/>
            </a:ln>
          </p:spPr>
          <p:txBody>
            <a:bodyPr lIns="82058" tIns="41029" rIns="82058" bIns="41029">
              <a:spAutoFit/>
            </a:bodyPr>
            <a:lstStyle/>
            <a:p>
              <a:pPr defTabSz="821055" eaLnBrk="1" hangingPunct="1">
                <a:spcBef>
                  <a:spcPct val="50000"/>
                </a:spcBef>
              </a:pPr>
              <a:r>
                <a:rPr lang="zh-CN" altLang="en-US" sz="1400" dirty="0">
                  <a:latin typeface="Times New Roman" panose="02020603050405020304" pitchFamily="18" charset="0"/>
                  <a:ea typeface="宋体" panose="02010600030101010101" pitchFamily="2" charset="-122"/>
                </a:rPr>
                <a:t>尽管</a:t>
              </a:r>
              <a:r>
                <a:rPr lang="en-US" altLang="zh-CN" sz="1400" dirty="0">
                  <a:latin typeface="Times New Roman" panose="02020603050405020304" pitchFamily="18" charset="0"/>
                  <a:ea typeface="宋体" panose="02010600030101010101" pitchFamily="2" charset="-122"/>
                </a:rPr>
                <a:t>S1*</a:t>
              </a:r>
              <a:r>
                <a:rPr lang="zh-CN" altLang="en-US" sz="1400" dirty="0">
                  <a:latin typeface="Times New Roman" panose="02020603050405020304" pitchFamily="18" charset="0"/>
                  <a:ea typeface="宋体" panose="02010600030101010101" pitchFamily="2" charset="-122"/>
                </a:rPr>
                <a:t>为低电平</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例如</a:t>
              </a:r>
              <a:r>
                <a:rPr lang="en-US" altLang="zh-CN" sz="1400" dirty="0">
                  <a:latin typeface="Times New Roman" panose="02020603050405020304" pitchFamily="18" charset="0"/>
                  <a:ea typeface="宋体" panose="02010600030101010101" pitchFamily="2" charset="-122"/>
                </a:rPr>
                <a:t> A1</a:t>
              </a:r>
              <a:r>
                <a:rPr lang="zh-CN" altLang="en-US" sz="1400" dirty="0">
                  <a:latin typeface="Times New Roman" panose="02020603050405020304" pitchFamily="18" charset="0"/>
                  <a:ea typeface="宋体" panose="02010600030101010101" pitchFamily="2" charset="-122"/>
                </a:rPr>
                <a:t>为高电平</a:t>
              </a:r>
              <a:r>
                <a:rPr lang="en-US" altLang="zh-CN" sz="1400" dirty="0">
                  <a:latin typeface="Times New Roman" panose="02020603050405020304" pitchFamily="18" charset="0"/>
                  <a:ea typeface="宋体" panose="02010600030101010101" pitchFamily="2" charset="-122"/>
                </a:rPr>
                <a:t>, SR1*</a:t>
              </a:r>
              <a:r>
                <a:rPr lang="zh-CN" altLang="en-US" sz="1400" dirty="0">
                  <a:latin typeface="Times New Roman" panose="02020603050405020304" pitchFamily="18" charset="0"/>
                  <a:ea typeface="宋体" panose="02010600030101010101" pitchFamily="2" charset="-122"/>
                </a:rPr>
                <a:t>在</a:t>
              </a:r>
              <a:r>
                <a:rPr lang="en-US" altLang="zh-CN" sz="1400" dirty="0">
                  <a:latin typeface="Times New Roman" panose="02020603050405020304" pitchFamily="18" charset="0"/>
                  <a:ea typeface="宋体" panose="02010600030101010101" pitchFamily="2" charset="-122"/>
                  <a:sym typeface="+mn-ea"/>
                </a:rPr>
                <a:t>SR2*</a:t>
              </a:r>
              <a:r>
                <a:rPr lang="zh-CN" altLang="en-US" sz="1400" dirty="0">
                  <a:latin typeface="Times New Roman" panose="02020603050405020304" pitchFamily="18" charset="0"/>
                  <a:ea typeface="宋体" panose="02010600030101010101" pitchFamily="2" charset="-122"/>
                  <a:sym typeface="+mn-ea"/>
                </a:rPr>
                <a:t>变为低电平（关断），电流传感器信号</a:t>
              </a:r>
              <a:r>
                <a:rPr lang="en-US" altLang="zh-CN" sz="1400" dirty="0">
                  <a:latin typeface="Times New Roman" panose="02020603050405020304" pitchFamily="18" charset="0"/>
                  <a:ea typeface="宋体" panose="02010600030101010101" pitchFamily="2" charset="-122"/>
                  <a:sym typeface="+mn-ea"/>
                </a:rPr>
                <a:t>S</a:t>
              </a:r>
              <a:r>
                <a:rPr lang="zh-CN" altLang="en-US" sz="1400" dirty="0">
                  <a:latin typeface="Times New Roman" panose="02020603050405020304" pitchFamily="18" charset="0"/>
                  <a:ea typeface="宋体" panose="02010600030101010101" pitchFamily="2" charset="-122"/>
                  <a:sym typeface="+mn-ea"/>
                </a:rPr>
                <a:t>变为低电平前，</a:t>
              </a:r>
              <a:r>
                <a:rPr lang="zh-CN" altLang="en-US" sz="1400" dirty="0">
                  <a:latin typeface="Times New Roman" panose="02020603050405020304" pitchFamily="18" charset="0"/>
                  <a:ea typeface="宋体" panose="02010600030101010101" pitchFamily="2" charset="-122"/>
                </a:rPr>
                <a:t>也不能变为高电平</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开通</a:t>
              </a:r>
              <a:r>
                <a:rPr lang="en-US" altLang="zh-CN" sz="1400" dirty="0">
                  <a:latin typeface="Times New Roman" panose="02020603050405020304" pitchFamily="18" charset="0"/>
                  <a:ea typeface="宋体" panose="02010600030101010101" pitchFamily="2" charset="-122"/>
                </a:rPr>
                <a:t>) </a:t>
              </a:r>
              <a:endParaRPr lang="en-US" altLang="zh-CN" sz="1400" dirty="0">
                <a:latin typeface="Times New Roman" panose="02020603050405020304" pitchFamily="18" charset="0"/>
                <a:ea typeface="宋体" panose="02010600030101010101" pitchFamily="2" charset="-122"/>
              </a:endParaRPr>
            </a:p>
          </p:txBody>
        </p:sp>
      </p:grpSp>
      <p:grpSp>
        <p:nvGrpSpPr>
          <p:cNvPr id="211975" name="组合 943116"/>
          <p:cNvGrpSpPr/>
          <p:nvPr/>
        </p:nvGrpSpPr>
        <p:grpSpPr>
          <a:xfrm>
            <a:off x="139700" y="1571625"/>
            <a:ext cx="3794125" cy="3160713"/>
            <a:chOff x="97" y="1221"/>
            <a:chExt cx="2629" cy="2256"/>
          </a:xfrm>
        </p:grpSpPr>
        <p:sp>
          <p:nvSpPr>
            <p:cNvPr id="212069" name="直接连接符 943117"/>
            <p:cNvSpPr/>
            <p:nvPr/>
          </p:nvSpPr>
          <p:spPr>
            <a:xfrm flipV="1">
              <a:off x="363" y="2372"/>
              <a:ext cx="422" cy="163"/>
            </a:xfrm>
            <a:prstGeom prst="line">
              <a:avLst/>
            </a:prstGeom>
            <a:ln w="38100" cap="flat" cmpd="sng">
              <a:solidFill>
                <a:schemeClr val="tx1"/>
              </a:solidFill>
              <a:prstDash val="solid"/>
              <a:headEnd type="none" w="med" len="med"/>
              <a:tailEnd type="none" w="med" len="med"/>
            </a:ln>
          </p:spPr>
        </p:sp>
        <p:sp>
          <p:nvSpPr>
            <p:cNvPr id="212070" name="直接连接符 943118"/>
            <p:cNvSpPr/>
            <p:nvPr/>
          </p:nvSpPr>
          <p:spPr>
            <a:xfrm>
              <a:off x="363" y="2209"/>
              <a:ext cx="422" cy="163"/>
            </a:xfrm>
            <a:prstGeom prst="line">
              <a:avLst/>
            </a:prstGeom>
            <a:ln w="38100" cap="flat" cmpd="sng">
              <a:solidFill>
                <a:schemeClr val="tx1"/>
              </a:solidFill>
              <a:prstDash val="solid"/>
              <a:headEnd type="none" w="med" len="med"/>
              <a:tailEnd type="none" w="med" len="med"/>
            </a:ln>
          </p:spPr>
        </p:sp>
        <p:sp>
          <p:nvSpPr>
            <p:cNvPr id="212071" name="直接连接符 943119"/>
            <p:cNvSpPr/>
            <p:nvPr/>
          </p:nvSpPr>
          <p:spPr>
            <a:xfrm>
              <a:off x="363" y="2209"/>
              <a:ext cx="0" cy="326"/>
            </a:xfrm>
            <a:prstGeom prst="line">
              <a:avLst/>
            </a:prstGeom>
            <a:ln w="38100" cap="flat" cmpd="sng">
              <a:solidFill>
                <a:schemeClr val="tx1"/>
              </a:solidFill>
              <a:prstDash val="solid"/>
              <a:headEnd type="none" w="med" len="med"/>
              <a:tailEnd type="none" w="med" len="med"/>
            </a:ln>
          </p:spPr>
        </p:sp>
        <p:sp>
          <p:nvSpPr>
            <p:cNvPr id="212072" name="文本框 943120"/>
            <p:cNvSpPr txBox="1"/>
            <p:nvPr/>
          </p:nvSpPr>
          <p:spPr>
            <a:xfrm>
              <a:off x="310" y="2209"/>
              <a:ext cx="203"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212073" name="文本框 943121"/>
            <p:cNvSpPr txBox="1"/>
            <p:nvPr/>
          </p:nvSpPr>
          <p:spPr>
            <a:xfrm>
              <a:off x="340" y="2317"/>
              <a:ext cx="171" cy="218"/>
            </a:xfrm>
            <a:prstGeom prst="rect">
              <a:avLst/>
            </a:prstGeom>
            <a:noFill/>
            <a:ln w="38100">
              <a:noFill/>
            </a:ln>
          </p:spPr>
          <p:txBody>
            <a:bodyPr wrap="none" lIns="91429" tIns="45714" rIns="91429" bIns="45714">
              <a:spAutoFit/>
            </a:bodyPr>
            <a:lstStyle/>
            <a:p>
              <a:pPr eaLnBrk="1" hangingPunct="1"/>
              <a:r>
                <a:rPr lang="en-US" altLang="zh-TW" sz="1400" b="0" dirty="0">
                  <a:latin typeface="Arial" panose="020B0604020202020204" pitchFamily="34" charset="0"/>
                </a:rPr>
                <a:t>-</a:t>
              </a:r>
              <a:endParaRPr lang="en-US" altLang="zh-TW" sz="1400" b="0" dirty="0">
                <a:latin typeface="Arial" panose="020B0604020202020204" pitchFamily="34" charset="0"/>
              </a:endParaRPr>
            </a:p>
          </p:txBody>
        </p:sp>
        <p:sp>
          <p:nvSpPr>
            <p:cNvPr id="212074" name="直接连接符 943122"/>
            <p:cNvSpPr/>
            <p:nvPr/>
          </p:nvSpPr>
          <p:spPr>
            <a:xfrm>
              <a:off x="131" y="2426"/>
              <a:ext cx="232" cy="0"/>
            </a:xfrm>
            <a:prstGeom prst="line">
              <a:avLst/>
            </a:prstGeom>
            <a:ln w="38100" cap="flat" cmpd="sng">
              <a:solidFill>
                <a:schemeClr val="tx1"/>
              </a:solidFill>
              <a:prstDash val="solid"/>
              <a:headEnd type="none" w="med" len="med"/>
              <a:tailEnd type="none" w="med" len="med"/>
            </a:ln>
          </p:spPr>
        </p:sp>
        <p:sp>
          <p:nvSpPr>
            <p:cNvPr id="212075" name="直接连接符 943123"/>
            <p:cNvSpPr/>
            <p:nvPr/>
          </p:nvSpPr>
          <p:spPr>
            <a:xfrm flipH="1">
              <a:off x="785" y="2372"/>
              <a:ext cx="212" cy="0"/>
            </a:xfrm>
            <a:prstGeom prst="line">
              <a:avLst/>
            </a:prstGeom>
            <a:ln w="38100" cap="flat" cmpd="sng">
              <a:solidFill>
                <a:schemeClr val="tx1"/>
              </a:solidFill>
              <a:prstDash val="solid"/>
              <a:headEnd type="none" w="med" len="med"/>
              <a:tailEnd type="none" w="med" len="med"/>
            </a:ln>
          </p:spPr>
        </p:sp>
        <p:sp>
          <p:nvSpPr>
            <p:cNvPr id="212076" name="直接连接符 943124"/>
            <p:cNvSpPr/>
            <p:nvPr/>
          </p:nvSpPr>
          <p:spPr>
            <a:xfrm flipV="1">
              <a:off x="1102" y="1719"/>
              <a:ext cx="0" cy="163"/>
            </a:xfrm>
            <a:prstGeom prst="line">
              <a:avLst/>
            </a:prstGeom>
            <a:ln w="38100" cap="flat" cmpd="sng">
              <a:solidFill>
                <a:schemeClr val="tx1"/>
              </a:solidFill>
              <a:prstDash val="solid"/>
              <a:headEnd type="none" w="med" len="med"/>
              <a:tailEnd type="none" w="med" len="med"/>
            </a:ln>
          </p:spPr>
        </p:sp>
        <p:sp>
          <p:nvSpPr>
            <p:cNvPr id="212077" name="直接连接符 943125"/>
            <p:cNvSpPr/>
            <p:nvPr/>
          </p:nvSpPr>
          <p:spPr>
            <a:xfrm>
              <a:off x="122" y="2317"/>
              <a:ext cx="241" cy="0"/>
            </a:xfrm>
            <a:prstGeom prst="line">
              <a:avLst/>
            </a:prstGeom>
            <a:ln w="38100" cap="flat" cmpd="sng">
              <a:solidFill>
                <a:schemeClr val="tx1"/>
              </a:solidFill>
              <a:prstDash val="solid"/>
              <a:headEnd type="none" w="med" len="med"/>
              <a:tailEnd type="none" w="med" len="med"/>
            </a:ln>
          </p:spPr>
        </p:sp>
        <p:sp>
          <p:nvSpPr>
            <p:cNvPr id="212078" name="文本框 943126"/>
            <p:cNvSpPr txBox="1"/>
            <p:nvPr/>
          </p:nvSpPr>
          <p:spPr>
            <a:xfrm>
              <a:off x="130" y="1965"/>
              <a:ext cx="28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Vp</a:t>
              </a:r>
              <a:endParaRPr lang="en-US" altLang="zh-TW" sz="1400" b="0" dirty="0">
                <a:latin typeface="Arial" panose="020B0604020202020204" pitchFamily="34" charset="0"/>
              </a:endParaRPr>
            </a:p>
          </p:txBody>
        </p:sp>
        <p:sp>
          <p:nvSpPr>
            <p:cNvPr id="212079" name="文本框 943127"/>
            <p:cNvSpPr txBox="1"/>
            <p:nvPr/>
          </p:nvSpPr>
          <p:spPr>
            <a:xfrm>
              <a:off x="97" y="2585"/>
              <a:ext cx="341"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Vcs</a:t>
              </a:r>
              <a:endParaRPr lang="en-US" altLang="zh-TW" sz="1400" b="0" dirty="0">
                <a:latin typeface="Arial" panose="020B0604020202020204" pitchFamily="34" charset="0"/>
              </a:endParaRPr>
            </a:p>
          </p:txBody>
        </p:sp>
        <p:sp>
          <p:nvSpPr>
            <p:cNvPr id="212080" name="直接连接符 943128"/>
            <p:cNvSpPr/>
            <p:nvPr/>
          </p:nvSpPr>
          <p:spPr>
            <a:xfrm flipH="1">
              <a:off x="1102" y="1719"/>
              <a:ext cx="264" cy="0"/>
            </a:xfrm>
            <a:prstGeom prst="line">
              <a:avLst/>
            </a:prstGeom>
            <a:ln w="38100" cap="flat" cmpd="sng">
              <a:solidFill>
                <a:schemeClr val="tx1"/>
              </a:solidFill>
              <a:prstDash val="solid"/>
              <a:headEnd type="none" w="med" len="med"/>
              <a:tailEnd type="none" w="med" len="med"/>
            </a:ln>
          </p:spPr>
        </p:sp>
        <p:sp>
          <p:nvSpPr>
            <p:cNvPr id="212081" name="直接连接符 943129"/>
            <p:cNvSpPr/>
            <p:nvPr/>
          </p:nvSpPr>
          <p:spPr>
            <a:xfrm flipH="1">
              <a:off x="1102" y="1882"/>
              <a:ext cx="264" cy="0"/>
            </a:xfrm>
            <a:prstGeom prst="line">
              <a:avLst/>
            </a:prstGeom>
            <a:ln w="38100" cap="flat" cmpd="sng">
              <a:solidFill>
                <a:schemeClr val="tx1"/>
              </a:solidFill>
              <a:prstDash val="solid"/>
              <a:headEnd type="none" w="med" len="med"/>
              <a:tailEnd type="none" w="med" len="med"/>
            </a:ln>
          </p:spPr>
        </p:sp>
        <p:sp>
          <p:nvSpPr>
            <p:cNvPr id="212082" name="任意多边形 943130"/>
            <p:cNvSpPr/>
            <p:nvPr/>
          </p:nvSpPr>
          <p:spPr>
            <a:xfrm>
              <a:off x="1366" y="1719"/>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083" name="椭圆 943131"/>
            <p:cNvSpPr/>
            <p:nvPr/>
          </p:nvSpPr>
          <p:spPr>
            <a:xfrm>
              <a:off x="1419" y="1773"/>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84" name="直接连接符 943132"/>
            <p:cNvSpPr/>
            <p:nvPr/>
          </p:nvSpPr>
          <p:spPr>
            <a:xfrm flipV="1">
              <a:off x="1102" y="1393"/>
              <a:ext cx="0" cy="163"/>
            </a:xfrm>
            <a:prstGeom prst="line">
              <a:avLst/>
            </a:prstGeom>
            <a:ln w="38100" cap="flat" cmpd="sng">
              <a:solidFill>
                <a:schemeClr val="tx1"/>
              </a:solidFill>
              <a:prstDash val="solid"/>
              <a:headEnd type="none" w="med" len="med"/>
              <a:tailEnd type="none" w="med" len="med"/>
            </a:ln>
          </p:spPr>
        </p:sp>
        <p:sp>
          <p:nvSpPr>
            <p:cNvPr id="212085" name="直接连接符 943133"/>
            <p:cNvSpPr/>
            <p:nvPr/>
          </p:nvSpPr>
          <p:spPr>
            <a:xfrm flipH="1">
              <a:off x="1102" y="1393"/>
              <a:ext cx="264" cy="0"/>
            </a:xfrm>
            <a:prstGeom prst="line">
              <a:avLst/>
            </a:prstGeom>
            <a:ln w="38100" cap="flat" cmpd="sng">
              <a:solidFill>
                <a:schemeClr val="tx1"/>
              </a:solidFill>
              <a:prstDash val="solid"/>
              <a:headEnd type="none" w="med" len="med"/>
              <a:tailEnd type="none" w="med" len="med"/>
            </a:ln>
          </p:spPr>
        </p:sp>
        <p:sp>
          <p:nvSpPr>
            <p:cNvPr id="212086" name="直接连接符 943134"/>
            <p:cNvSpPr/>
            <p:nvPr/>
          </p:nvSpPr>
          <p:spPr>
            <a:xfrm flipH="1">
              <a:off x="1102" y="1556"/>
              <a:ext cx="264" cy="0"/>
            </a:xfrm>
            <a:prstGeom prst="line">
              <a:avLst/>
            </a:prstGeom>
            <a:ln w="38100" cap="flat" cmpd="sng">
              <a:solidFill>
                <a:schemeClr val="tx1"/>
              </a:solidFill>
              <a:prstDash val="solid"/>
              <a:headEnd type="none" w="med" len="med"/>
              <a:tailEnd type="none" w="med" len="med"/>
            </a:ln>
          </p:spPr>
        </p:sp>
        <p:sp>
          <p:nvSpPr>
            <p:cNvPr id="212087" name="任意多边形 943135"/>
            <p:cNvSpPr/>
            <p:nvPr/>
          </p:nvSpPr>
          <p:spPr>
            <a:xfrm>
              <a:off x="1366" y="1393"/>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088" name="椭圆 943136"/>
            <p:cNvSpPr/>
            <p:nvPr/>
          </p:nvSpPr>
          <p:spPr>
            <a:xfrm>
              <a:off x="1419" y="1447"/>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89" name="直接连接符 943137"/>
            <p:cNvSpPr/>
            <p:nvPr/>
          </p:nvSpPr>
          <p:spPr>
            <a:xfrm>
              <a:off x="997" y="1828"/>
              <a:ext cx="105" cy="0"/>
            </a:xfrm>
            <a:prstGeom prst="line">
              <a:avLst/>
            </a:prstGeom>
            <a:ln w="38100" cap="flat" cmpd="sng">
              <a:solidFill>
                <a:schemeClr val="tx1"/>
              </a:solidFill>
              <a:prstDash val="solid"/>
              <a:headEnd type="none" w="med" len="med"/>
              <a:tailEnd type="none" w="med" len="med"/>
            </a:ln>
          </p:spPr>
        </p:sp>
        <p:sp>
          <p:nvSpPr>
            <p:cNvPr id="212090" name="直接连接符 943138"/>
            <p:cNvSpPr/>
            <p:nvPr/>
          </p:nvSpPr>
          <p:spPr>
            <a:xfrm>
              <a:off x="997" y="1773"/>
              <a:ext cx="105" cy="0"/>
            </a:xfrm>
            <a:prstGeom prst="line">
              <a:avLst/>
            </a:prstGeom>
            <a:ln w="38100" cap="flat" cmpd="sng">
              <a:solidFill>
                <a:schemeClr val="tx1"/>
              </a:solidFill>
              <a:prstDash val="solid"/>
              <a:headEnd type="none" w="med" len="med"/>
              <a:tailEnd type="none" w="med" len="med"/>
            </a:ln>
          </p:spPr>
        </p:sp>
        <p:sp>
          <p:nvSpPr>
            <p:cNvPr id="212091" name="直接连接符 943139"/>
            <p:cNvSpPr/>
            <p:nvPr/>
          </p:nvSpPr>
          <p:spPr>
            <a:xfrm>
              <a:off x="997" y="1501"/>
              <a:ext cx="105" cy="0"/>
            </a:xfrm>
            <a:prstGeom prst="line">
              <a:avLst/>
            </a:prstGeom>
            <a:ln w="38100" cap="flat" cmpd="sng">
              <a:solidFill>
                <a:schemeClr val="tx1"/>
              </a:solidFill>
              <a:prstDash val="solid"/>
              <a:headEnd type="none" w="med" len="med"/>
              <a:tailEnd type="none" w="med" len="med"/>
            </a:ln>
          </p:spPr>
        </p:sp>
        <p:sp>
          <p:nvSpPr>
            <p:cNvPr id="212092" name="直接连接符 943140"/>
            <p:cNvSpPr/>
            <p:nvPr/>
          </p:nvSpPr>
          <p:spPr>
            <a:xfrm>
              <a:off x="838" y="1447"/>
              <a:ext cx="264" cy="0"/>
            </a:xfrm>
            <a:prstGeom prst="line">
              <a:avLst/>
            </a:prstGeom>
            <a:ln w="38100" cap="flat" cmpd="sng">
              <a:solidFill>
                <a:schemeClr val="tx1"/>
              </a:solidFill>
              <a:prstDash val="solid"/>
              <a:headEnd type="none" w="med" len="med"/>
              <a:tailEnd type="none" w="med" len="med"/>
            </a:ln>
          </p:spPr>
        </p:sp>
        <p:sp>
          <p:nvSpPr>
            <p:cNvPr id="212093" name="直接连接符 943141"/>
            <p:cNvSpPr/>
            <p:nvPr/>
          </p:nvSpPr>
          <p:spPr>
            <a:xfrm flipV="1">
              <a:off x="997" y="1847"/>
              <a:ext cx="0" cy="525"/>
            </a:xfrm>
            <a:prstGeom prst="line">
              <a:avLst/>
            </a:prstGeom>
            <a:ln w="38100" cap="flat" cmpd="sng">
              <a:solidFill>
                <a:schemeClr val="tx1"/>
              </a:solidFill>
              <a:prstDash val="solid"/>
              <a:headEnd type="none" w="med" len="med"/>
              <a:tailEnd type="none" w="med" len="med"/>
            </a:ln>
          </p:spPr>
        </p:sp>
        <p:sp>
          <p:nvSpPr>
            <p:cNvPr id="212094" name="直接连接符 943142"/>
            <p:cNvSpPr/>
            <p:nvPr/>
          </p:nvSpPr>
          <p:spPr>
            <a:xfrm flipV="1">
              <a:off x="997" y="1665"/>
              <a:ext cx="0" cy="108"/>
            </a:xfrm>
            <a:prstGeom prst="line">
              <a:avLst/>
            </a:prstGeom>
            <a:ln w="38100" cap="flat" cmpd="sng">
              <a:solidFill>
                <a:schemeClr val="tx1"/>
              </a:solidFill>
              <a:prstDash val="solid"/>
              <a:headEnd type="none" w="med" len="med"/>
              <a:tailEnd type="none" w="med" len="med"/>
            </a:ln>
          </p:spPr>
        </p:sp>
        <p:sp>
          <p:nvSpPr>
            <p:cNvPr id="212095" name="直接连接符 943143"/>
            <p:cNvSpPr/>
            <p:nvPr/>
          </p:nvSpPr>
          <p:spPr>
            <a:xfrm flipV="1">
              <a:off x="997" y="1501"/>
              <a:ext cx="0" cy="109"/>
            </a:xfrm>
            <a:prstGeom prst="line">
              <a:avLst/>
            </a:prstGeom>
            <a:ln w="38100" cap="flat" cmpd="sng">
              <a:solidFill>
                <a:schemeClr val="tx1"/>
              </a:solidFill>
              <a:prstDash val="solid"/>
              <a:headEnd type="none" w="med" len="med"/>
              <a:tailEnd type="none" w="med" len="med"/>
            </a:ln>
          </p:spPr>
        </p:sp>
        <p:sp>
          <p:nvSpPr>
            <p:cNvPr id="212096" name="直接连接符 943144"/>
            <p:cNvSpPr/>
            <p:nvPr/>
          </p:nvSpPr>
          <p:spPr>
            <a:xfrm>
              <a:off x="1472" y="1474"/>
              <a:ext cx="457" cy="0"/>
            </a:xfrm>
            <a:prstGeom prst="line">
              <a:avLst/>
            </a:prstGeom>
            <a:ln w="38100" cap="flat" cmpd="sng">
              <a:solidFill>
                <a:schemeClr val="tx1"/>
              </a:solidFill>
              <a:prstDash val="solid"/>
              <a:headEnd type="none" w="med" len="med"/>
              <a:tailEnd type="none" w="med" len="med"/>
            </a:ln>
          </p:spPr>
        </p:sp>
        <p:sp>
          <p:nvSpPr>
            <p:cNvPr id="212097" name="直接连接符 943145"/>
            <p:cNvSpPr/>
            <p:nvPr/>
          </p:nvSpPr>
          <p:spPr>
            <a:xfrm>
              <a:off x="1472" y="1801"/>
              <a:ext cx="105" cy="0"/>
            </a:xfrm>
            <a:prstGeom prst="line">
              <a:avLst/>
            </a:prstGeom>
            <a:ln w="38100" cap="flat" cmpd="sng">
              <a:solidFill>
                <a:schemeClr val="tx1"/>
              </a:solidFill>
              <a:prstDash val="solid"/>
              <a:headEnd type="none" w="med" len="med"/>
              <a:tailEnd type="none" w="med" len="med"/>
            </a:ln>
          </p:spPr>
        </p:sp>
        <p:sp>
          <p:nvSpPr>
            <p:cNvPr id="212098" name="直接连接符 943146"/>
            <p:cNvSpPr/>
            <p:nvPr/>
          </p:nvSpPr>
          <p:spPr>
            <a:xfrm flipV="1">
              <a:off x="1573" y="1692"/>
              <a:ext cx="0" cy="109"/>
            </a:xfrm>
            <a:prstGeom prst="line">
              <a:avLst/>
            </a:prstGeom>
            <a:ln w="38100" cap="flat" cmpd="sng">
              <a:solidFill>
                <a:schemeClr val="tx1"/>
              </a:solidFill>
              <a:prstDash val="solid"/>
              <a:headEnd type="none" w="med" len="med"/>
              <a:tailEnd type="none" w="med" len="med"/>
            </a:ln>
          </p:spPr>
        </p:sp>
        <p:sp>
          <p:nvSpPr>
            <p:cNvPr id="212099" name="直接连接符 943147"/>
            <p:cNvSpPr/>
            <p:nvPr/>
          </p:nvSpPr>
          <p:spPr>
            <a:xfrm flipV="1">
              <a:off x="1573" y="1470"/>
              <a:ext cx="0" cy="108"/>
            </a:xfrm>
            <a:prstGeom prst="line">
              <a:avLst/>
            </a:prstGeom>
            <a:ln w="38100" cap="flat" cmpd="sng">
              <a:solidFill>
                <a:schemeClr val="tx1"/>
              </a:solidFill>
              <a:prstDash val="solid"/>
              <a:headEnd type="none" w="med" len="med"/>
              <a:tailEnd type="none" w="med" len="med"/>
            </a:ln>
          </p:spPr>
        </p:sp>
        <p:sp>
          <p:nvSpPr>
            <p:cNvPr id="212100" name="直接连接符 943148"/>
            <p:cNvSpPr/>
            <p:nvPr/>
          </p:nvSpPr>
          <p:spPr>
            <a:xfrm>
              <a:off x="997" y="1610"/>
              <a:ext cx="572" cy="91"/>
            </a:xfrm>
            <a:prstGeom prst="line">
              <a:avLst/>
            </a:prstGeom>
            <a:ln w="38100" cap="flat" cmpd="sng">
              <a:solidFill>
                <a:schemeClr val="tx1"/>
              </a:solidFill>
              <a:prstDash val="solid"/>
              <a:headEnd type="none" w="med" len="med"/>
              <a:tailEnd type="none" w="med" len="med"/>
            </a:ln>
          </p:spPr>
        </p:sp>
        <p:sp>
          <p:nvSpPr>
            <p:cNvPr id="212101" name="直接连接符 943149"/>
            <p:cNvSpPr/>
            <p:nvPr/>
          </p:nvSpPr>
          <p:spPr>
            <a:xfrm flipV="1">
              <a:off x="997" y="1560"/>
              <a:ext cx="572" cy="105"/>
            </a:xfrm>
            <a:prstGeom prst="line">
              <a:avLst/>
            </a:prstGeom>
            <a:ln w="38100" cap="flat" cmpd="sng">
              <a:solidFill>
                <a:schemeClr val="tx1"/>
              </a:solidFill>
              <a:prstDash val="solid"/>
              <a:headEnd type="none" w="med" len="med"/>
              <a:tailEnd type="none" w="med" len="med"/>
            </a:ln>
          </p:spPr>
        </p:sp>
        <p:sp>
          <p:nvSpPr>
            <p:cNvPr id="212102" name="直接连接符 943150"/>
            <p:cNvSpPr/>
            <p:nvPr/>
          </p:nvSpPr>
          <p:spPr>
            <a:xfrm flipV="1">
              <a:off x="1102" y="3115"/>
              <a:ext cx="0" cy="163"/>
            </a:xfrm>
            <a:prstGeom prst="line">
              <a:avLst/>
            </a:prstGeom>
            <a:ln w="38100" cap="flat" cmpd="sng">
              <a:solidFill>
                <a:schemeClr val="tx1"/>
              </a:solidFill>
              <a:prstDash val="solid"/>
              <a:headEnd type="none" w="med" len="med"/>
              <a:tailEnd type="none" w="med" len="med"/>
            </a:ln>
          </p:spPr>
        </p:sp>
        <p:sp>
          <p:nvSpPr>
            <p:cNvPr id="212103" name="直接连接符 943151"/>
            <p:cNvSpPr/>
            <p:nvPr/>
          </p:nvSpPr>
          <p:spPr>
            <a:xfrm flipH="1">
              <a:off x="1102" y="3115"/>
              <a:ext cx="264" cy="0"/>
            </a:xfrm>
            <a:prstGeom prst="line">
              <a:avLst/>
            </a:prstGeom>
            <a:ln w="38100" cap="flat" cmpd="sng">
              <a:solidFill>
                <a:schemeClr val="tx1"/>
              </a:solidFill>
              <a:prstDash val="solid"/>
              <a:headEnd type="none" w="med" len="med"/>
              <a:tailEnd type="none" w="med" len="med"/>
            </a:ln>
          </p:spPr>
        </p:sp>
        <p:sp>
          <p:nvSpPr>
            <p:cNvPr id="212104" name="直接连接符 943152"/>
            <p:cNvSpPr/>
            <p:nvPr/>
          </p:nvSpPr>
          <p:spPr>
            <a:xfrm flipH="1">
              <a:off x="1102" y="3278"/>
              <a:ext cx="264" cy="0"/>
            </a:xfrm>
            <a:prstGeom prst="line">
              <a:avLst/>
            </a:prstGeom>
            <a:ln w="38100" cap="flat" cmpd="sng">
              <a:solidFill>
                <a:schemeClr val="tx1"/>
              </a:solidFill>
              <a:prstDash val="solid"/>
              <a:headEnd type="none" w="med" len="med"/>
              <a:tailEnd type="none" w="med" len="med"/>
            </a:ln>
          </p:spPr>
        </p:sp>
        <p:sp>
          <p:nvSpPr>
            <p:cNvPr id="212105" name="任意多边形 943153"/>
            <p:cNvSpPr/>
            <p:nvPr/>
          </p:nvSpPr>
          <p:spPr>
            <a:xfrm>
              <a:off x="1366" y="3115"/>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106" name="椭圆 943154"/>
            <p:cNvSpPr/>
            <p:nvPr/>
          </p:nvSpPr>
          <p:spPr>
            <a:xfrm>
              <a:off x="1419" y="3170"/>
              <a:ext cx="53" cy="54"/>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107" name="直接连接符 943155"/>
            <p:cNvSpPr/>
            <p:nvPr/>
          </p:nvSpPr>
          <p:spPr>
            <a:xfrm flipV="1">
              <a:off x="1102" y="2789"/>
              <a:ext cx="0" cy="163"/>
            </a:xfrm>
            <a:prstGeom prst="line">
              <a:avLst/>
            </a:prstGeom>
            <a:ln w="38100" cap="flat" cmpd="sng">
              <a:solidFill>
                <a:schemeClr val="tx1"/>
              </a:solidFill>
              <a:prstDash val="solid"/>
              <a:headEnd type="none" w="med" len="med"/>
              <a:tailEnd type="none" w="med" len="med"/>
            </a:ln>
          </p:spPr>
        </p:sp>
        <p:sp>
          <p:nvSpPr>
            <p:cNvPr id="212108" name="直接连接符 943156"/>
            <p:cNvSpPr/>
            <p:nvPr/>
          </p:nvSpPr>
          <p:spPr>
            <a:xfrm flipH="1">
              <a:off x="1102" y="2789"/>
              <a:ext cx="264" cy="0"/>
            </a:xfrm>
            <a:prstGeom prst="line">
              <a:avLst/>
            </a:prstGeom>
            <a:ln w="38100" cap="flat" cmpd="sng">
              <a:solidFill>
                <a:schemeClr val="tx1"/>
              </a:solidFill>
              <a:prstDash val="solid"/>
              <a:headEnd type="none" w="med" len="med"/>
              <a:tailEnd type="none" w="med" len="med"/>
            </a:ln>
          </p:spPr>
        </p:sp>
        <p:sp>
          <p:nvSpPr>
            <p:cNvPr id="212109" name="直接连接符 943157"/>
            <p:cNvSpPr/>
            <p:nvPr/>
          </p:nvSpPr>
          <p:spPr>
            <a:xfrm flipH="1">
              <a:off x="1102" y="2952"/>
              <a:ext cx="264" cy="0"/>
            </a:xfrm>
            <a:prstGeom prst="line">
              <a:avLst/>
            </a:prstGeom>
            <a:ln w="38100" cap="flat" cmpd="sng">
              <a:solidFill>
                <a:schemeClr val="tx1"/>
              </a:solidFill>
              <a:prstDash val="solid"/>
              <a:headEnd type="none" w="med" len="med"/>
              <a:tailEnd type="none" w="med" len="med"/>
            </a:ln>
          </p:spPr>
        </p:sp>
        <p:sp>
          <p:nvSpPr>
            <p:cNvPr id="212110" name="任意多边形 943158"/>
            <p:cNvSpPr/>
            <p:nvPr/>
          </p:nvSpPr>
          <p:spPr>
            <a:xfrm>
              <a:off x="1366" y="2789"/>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111" name="椭圆 943159"/>
            <p:cNvSpPr/>
            <p:nvPr/>
          </p:nvSpPr>
          <p:spPr>
            <a:xfrm>
              <a:off x="1419" y="2843"/>
              <a:ext cx="53" cy="55"/>
            </a:xfrm>
            <a:prstGeom prst="ellipse">
              <a:avLst/>
            </a:prstGeom>
            <a:noFill/>
            <a:ln w="38100" cap="flat" cmpd="sng">
              <a:solidFill>
                <a:schemeClr val="tx1"/>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112" name="直接连接符 943160"/>
            <p:cNvSpPr/>
            <p:nvPr/>
          </p:nvSpPr>
          <p:spPr>
            <a:xfrm>
              <a:off x="997" y="2843"/>
              <a:ext cx="105" cy="0"/>
            </a:xfrm>
            <a:prstGeom prst="line">
              <a:avLst/>
            </a:prstGeom>
            <a:ln w="38100" cap="flat" cmpd="sng">
              <a:solidFill>
                <a:schemeClr val="tx1"/>
              </a:solidFill>
              <a:prstDash val="solid"/>
              <a:headEnd type="none" w="med" len="med"/>
              <a:tailEnd type="none" w="med" len="med"/>
            </a:ln>
          </p:spPr>
        </p:sp>
        <p:sp>
          <p:nvSpPr>
            <p:cNvPr id="212113" name="直接连接符 943161"/>
            <p:cNvSpPr/>
            <p:nvPr/>
          </p:nvSpPr>
          <p:spPr>
            <a:xfrm>
              <a:off x="997" y="3170"/>
              <a:ext cx="105" cy="0"/>
            </a:xfrm>
            <a:prstGeom prst="line">
              <a:avLst/>
            </a:prstGeom>
            <a:ln w="38100" cap="flat" cmpd="sng">
              <a:solidFill>
                <a:schemeClr val="tx1"/>
              </a:solidFill>
              <a:prstDash val="solid"/>
              <a:headEnd type="none" w="med" len="med"/>
              <a:tailEnd type="none" w="med" len="med"/>
            </a:ln>
          </p:spPr>
        </p:sp>
        <p:sp>
          <p:nvSpPr>
            <p:cNvPr id="212114" name="直接连接符 943162"/>
            <p:cNvSpPr/>
            <p:nvPr/>
          </p:nvSpPr>
          <p:spPr>
            <a:xfrm>
              <a:off x="997" y="2898"/>
              <a:ext cx="105" cy="0"/>
            </a:xfrm>
            <a:prstGeom prst="line">
              <a:avLst/>
            </a:prstGeom>
            <a:ln w="38100" cap="flat" cmpd="sng">
              <a:solidFill>
                <a:schemeClr val="tx1"/>
              </a:solidFill>
              <a:prstDash val="solid"/>
              <a:headEnd type="none" w="med" len="med"/>
              <a:tailEnd type="none" w="med" len="med"/>
            </a:ln>
          </p:spPr>
        </p:sp>
        <p:sp>
          <p:nvSpPr>
            <p:cNvPr id="212115" name="直接连接符 943163"/>
            <p:cNvSpPr/>
            <p:nvPr/>
          </p:nvSpPr>
          <p:spPr>
            <a:xfrm>
              <a:off x="838" y="3224"/>
              <a:ext cx="264" cy="0"/>
            </a:xfrm>
            <a:prstGeom prst="line">
              <a:avLst/>
            </a:prstGeom>
            <a:ln w="38100" cap="flat" cmpd="sng">
              <a:solidFill>
                <a:schemeClr val="tx1"/>
              </a:solidFill>
              <a:prstDash val="solid"/>
              <a:headEnd type="none" w="med" len="med"/>
              <a:tailEnd type="none" w="med" len="med"/>
            </a:ln>
          </p:spPr>
        </p:sp>
        <p:sp>
          <p:nvSpPr>
            <p:cNvPr id="212116" name="直接连接符 943164"/>
            <p:cNvSpPr/>
            <p:nvPr/>
          </p:nvSpPr>
          <p:spPr>
            <a:xfrm flipV="1">
              <a:off x="997" y="2372"/>
              <a:ext cx="0" cy="463"/>
            </a:xfrm>
            <a:prstGeom prst="line">
              <a:avLst/>
            </a:prstGeom>
            <a:ln w="38100" cap="flat" cmpd="sng">
              <a:solidFill>
                <a:schemeClr val="tx1"/>
              </a:solidFill>
              <a:prstDash val="solid"/>
              <a:headEnd type="none" w="med" len="med"/>
              <a:tailEnd type="none" w="med" len="med"/>
            </a:ln>
          </p:spPr>
        </p:sp>
        <p:sp>
          <p:nvSpPr>
            <p:cNvPr id="212117" name="直接连接符 943165"/>
            <p:cNvSpPr/>
            <p:nvPr/>
          </p:nvSpPr>
          <p:spPr>
            <a:xfrm flipV="1">
              <a:off x="997" y="3061"/>
              <a:ext cx="0" cy="109"/>
            </a:xfrm>
            <a:prstGeom prst="line">
              <a:avLst/>
            </a:prstGeom>
            <a:ln w="38100" cap="flat" cmpd="sng">
              <a:solidFill>
                <a:schemeClr val="tx1"/>
              </a:solidFill>
              <a:prstDash val="solid"/>
              <a:headEnd type="none" w="med" len="med"/>
              <a:tailEnd type="none" w="med" len="med"/>
            </a:ln>
          </p:spPr>
        </p:sp>
        <p:sp>
          <p:nvSpPr>
            <p:cNvPr id="212118" name="直接连接符 943166"/>
            <p:cNvSpPr/>
            <p:nvPr/>
          </p:nvSpPr>
          <p:spPr>
            <a:xfrm flipV="1">
              <a:off x="997" y="2898"/>
              <a:ext cx="0" cy="108"/>
            </a:xfrm>
            <a:prstGeom prst="line">
              <a:avLst/>
            </a:prstGeom>
            <a:ln w="38100" cap="flat" cmpd="sng">
              <a:solidFill>
                <a:schemeClr val="tx1"/>
              </a:solidFill>
              <a:prstDash val="solid"/>
              <a:headEnd type="none" w="med" len="med"/>
              <a:tailEnd type="none" w="med" len="med"/>
            </a:ln>
          </p:spPr>
        </p:sp>
        <p:sp>
          <p:nvSpPr>
            <p:cNvPr id="212119" name="直接连接符 943167"/>
            <p:cNvSpPr/>
            <p:nvPr/>
          </p:nvSpPr>
          <p:spPr>
            <a:xfrm>
              <a:off x="1481" y="3197"/>
              <a:ext cx="457" cy="0"/>
            </a:xfrm>
            <a:prstGeom prst="line">
              <a:avLst/>
            </a:prstGeom>
            <a:ln w="38100" cap="flat" cmpd="sng">
              <a:solidFill>
                <a:schemeClr val="tx1"/>
              </a:solidFill>
              <a:prstDash val="solid"/>
              <a:headEnd type="none" w="med" len="med"/>
              <a:tailEnd type="none" w="med" len="med"/>
            </a:ln>
          </p:spPr>
        </p:sp>
        <p:sp>
          <p:nvSpPr>
            <p:cNvPr id="212120" name="直接连接符 943168"/>
            <p:cNvSpPr/>
            <p:nvPr/>
          </p:nvSpPr>
          <p:spPr>
            <a:xfrm>
              <a:off x="1476" y="2870"/>
              <a:ext cx="106" cy="0"/>
            </a:xfrm>
            <a:prstGeom prst="line">
              <a:avLst/>
            </a:prstGeom>
            <a:ln w="38100" cap="flat" cmpd="sng">
              <a:solidFill>
                <a:schemeClr val="tx1"/>
              </a:solidFill>
              <a:prstDash val="solid"/>
              <a:headEnd type="none" w="med" len="med"/>
              <a:tailEnd type="none" w="med" len="med"/>
            </a:ln>
          </p:spPr>
        </p:sp>
        <p:sp>
          <p:nvSpPr>
            <p:cNvPr id="212121" name="直接连接符 943169"/>
            <p:cNvSpPr/>
            <p:nvPr/>
          </p:nvSpPr>
          <p:spPr>
            <a:xfrm flipV="1">
              <a:off x="1573" y="3088"/>
              <a:ext cx="0" cy="109"/>
            </a:xfrm>
            <a:prstGeom prst="line">
              <a:avLst/>
            </a:prstGeom>
            <a:ln w="38100" cap="flat" cmpd="sng">
              <a:solidFill>
                <a:schemeClr val="tx1"/>
              </a:solidFill>
              <a:prstDash val="solid"/>
              <a:headEnd type="none" w="med" len="med"/>
              <a:tailEnd type="none" w="med" len="med"/>
            </a:ln>
          </p:spPr>
        </p:sp>
        <p:sp>
          <p:nvSpPr>
            <p:cNvPr id="212122" name="直接连接符 943170"/>
            <p:cNvSpPr/>
            <p:nvPr/>
          </p:nvSpPr>
          <p:spPr>
            <a:xfrm flipV="1">
              <a:off x="1573" y="2866"/>
              <a:ext cx="0" cy="109"/>
            </a:xfrm>
            <a:prstGeom prst="line">
              <a:avLst/>
            </a:prstGeom>
            <a:ln w="38100" cap="flat" cmpd="sng">
              <a:solidFill>
                <a:schemeClr val="tx1"/>
              </a:solidFill>
              <a:prstDash val="solid"/>
              <a:headEnd type="none" w="med" len="med"/>
              <a:tailEnd type="none" w="med" len="med"/>
            </a:ln>
          </p:spPr>
        </p:sp>
        <p:sp>
          <p:nvSpPr>
            <p:cNvPr id="212123" name="直接连接符 943171"/>
            <p:cNvSpPr/>
            <p:nvPr/>
          </p:nvSpPr>
          <p:spPr>
            <a:xfrm>
              <a:off x="997" y="3006"/>
              <a:ext cx="572" cy="91"/>
            </a:xfrm>
            <a:prstGeom prst="line">
              <a:avLst/>
            </a:prstGeom>
            <a:ln w="38100" cap="flat" cmpd="sng">
              <a:solidFill>
                <a:schemeClr val="tx1"/>
              </a:solidFill>
              <a:prstDash val="solid"/>
              <a:headEnd type="none" w="med" len="med"/>
              <a:tailEnd type="none" w="med" len="med"/>
            </a:ln>
          </p:spPr>
        </p:sp>
        <p:sp>
          <p:nvSpPr>
            <p:cNvPr id="212124" name="直接连接符 943172"/>
            <p:cNvSpPr/>
            <p:nvPr/>
          </p:nvSpPr>
          <p:spPr>
            <a:xfrm flipV="1">
              <a:off x="997" y="2957"/>
              <a:ext cx="572" cy="104"/>
            </a:xfrm>
            <a:prstGeom prst="line">
              <a:avLst/>
            </a:prstGeom>
            <a:ln w="38100" cap="flat" cmpd="sng">
              <a:solidFill>
                <a:schemeClr val="tx1"/>
              </a:solidFill>
              <a:prstDash val="solid"/>
              <a:headEnd type="none" w="med" len="med"/>
              <a:tailEnd type="none" w="med" len="med"/>
            </a:ln>
          </p:spPr>
        </p:sp>
        <p:sp>
          <p:nvSpPr>
            <p:cNvPr id="212125" name="直接连接符 943173"/>
            <p:cNvSpPr/>
            <p:nvPr/>
          </p:nvSpPr>
          <p:spPr>
            <a:xfrm flipV="1">
              <a:off x="1931" y="1427"/>
              <a:ext cx="0" cy="163"/>
            </a:xfrm>
            <a:prstGeom prst="line">
              <a:avLst/>
            </a:prstGeom>
            <a:ln w="38100" cap="flat" cmpd="sng">
              <a:solidFill>
                <a:schemeClr val="tx1"/>
              </a:solidFill>
              <a:prstDash val="solid"/>
              <a:headEnd type="none" w="med" len="med"/>
              <a:tailEnd type="none" w="med" len="med"/>
            </a:ln>
          </p:spPr>
        </p:sp>
        <p:sp>
          <p:nvSpPr>
            <p:cNvPr id="212126" name="直接连接符 943174"/>
            <p:cNvSpPr/>
            <p:nvPr/>
          </p:nvSpPr>
          <p:spPr>
            <a:xfrm flipH="1">
              <a:off x="1931" y="1427"/>
              <a:ext cx="264" cy="0"/>
            </a:xfrm>
            <a:prstGeom prst="line">
              <a:avLst/>
            </a:prstGeom>
            <a:ln w="38100" cap="flat" cmpd="sng">
              <a:solidFill>
                <a:schemeClr val="tx1"/>
              </a:solidFill>
              <a:prstDash val="solid"/>
              <a:headEnd type="none" w="med" len="med"/>
              <a:tailEnd type="none" w="med" len="med"/>
            </a:ln>
          </p:spPr>
        </p:sp>
        <p:sp>
          <p:nvSpPr>
            <p:cNvPr id="212127" name="直接连接符 943175"/>
            <p:cNvSpPr/>
            <p:nvPr/>
          </p:nvSpPr>
          <p:spPr>
            <a:xfrm flipH="1">
              <a:off x="1931" y="1590"/>
              <a:ext cx="264" cy="0"/>
            </a:xfrm>
            <a:prstGeom prst="line">
              <a:avLst/>
            </a:prstGeom>
            <a:ln w="38100" cap="flat" cmpd="sng">
              <a:solidFill>
                <a:schemeClr val="tx1"/>
              </a:solidFill>
              <a:prstDash val="solid"/>
              <a:headEnd type="none" w="med" len="med"/>
              <a:tailEnd type="none" w="med" len="med"/>
            </a:ln>
          </p:spPr>
        </p:sp>
        <p:sp>
          <p:nvSpPr>
            <p:cNvPr id="212128" name="任意多边形 943176"/>
            <p:cNvSpPr/>
            <p:nvPr/>
          </p:nvSpPr>
          <p:spPr>
            <a:xfrm>
              <a:off x="2195" y="1427"/>
              <a:ext cx="52"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129" name="直接连接符 943177"/>
            <p:cNvSpPr/>
            <p:nvPr/>
          </p:nvSpPr>
          <p:spPr>
            <a:xfrm>
              <a:off x="1825" y="1535"/>
              <a:ext cx="106" cy="0"/>
            </a:xfrm>
            <a:prstGeom prst="line">
              <a:avLst/>
            </a:prstGeom>
            <a:ln w="38100" cap="flat" cmpd="sng">
              <a:solidFill>
                <a:schemeClr val="tx1"/>
              </a:solidFill>
              <a:prstDash val="solid"/>
              <a:headEnd type="none" w="med" len="med"/>
              <a:tailEnd type="none" w="med" len="med"/>
            </a:ln>
          </p:spPr>
        </p:sp>
        <p:sp>
          <p:nvSpPr>
            <p:cNvPr id="212130" name="直接连接符 943178"/>
            <p:cNvSpPr/>
            <p:nvPr/>
          </p:nvSpPr>
          <p:spPr>
            <a:xfrm flipV="1">
              <a:off x="1818" y="1539"/>
              <a:ext cx="0" cy="421"/>
            </a:xfrm>
            <a:prstGeom prst="line">
              <a:avLst/>
            </a:prstGeom>
            <a:ln w="38100" cap="flat" cmpd="sng">
              <a:solidFill>
                <a:schemeClr val="tx1"/>
              </a:solidFill>
              <a:prstDash val="solid"/>
              <a:headEnd type="none" w="med" len="med"/>
              <a:tailEnd type="none" w="med" len="med"/>
            </a:ln>
          </p:spPr>
        </p:sp>
        <p:sp>
          <p:nvSpPr>
            <p:cNvPr id="212131" name="直接连接符 943179"/>
            <p:cNvSpPr/>
            <p:nvPr/>
          </p:nvSpPr>
          <p:spPr>
            <a:xfrm>
              <a:off x="2262" y="1501"/>
              <a:ext cx="457" cy="0"/>
            </a:xfrm>
            <a:prstGeom prst="line">
              <a:avLst/>
            </a:prstGeom>
            <a:ln w="38100" cap="flat" cmpd="sng">
              <a:solidFill>
                <a:schemeClr val="tx1"/>
              </a:solidFill>
              <a:prstDash val="solid"/>
              <a:headEnd type="none" w="med" len="med"/>
              <a:tailEnd type="none" w="med" len="med"/>
            </a:ln>
          </p:spPr>
        </p:sp>
        <p:sp>
          <p:nvSpPr>
            <p:cNvPr id="212132" name="直接连接符 943180"/>
            <p:cNvSpPr/>
            <p:nvPr/>
          </p:nvSpPr>
          <p:spPr>
            <a:xfrm flipV="1">
              <a:off x="1937" y="3081"/>
              <a:ext cx="0" cy="163"/>
            </a:xfrm>
            <a:prstGeom prst="line">
              <a:avLst/>
            </a:prstGeom>
            <a:ln w="38100" cap="flat" cmpd="sng">
              <a:solidFill>
                <a:schemeClr val="tx1"/>
              </a:solidFill>
              <a:prstDash val="solid"/>
              <a:headEnd type="none" w="med" len="med"/>
              <a:tailEnd type="none" w="med" len="med"/>
            </a:ln>
          </p:spPr>
        </p:sp>
        <p:sp>
          <p:nvSpPr>
            <p:cNvPr id="212133" name="直接连接符 943181"/>
            <p:cNvSpPr/>
            <p:nvPr/>
          </p:nvSpPr>
          <p:spPr>
            <a:xfrm flipH="1">
              <a:off x="1937" y="3081"/>
              <a:ext cx="264" cy="0"/>
            </a:xfrm>
            <a:prstGeom prst="line">
              <a:avLst/>
            </a:prstGeom>
            <a:ln w="38100" cap="flat" cmpd="sng">
              <a:solidFill>
                <a:schemeClr val="tx1"/>
              </a:solidFill>
              <a:prstDash val="solid"/>
              <a:headEnd type="none" w="med" len="med"/>
              <a:tailEnd type="none" w="med" len="med"/>
            </a:ln>
          </p:spPr>
        </p:sp>
        <p:sp>
          <p:nvSpPr>
            <p:cNvPr id="212134" name="直接连接符 943182"/>
            <p:cNvSpPr/>
            <p:nvPr/>
          </p:nvSpPr>
          <p:spPr>
            <a:xfrm flipH="1">
              <a:off x="1937" y="3244"/>
              <a:ext cx="264" cy="0"/>
            </a:xfrm>
            <a:prstGeom prst="line">
              <a:avLst/>
            </a:prstGeom>
            <a:ln w="38100" cap="flat" cmpd="sng">
              <a:solidFill>
                <a:schemeClr val="tx1"/>
              </a:solidFill>
              <a:prstDash val="solid"/>
              <a:headEnd type="none" w="med" len="med"/>
              <a:tailEnd type="none" w="med" len="med"/>
            </a:ln>
          </p:spPr>
        </p:sp>
        <p:sp>
          <p:nvSpPr>
            <p:cNvPr id="212135" name="任意多边形 943183"/>
            <p:cNvSpPr/>
            <p:nvPr/>
          </p:nvSpPr>
          <p:spPr>
            <a:xfrm>
              <a:off x="2201" y="3081"/>
              <a:ext cx="53" cy="163"/>
            </a:xfrm>
            <a:custGeom>
              <a:avLst/>
              <a:gdLst/>
              <a:ahLst/>
              <a:cxnLst>
                <a:cxn ang="0">
                  <a:pos x="0" y="0"/>
                </a:cxn>
                <a:cxn ang="0">
                  <a:pos x="45" y="54"/>
                </a:cxn>
                <a:cxn ang="0">
                  <a:pos x="45" y="109"/>
                </a:cxn>
                <a:cxn ang="0">
                  <a:pos x="0" y="163"/>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2136" name="直接连接符 943184"/>
            <p:cNvSpPr/>
            <p:nvPr/>
          </p:nvSpPr>
          <p:spPr>
            <a:xfrm>
              <a:off x="1832" y="3136"/>
              <a:ext cx="105" cy="0"/>
            </a:xfrm>
            <a:prstGeom prst="line">
              <a:avLst/>
            </a:prstGeom>
            <a:ln w="38100" cap="flat" cmpd="sng">
              <a:solidFill>
                <a:schemeClr val="tx1"/>
              </a:solidFill>
              <a:prstDash val="solid"/>
              <a:headEnd type="none" w="med" len="med"/>
              <a:tailEnd type="none" w="med" len="med"/>
            </a:ln>
          </p:spPr>
        </p:sp>
        <p:sp>
          <p:nvSpPr>
            <p:cNvPr id="212137" name="直接连接符 943185"/>
            <p:cNvSpPr/>
            <p:nvPr/>
          </p:nvSpPr>
          <p:spPr>
            <a:xfrm flipV="1">
              <a:off x="1832" y="2724"/>
              <a:ext cx="0" cy="412"/>
            </a:xfrm>
            <a:prstGeom prst="line">
              <a:avLst/>
            </a:prstGeom>
            <a:ln w="38100" cap="flat" cmpd="sng">
              <a:solidFill>
                <a:schemeClr val="tx1"/>
              </a:solidFill>
              <a:prstDash val="solid"/>
              <a:headEnd type="none" w="med" len="med"/>
              <a:tailEnd type="none" w="med" len="med"/>
            </a:ln>
          </p:spPr>
        </p:sp>
        <p:sp>
          <p:nvSpPr>
            <p:cNvPr id="212138" name="直接连接符 943186"/>
            <p:cNvSpPr/>
            <p:nvPr/>
          </p:nvSpPr>
          <p:spPr>
            <a:xfrm>
              <a:off x="2268" y="3156"/>
              <a:ext cx="458" cy="0"/>
            </a:xfrm>
            <a:prstGeom prst="line">
              <a:avLst/>
            </a:prstGeom>
            <a:ln w="38100" cap="flat" cmpd="sng">
              <a:solidFill>
                <a:schemeClr val="tx1"/>
              </a:solidFill>
              <a:prstDash val="solid"/>
              <a:headEnd type="none" w="med" len="med"/>
              <a:tailEnd type="none" w="med" len="med"/>
            </a:ln>
          </p:spPr>
        </p:sp>
        <p:sp>
          <p:nvSpPr>
            <p:cNvPr id="212139" name="文本框 943187"/>
            <p:cNvSpPr txBox="1"/>
            <p:nvPr/>
          </p:nvSpPr>
          <p:spPr>
            <a:xfrm>
              <a:off x="2300" y="1237"/>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SR1*</a:t>
              </a:r>
              <a:endParaRPr lang="en-US" altLang="zh-TW" sz="1400" b="0" dirty="0">
                <a:latin typeface="Arial" panose="020B0604020202020204" pitchFamily="34" charset="0"/>
              </a:endParaRPr>
            </a:p>
          </p:txBody>
        </p:sp>
        <p:sp>
          <p:nvSpPr>
            <p:cNvPr id="212140" name="文本框 943188"/>
            <p:cNvSpPr txBox="1"/>
            <p:nvPr/>
          </p:nvSpPr>
          <p:spPr>
            <a:xfrm>
              <a:off x="2155" y="3259"/>
              <a:ext cx="426"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SR2*</a:t>
              </a:r>
              <a:endParaRPr lang="en-US" altLang="zh-TW" sz="1400" b="0" dirty="0">
                <a:latin typeface="Arial" panose="020B0604020202020204" pitchFamily="34" charset="0"/>
              </a:endParaRPr>
            </a:p>
          </p:txBody>
        </p:sp>
        <p:sp>
          <p:nvSpPr>
            <p:cNvPr id="212141" name="文本框 943189"/>
            <p:cNvSpPr txBox="1"/>
            <p:nvPr/>
          </p:nvSpPr>
          <p:spPr>
            <a:xfrm>
              <a:off x="587" y="2952"/>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S2*</a:t>
              </a:r>
              <a:endParaRPr lang="en-US" altLang="zh-TW" sz="1400" b="0" dirty="0">
                <a:latin typeface="Arial" panose="020B0604020202020204" pitchFamily="34" charset="0"/>
              </a:endParaRPr>
            </a:p>
          </p:txBody>
        </p:sp>
        <p:sp>
          <p:nvSpPr>
            <p:cNvPr id="212142" name="文本框 943190"/>
            <p:cNvSpPr txBox="1"/>
            <p:nvPr/>
          </p:nvSpPr>
          <p:spPr>
            <a:xfrm>
              <a:off x="535" y="1501"/>
              <a:ext cx="334"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S1*</a:t>
              </a:r>
              <a:endParaRPr lang="en-US" altLang="zh-TW" sz="1400" b="0" dirty="0">
                <a:latin typeface="Arial" panose="020B0604020202020204" pitchFamily="34" charset="0"/>
              </a:endParaRPr>
            </a:p>
          </p:txBody>
        </p:sp>
        <p:grpSp>
          <p:nvGrpSpPr>
            <p:cNvPr id="212143" name="组合 943191"/>
            <p:cNvGrpSpPr/>
            <p:nvPr/>
          </p:nvGrpSpPr>
          <p:grpSpPr>
            <a:xfrm flipH="1">
              <a:off x="1914" y="1861"/>
              <a:ext cx="475" cy="163"/>
              <a:chOff x="2490" y="1592"/>
              <a:chExt cx="432" cy="144"/>
            </a:xfrm>
          </p:grpSpPr>
          <p:sp>
            <p:nvSpPr>
              <p:cNvPr id="212166" name="直接连接符 943192"/>
              <p:cNvSpPr/>
              <p:nvPr/>
            </p:nvSpPr>
            <p:spPr>
              <a:xfrm flipV="1">
                <a:off x="2586" y="1592"/>
                <a:ext cx="0" cy="144"/>
              </a:xfrm>
              <a:prstGeom prst="line">
                <a:avLst/>
              </a:prstGeom>
              <a:ln w="38100" cap="flat" cmpd="sng">
                <a:solidFill>
                  <a:srgbClr val="FF3300"/>
                </a:solidFill>
                <a:prstDash val="solid"/>
                <a:headEnd type="none" w="med" len="med"/>
                <a:tailEnd type="none" w="med" len="med"/>
              </a:ln>
            </p:spPr>
          </p:sp>
          <p:sp>
            <p:nvSpPr>
              <p:cNvPr id="212167" name="直接连接符 943193"/>
              <p:cNvSpPr/>
              <p:nvPr/>
            </p:nvSpPr>
            <p:spPr>
              <a:xfrm flipH="1">
                <a:off x="2586" y="1592"/>
                <a:ext cx="240" cy="0"/>
              </a:xfrm>
              <a:prstGeom prst="line">
                <a:avLst/>
              </a:prstGeom>
              <a:ln w="38100" cap="flat" cmpd="sng">
                <a:solidFill>
                  <a:srgbClr val="FF3300"/>
                </a:solidFill>
                <a:prstDash val="solid"/>
                <a:headEnd type="none" w="med" len="med"/>
                <a:tailEnd type="none" w="med" len="med"/>
              </a:ln>
            </p:spPr>
          </p:sp>
          <p:sp>
            <p:nvSpPr>
              <p:cNvPr id="212168" name="直接连接符 943194"/>
              <p:cNvSpPr/>
              <p:nvPr/>
            </p:nvSpPr>
            <p:spPr>
              <a:xfrm flipH="1">
                <a:off x="2586" y="1736"/>
                <a:ext cx="240" cy="0"/>
              </a:xfrm>
              <a:prstGeom prst="line">
                <a:avLst/>
              </a:prstGeom>
              <a:ln w="38100" cap="flat" cmpd="sng">
                <a:solidFill>
                  <a:srgbClr val="FF3300"/>
                </a:solidFill>
                <a:prstDash val="solid"/>
                <a:headEnd type="none" w="med" len="med"/>
                <a:tailEnd type="none" w="med" len="med"/>
              </a:ln>
            </p:spPr>
          </p:sp>
          <p:sp>
            <p:nvSpPr>
              <p:cNvPr id="212169" name="任意多边形 943195"/>
              <p:cNvSpPr/>
              <p:nvPr/>
            </p:nvSpPr>
            <p:spPr>
              <a:xfrm>
                <a:off x="2826" y="1592"/>
                <a:ext cx="48" cy="144"/>
              </a:xfrm>
              <a:custGeom>
                <a:avLst/>
                <a:gdLst/>
                <a:ahLst/>
                <a:cxnLst>
                  <a:cxn ang="0">
                    <a:pos x="0" y="0"/>
                  </a:cxn>
                  <a:cxn ang="0">
                    <a:pos x="41" y="48"/>
                  </a:cxn>
                  <a:cxn ang="0">
                    <a:pos x="41" y="96"/>
                  </a:cxn>
                  <a:cxn ang="0">
                    <a:pos x="0" y="144"/>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212170" name="椭圆 943196"/>
              <p:cNvSpPr/>
              <p:nvPr/>
            </p:nvSpPr>
            <p:spPr>
              <a:xfrm>
                <a:off x="2874" y="1640"/>
                <a:ext cx="48" cy="48"/>
              </a:xfrm>
              <a:prstGeom prst="ellipse">
                <a:avLst/>
              </a:prstGeom>
              <a:noFill/>
              <a:ln w="38100"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171" name="直接连接符 943197"/>
              <p:cNvSpPr/>
              <p:nvPr/>
            </p:nvSpPr>
            <p:spPr>
              <a:xfrm>
                <a:off x="2490" y="1688"/>
                <a:ext cx="96" cy="0"/>
              </a:xfrm>
              <a:prstGeom prst="line">
                <a:avLst/>
              </a:prstGeom>
              <a:ln w="38100" cap="flat" cmpd="sng">
                <a:solidFill>
                  <a:srgbClr val="FF3300"/>
                </a:solidFill>
                <a:prstDash val="solid"/>
                <a:headEnd type="none" w="med" len="med"/>
                <a:tailEnd type="none" w="med" len="med"/>
              </a:ln>
            </p:spPr>
          </p:sp>
          <p:sp>
            <p:nvSpPr>
              <p:cNvPr id="212172" name="直接连接符 943198"/>
              <p:cNvSpPr/>
              <p:nvPr/>
            </p:nvSpPr>
            <p:spPr>
              <a:xfrm>
                <a:off x="2494" y="1640"/>
                <a:ext cx="92" cy="0"/>
              </a:xfrm>
              <a:prstGeom prst="line">
                <a:avLst/>
              </a:prstGeom>
              <a:ln w="38100" cap="flat" cmpd="sng">
                <a:solidFill>
                  <a:srgbClr val="FF3300"/>
                </a:solidFill>
                <a:prstDash val="solid"/>
                <a:headEnd type="none" w="med" len="med"/>
                <a:tailEnd type="none" w="med" len="med"/>
              </a:ln>
            </p:spPr>
          </p:sp>
        </p:grpSp>
        <p:sp>
          <p:nvSpPr>
            <p:cNvPr id="212144" name="直接连接符 943199"/>
            <p:cNvSpPr/>
            <p:nvPr/>
          </p:nvSpPr>
          <p:spPr>
            <a:xfrm>
              <a:off x="1815" y="1941"/>
              <a:ext cx="119" cy="0"/>
            </a:xfrm>
            <a:prstGeom prst="line">
              <a:avLst/>
            </a:prstGeom>
            <a:ln w="38100" cap="flat" cmpd="sng">
              <a:solidFill>
                <a:srgbClr val="FF3300"/>
              </a:solidFill>
              <a:prstDash val="solid"/>
              <a:headEnd type="none" w="med" len="med"/>
              <a:tailEnd type="none" w="med" len="med"/>
            </a:ln>
          </p:spPr>
        </p:sp>
        <p:sp>
          <p:nvSpPr>
            <p:cNvPr id="212145" name="直接连接符 943200"/>
            <p:cNvSpPr/>
            <p:nvPr/>
          </p:nvSpPr>
          <p:spPr>
            <a:xfrm>
              <a:off x="1840" y="2717"/>
              <a:ext cx="94" cy="0"/>
            </a:xfrm>
            <a:prstGeom prst="line">
              <a:avLst/>
            </a:prstGeom>
            <a:ln w="38100" cap="flat" cmpd="sng">
              <a:solidFill>
                <a:srgbClr val="FF3300"/>
              </a:solidFill>
              <a:prstDash val="solid"/>
              <a:headEnd type="none" w="med" len="med"/>
              <a:tailEnd type="none" w="med" len="med"/>
            </a:ln>
          </p:spPr>
        </p:sp>
        <p:grpSp>
          <p:nvGrpSpPr>
            <p:cNvPr id="212146" name="组合 943201"/>
            <p:cNvGrpSpPr/>
            <p:nvPr/>
          </p:nvGrpSpPr>
          <p:grpSpPr>
            <a:xfrm flipH="1">
              <a:off x="1922" y="2637"/>
              <a:ext cx="475" cy="163"/>
              <a:chOff x="2490" y="1592"/>
              <a:chExt cx="432" cy="144"/>
            </a:xfrm>
          </p:grpSpPr>
          <p:sp>
            <p:nvSpPr>
              <p:cNvPr id="212159" name="直接连接符 943202"/>
              <p:cNvSpPr/>
              <p:nvPr/>
            </p:nvSpPr>
            <p:spPr>
              <a:xfrm flipV="1">
                <a:off x="2586" y="1592"/>
                <a:ext cx="0" cy="144"/>
              </a:xfrm>
              <a:prstGeom prst="line">
                <a:avLst/>
              </a:prstGeom>
              <a:ln w="38100" cap="flat" cmpd="sng">
                <a:solidFill>
                  <a:srgbClr val="FF3300"/>
                </a:solidFill>
                <a:prstDash val="solid"/>
                <a:headEnd type="none" w="med" len="med"/>
                <a:tailEnd type="none" w="med" len="med"/>
              </a:ln>
            </p:spPr>
          </p:sp>
          <p:sp>
            <p:nvSpPr>
              <p:cNvPr id="212160" name="直接连接符 943203"/>
              <p:cNvSpPr/>
              <p:nvPr/>
            </p:nvSpPr>
            <p:spPr>
              <a:xfrm flipH="1">
                <a:off x="2586" y="1592"/>
                <a:ext cx="240" cy="0"/>
              </a:xfrm>
              <a:prstGeom prst="line">
                <a:avLst/>
              </a:prstGeom>
              <a:ln w="38100" cap="flat" cmpd="sng">
                <a:solidFill>
                  <a:srgbClr val="FF3300"/>
                </a:solidFill>
                <a:prstDash val="solid"/>
                <a:headEnd type="none" w="med" len="med"/>
                <a:tailEnd type="none" w="med" len="med"/>
              </a:ln>
            </p:spPr>
          </p:sp>
          <p:sp>
            <p:nvSpPr>
              <p:cNvPr id="212161" name="直接连接符 943204"/>
              <p:cNvSpPr/>
              <p:nvPr/>
            </p:nvSpPr>
            <p:spPr>
              <a:xfrm flipH="1">
                <a:off x="2586" y="1736"/>
                <a:ext cx="240" cy="0"/>
              </a:xfrm>
              <a:prstGeom prst="line">
                <a:avLst/>
              </a:prstGeom>
              <a:ln w="38100" cap="flat" cmpd="sng">
                <a:solidFill>
                  <a:srgbClr val="FF3300"/>
                </a:solidFill>
                <a:prstDash val="solid"/>
                <a:headEnd type="none" w="med" len="med"/>
                <a:tailEnd type="none" w="med" len="med"/>
              </a:ln>
            </p:spPr>
          </p:sp>
          <p:sp>
            <p:nvSpPr>
              <p:cNvPr id="212162" name="任意多边形 943205"/>
              <p:cNvSpPr/>
              <p:nvPr/>
            </p:nvSpPr>
            <p:spPr>
              <a:xfrm>
                <a:off x="2826" y="1592"/>
                <a:ext cx="48" cy="144"/>
              </a:xfrm>
              <a:custGeom>
                <a:avLst/>
                <a:gdLst/>
                <a:ahLst/>
                <a:cxnLst>
                  <a:cxn ang="0">
                    <a:pos x="0" y="0"/>
                  </a:cxn>
                  <a:cxn ang="0">
                    <a:pos x="41" y="48"/>
                  </a:cxn>
                  <a:cxn ang="0">
                    <a:pos x="41" y="96"/>
                  </a:cxn>
                  <a:cxn ang="0">
                    <a:pos x="0" y="144"/>
                  </a:cxn>
                </a:cxnLst>
                <a:rect l="0" t="0" r="0" b="0"/>
                <a:pathLst>
                  <a:path w="56" h="144">
                    <a:moveTo>
                      <a:pt x="0" y="0"/>
                    </a:moveTo>
                    <a:cubicBezTo>
                      <a:pt x="20" y="16"/>
                      <a:pt x="40" y="32"/>
                      <a:pt x="48" y="48"/>
                    </a:cubicBezTo>
                    <a:cubicBezTo>
                      <a:pt x="56" y="64"/>
                      <a:pt x="56" y="80"/>
                      <a:pt x="48" y="96"/>
                    </a:cubicBezTo>
                    <a:cubicBezTo>
                      <a:pt x="40" y="112"/>
                      <a:pt x="8" y="136"/>
                      <a:pt x="0" y="144"/>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212163" name="椭圆 943206"/>
              <p:cNvSpPr/>
              <p:nvPr/>
            </p:nvSpPr>
            <p:spPr>
              <a:xfrm>
                <a:off x="2874" y="1640"/>
                <a:ext cx="48" cy="48"/>
              </a:xfrm>
              <a:prstGeom prst="ellipse">
                <a:avLst/>
              </a:prstGeom>
              <a:noFill/>
              <a:ln w="38100" cap="flat" cmpd="sng">
                <a:solidFill>
                  <a:srgbClr val="FF33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164" name="直接连接符 943207"/>
              <p:cNvSpPr/>
              <p:nvPr/>
            </p:nvSpPr>
            <p:spPr>
              <a:xfrm>
                <a:off x="2490" y="1688"/>
                <a:ext cx="96" cy="0"/>
              </a:xfrm>
              <a:prstGeom prst="line">
                <a:avLst/>
              </a:prstGeom>
              <a:ln w="38100" cap="flat" cmpd="sng">
                <a:solidFill>
                  <a:srgbClr val="FF3300"/>
                </a:solidFill>
                <a:prstDash val="solid"/>
                <a:headEnd type="none" w="med" len="med"/>
                <a:tailEnd type="none" w="med" len="med"/>
              </a:ln>
            </p:spPr>
          </p:sp>
          <p:sp>
            <p:nvSpPr>
              <p:cNvPr id="212165" name="直接连接符 943208"/>
              <p:cNvSpPr/>
              <p:nvPr/>
            </p:nvSpPr>
            <p:spPr>
              <a:xfrm>
                <a:off x="2494" y="1640"/>
                <a:ext cx="92" cy="0"/>
              </a:xfrm>
              <a:prstGeom prst="line">
                <a:avLst/>
              </a:prstGeom>
              <a:ln w="38100" cap="flat" cmpd="sng">
                <a:solidFill>
                  <a:srgbClr val="FF3300"/>
                </a:solidFill>
                <a:prstDash val="solid"/>
                <a:headEnd type="none" w="med" len="med"/>
                <a:tailEnd type="none" w="med" len="med"/>
              </a:ln>
            </p:spPr>
          </p:sp>
        </p:grpSp>
        <p:sp>
          <p:nvSpPr>
            <p:cNvPr id="212147" name="直接连接符 943209"/>
            <p:cNvSpPr/>
            <p:nvPr/>
          </p:nvSpPr>
          <p:spPr>
            <a:xfrm flipH="1">
              <a:off x="2368" y="1513"/>
              <a:ext cx="258" cy="989"/>
            </a:xfrm>
            <a:prstGeom prst="line">
              <a:avLst/>
            </a:prstGeom>
            <a:ln w="38100" cap="flat" cmpd="sng">
              <a:solidFill>
                <a:schemeClr val="tx1"/>
              </a:solidFill>
              <a:prstDash val="solid"/>
              <a:headEnd type="none" w="med" len="med"/>
              <a:tailEnd type="none" w="med" len="med"/>
            </a:ln>
          </p:spPr>
        </p:sp>
        <p:sp>
          <p:nvSpPr>
            <p:cNvPr id="212148" name="直接连接符 943210"/>
            <p:cNvSpPr/>
            <p:nvPr/>
          </p:nvSpPr>
          <p:spPr>
            <a:xfrm flipH="1" flipV="1">
              <a:off x="2363" y="2236"/>
              <a:ext cx="236" cy="909"/>
            </a:xfrm>
            <a:prstGeom prst="line">
              <a:avLst/>
            </a:prstGeom>
            <a:ln w="38100" cap="flat" cmpd="sng">
              <a:solidFill>
                <a:schemeClr val="tx1"/>
              </a:solidFill>
              <a:prstDash val="solid"/>
              <a:headEnd type="none" w="med" len="med"/>
              <a:tailEnd type="none" w="med" len="med"/>
            </a:ln>
          </p:spPr>
        </p:sp>
        <p:sp>
          <p:nvSpPr>
            <p:cNvPr id="212149" name="直接连接符 943211"/>
            <p:cNvSpPr/>
            <p:nvPr/>
          </p:nvSpPr>
          <p:spPr>
            <a:xfrm flipV="1">
              <a:off x="2366" y="1935"/>
              <a:ext cx="0" cy="361"/>
            </a:xfrm>
            <a:prstGeom prst="line">
              <a:avLst/>
            </a:prstGeom>
            <a:ln w="38100" cap="flat" cmpd="sng">
              <a:solidFill>
                <a:srgbClr val="FF3300"/>
              </a:solidFill>
              <a:prstDash val="solid"/>
              <a:headEnd type="none" w="med" len="med"/>
              <a:tailEnd type="none" w="med" len="med"/>
            </a:ln>
          </p:spPr>
        </p:sp>
        <p:sp>
          <p:nvSpPr>
            <p:cNvPr id="212150" name="直接连接符 943212"/>
            <p:cNvSpPr/>
            <p:nvPr/>
          </p:nvSpPr>
          <p:spPr>
            <a:xfrm flipV="1">
              <a:off x="2366" y="2444"/>
              <a:ext cx="0" cy="281"/>
            </a:xfrm>
            <a:prstGeom prst="line">
              <a:avLst/>
            </a:prstGeom>
            <a:ln w="38100" cap="flat" cmpd="sng">
              <a:solidFill>
                <a:srgbClr val="FF3300"/>
              </a:solidFill>
              <a:prstDash val="solid"/>
              <a:headEnd type="none" w="med" len="med"/>
              <a:tailEnd type="none" w="med" len="med"/>
            </a:ln>
          </p:spPr>
        </p:sp>
        <p:sp>
          <p:nvSpPr>
            <p:cNvPr id="212151" name="文本框 943213"/>
            <p:cNvSpPr txBox="1"/>
            <p:nvPr/>
          </p:nvSpPr>
          <p:spPr>
            <a:xfrm>
              <a:off x="1061" y="2055"/>
              <a:ext cx="926" cy="372"/>
            </a:xfrm>
            <a:prstGeom prst="rect">
              <a:avLst/>
            </a:prstGeom>
            <a:noFill/>
            <a:ln w="9525" cap="flat" cmpd="sng">
              <a:solidFill>
                <a:srgbClr val="FF3300"/>
              </a:solidFill>
              <a:prstDash val="solid"/>
              <a:miter/>
              <a:headEnd type="none" w="med" len="med"/>
              <a:tailEnd type="none" w="med" len="med"/>
            </a:ln>
          </p:spPr>
          <p:txBody>
            <a:bodyPr lIns="91429" tIns="45714" rIns="91429" bIns="45714">
              <a:spAutoFit/>
            </a:bodyPr>
            <a:lstStyle/>
            <a:p>
              <a:pPr algn="ctr" eaLnBrk="1" hangingPunct="1">
                <a:buClr>
                  <a:srgbClr val="FF3300"/>
                </a:buClr>
                <a:buFont typeface="Arial" panose="020B0604020202020204" pitchFamily="34" charset="0"/>
              </a:pPr>
              <a:r>
                <a:rPr lang="en-US" altLang="zh-TW" sz="1400" dirty="0">
                  <a:solidFill>
                    <a:srgbClr val="FF3300"/>
                  </a:solidFill>
                  <a:latin typeface="Arial" panose="020B0604020202020204" pitchFamily="34" charset="0"/>
                </a:rPr>
                <a:t>SR1* &amp; SR2* </a:t>
              </a:r>
              <a:r>
                <a:rPr lang="zh-CN" altLang="en-US" sz="1400" dirty="0">
                  <a:solidFill>
                    <a:srgbClr val="FF3300"/>
                  </a:solidFill>
                  <a:latin typeface="Arial" panose="020B0604020202020204" pitchFamily="34" charset="0"/>
                  <a:ea typeface="宋体" panose="02010600030101010101" pitchFamily="2" charset="-122"/>
                </a:rPr>
                <a:t>互锁</a:t>
              </a:r>
              <a:endParaRPr lang="zh-CN" altLang="en-US" sz="1400" dirty="0">
                <a:solidFill>
                  <a:srgbClr val="FF3300"/>
                </a:solidFill>
                <a:latin typeface="Arial" panose="020B0604020202020204" pitchFamily="34" charset="0"/>
                <a:ea typeface="宋体" panose="02010600030101010101" pitchFamily="2" charset="-122"/>
              </a:endParaRPr>
            </a:p>
          </p:txBody>
        </p:sp>
        <p:sp>
          <p:nvSpPr>
            <p:cNvPr id="212152" name="文本框 943214"/>
            <p:cNvSpPr txBox="1"/>
            <p:nvPr/>
          </p:nvSpPr>
          <p:spPr>
            <a:xfrm>
              <a:off x="707" y="2051"/>
              <a:ext cx="213"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S</a:t>
              </a:r>
              <a:endParaRPr lang="en-US" altLang="zh-TW" sz="1400" b="0" dirty="0">
                <a:latin typeface="Arial" panose="020B0604020202020204" pitchFamily="34" charset="0"/>
              </a:endParaRPr>
            </a:p>
          </p:txBody>
        </p:sp>
        <p:grpSp>
          <p:nvGrpSpPr>
            <p:cNvPr id="212153" name="组合 943215"/>
            <p:cNvGrpSpPr/>
            <p:nvPr/>
          </p:nvGrpSpPr>
          <p:grpSpPr>
            <a:xfrm>
              <a:off x="1584" y="1221"/>
              <a:ext cx="303" cy="212"/>
              <a:chOff x="1179" y="987"/>
              <a:chExt cx="303" cy="212"/>
            </a:xfrm>
          </p:grpSpPr>
          <p:sp>
            <p:nvSpPr>
              <p:cNvPr id="212157" name="椭圆 943216"/>
              <p:cNvSpPr/>
              <p:nvPr/>
            </p:nvSpPr>
            <p:spPr>
              <a:xfrm>
                <a:off x="1179" y="1015"/>
                <a:ext cx="266" cy="174"/>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158" name="文本框 943217"/>
              <p:cNvSpPr txBox="1"/>
              <p:nvPr/>
            </p:nvSpPr>
            <p:spPr>
              <a:xfrm>
                <a:off x="1179" y="987"/>
                <a:ext cx="303" cy="212"/>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400" dirty="0">
                    <a:latin typeface="Arial" panose="020B0604020202020204" pitchFamily="34" charset="0"/>
                    <a:ea typeface="宋体" panose="02010600030101010101" pitchFamily="2" charset="-122"/>
                  </a:rPr>
                  <a:t>A1</a:t>
                </a:r>
                <a:endParaRPr lang="en-US" altLang="zh-CN" sz="1400" dirty="0">
                  <a:latin typeface="Arial" panose="020B0604020202020204" pitchFamily="34" charset="0"/>
                  <a:ea typeface="宋体" panose="02010600030101010101" pitchFamily="2" charset="-122"/>
                </a:endParaRPr>
              </a:p>
            </p:txBody>
          </p:sp>
        </p:grpSp>
        <p:grpSp>
          <p:nvGrpSpPr>
            <p:cNvPr id="212154" name="组合 943218"/>
            <p:cNvGrpSpPr/>
            <p:nvPr/>
          </p:nvGrpSpPr>
          <p:grpSpPr>
            <a:xfrm>
              <a:off x="1581" y="3243"/>
              <a:ext cx="303" cy="212"/>
              <a:chOff x="1179" y="987"/>
              <a:chExt cx="303" cy="212"/>
            </a:xfrm>
          </p:grpSpPr>
          <p:sp>
            <p:nvSpPr>
              <p:cNvPr id="212155" name="椭圆 943219"/>
              <p:cNvSpPr/>
              <p:nvPr/>
            </p:nvSpPr>
            <p:spPr>
              <a:xfrm>
                <a:off x="1179" y="1015"/>
                <a:ext cx="266" cy="174"/>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156" name="文本框 943220"/>
              <p:cNvSpPr txBox="1"/>
              <p:nvPr/>
            </p:nvSpPr>
            <p:spPr>
              <a:xfrm>
                <a:off x="1179" y="987"/>
                <a:ext cx="303" cy="212"/>
              </a:xfrm>
              <a:prstGeom prst="rect">
                <a:avLst/>
              </a:prstGeom>
              <a:noFill/>
              <a:ln w="9525">
                <a:noFill/>
              </a:ln>
            </p:spPr>
            <p:txBody>
              <a:bodyPr lIns="82058" tIns="41029" rIns="82058" bIns="41029">
                <a:spAutoFit/>
              </a:bodyPr>
              <a:lstStyle/>
              <a:p>
                <a:pPr defTabSz="821055" eaLnBrk="1" hangingPunct="1">
                  <a:spcBef>
                    <a:spcPct val="50000"/>
                  </a:spcBef>
                </a:pPr>
                <a:r>
                  <a:rPr lang="en-US" altLang="zh-CN" sz="1400" dirty="0">
                    <a:latin typeface="Arial" panose="020B0604020202020204" pitchFamily="34" charset="0"/>
                    <a:ea typeface="宋体" panose="02010600030101010101" pitchFamily="2" charset="-122"/>
                  </a:rPr>
                  <a:t>A2</a:t>
                </a:r>
                <a:endParaRPr lang="en-US" altLang="zh-CN" sz="1400" dirty="0">
                  <a:latin typeface="Arial" panose="020B0604020202020204" pitchFamily="34" charset="0"/>
                  <a:ea typeface="宋体" panose="02010600030101010101" pitchFamily="2" charset="-122"/>
                </a:endParaRPr>
              </a:p>
            </p:txBody>
          </p:sp>
        </p:grpSp>
      </p:grpSp>
      <p:grpSp>
        <p:nvGrpSpPr>
          <p:cNvPr id="211976" name="组合 943221"/>
          <p:cNvGrpSpPr/>
          <p:nvPr/>
        </p:nvGrpSpPr>
        <p:grpSpPr>
          <a:xfrm>
            <a:off x="4076700" y="1676400"/>
            <a:ext cx="4941888" cy="4113213"/>
            <a:chOff x="3275" y="1017"/>
            <a:chExt cx="3424" cy="2936"/>
          </a:xfrm>
        </p:grpSpPr>
        <p:sp>
          <p:nvSpPr>
            <p:cNvPr id="211980" name="矩形 943222"/>
            <p:cNvSpPr/>
            <p:nvPr/>
          </p:nvSpPr>
          <p:spPr>
            <a:xfrm>
              <a:off x="3787" y="2235"/>
              <a:ext cx="231" cy="152"/>
            </a:xfrm>
            <a:prstGeom prst="rect">
              <a:avLst/>
            </a:prstGeom>
            <a:solidFill>
              <a:srgbClr val="808080"/>
            </a:solidFill>
            <a:ln w="19050">
              <a:noFill/>
            </a:ln>
          </p:spPr>
          <p:txBody>
            <a:bodyPr/>
            <a:lstStyle/>
            <a:p>
              <a:pPr eaLnBrk="1" hangingPunct="1"/>
              <a:endParaRPr lang="zh-CN" altLang="en-US" dirty="0">
                <a:latin typeface="Edwardian Script ITC" panose="030303020407070D0804" pitchFamily="66" charset="0"/>
              </a:endParaRPr>
            </a:p>
          </p:txBody>
        </p:sp>
        <p:sp>
          <p:nvSpPr>
            <p:cNvPr id="211981" name="矩形 943223"/>
            <p:cNvSpPr/>
            <p:nvPr/>
          </p:nvSpPr>
          <p:spPr>
            <a:xfrm>
              <a:off x="4137" y="2229"/>
              <a:ext cx="1018" cy="154"/>
            </a:xfrm>
            <a:prstGeom prst="rect">
              <a:avLst/>
            </a:prstGeom>
            <a:solidFill>
              <a:srgbClr val="808080"/>
            </a:solidFill>
            <a:ln w="19050">
              <a:noFill/>
            </a:ln>
          </p:spPr>
          <p:txBody>
            <a:bodyPr/>
            <a:lstStyle/>
            <a:p>
              <a:pPr eaLnBrk="1" hangingPunct="1"/>
              <a:endParaRPr lang="zh-CN" altLang="en-US" dirty="0">
                <a:latin typeface="Edwardian Script ITC" panose="030303020407070D0804" pitchFamily="66" charset="0"/>
              </a:endParaRPr>
            </a:p>
          </p:txBody>
        </p:sp>
        <p:sp>
          <p:nvSpPr>
            <p:cNvPr id="211982" name="矩形 943224"/>
            <p:cNvSpPr/>
            <p:nvPr/>
          </p:nvSpPr>
          <p:spPr>
            <a:xfrm>
              <a:off x="4769" y="2586"/>
              <a:ext cx="1278" cy="142"/>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11983" name="矩形 943225"/>
            <p:cNvSpPr/>
            <p:nvPr/>
          </p:nvSpPr>
          <p:spPr>
            <a:xfrm>
              <a:off x="3780" y="2957"/>
              <a:ext cx="1177" cy="153"/>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grpSp>
          <p:nvGrpSpPr>
            <p:cNvPr id="211984" name="组合 943226"/>
            <p:cNvGrpSpPr/>
            <p:nvPr/>
          </p:nvGrpSpPr>
          <p:grpSpPr>
            <a:xfrm>
              <a:off x="3850" y="1017"/>
              <a:ext cx="427" cy="256"/>
              <a:chOff x="3201" y="973"/>
              <a:chExt cx="427" cy="256"/>
            </a:xfrm>
          </p:grpSpPr>
          <p:sp>
            <p:nvSpPr>
              <p:cNvPr id="212067" name="椭圆 943227"/>
              <p:cNvSpPr/>
              <p:nvPr/>
            </p:nvSpPr>
            <p:spPr>
              <a:xfrm>
                <a:off x="3201" y="1026"/>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068" name="文本框 943228"/>
              <p:cNvSpPr txBox="1"/>
              <p:nvPr/>
            </p:nvSpPr>
            <p:spPr>
              <a:xfrm>
                <a:off x="3230" y="973"/>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SR2</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sp>
          <p:nvSpPr>
            <p:cNvPr id="211985" name="直接连接符 943229"/>
            <p:cNvSpPr/>
            <p:nvPr/>
          </p:nvSpPr>
          <p:spPr>
            <a:xfrm flipH="1">
              <a:off x="3786" y="1037"/>
              <a:ext cx="6" cy="2896"/>
            </a:xfrm>
            <a:prstGeom prst="line">
              <a:avLst/>
            </a:prstGeom>
            <a:ln w="9525" cap="flat" cmpd="sng">
              <a:solidFill>
                <a:schemeClr val="tx1"/>
              </a:solidFill>
              <a:prstDash val="solid"/>
              <a:headEnd type="none" w="med" len="med"/>
              <a:tailEnd type="none" w="med" len="med"/>
            </a:ln>
          </p:spPr>
        </p:sp>
        <p:sp>
          <p:nvSpPr>
            <p:cNvPr id="211986" name="直接连接符 943230"/>
            <p:cNvSpPr/>
            <p:nvPr/>
          </p:nvSpPr>
          <p:spPr>
            <a:xfrm flipH="1">
              <a:off x="4126" y="1403"/>
              <a:ext cx="8" cy="2550"/>
            </a:xfrm>
            <a:prstGeom prst="line">
              <a:avLst/>
            </a:prstGeom>
            <a:ln w="9525" cap="flat" cmpd="sng">
              <a:solidFill>
                <a:schemeClr val="tx1"/>
              </a:solidFill>
              <a:prstDash val="sysDot"/>
              <a:headEnd type="none" w="med" len="med"/>
              <a:tailEnd type="none" w="med" len="med"/>
            </a:ln>
          </p:spPr>
        </p:sp>
        <p:sp>
          <p:nvSpPr>
            <p:cNvPr id="211987" name="直接连接符 943231"/>
            <p:cNvSpPr/>
            <p:nvPr/>
          </p:nvSpPr>
          <p:spPr>
            <a:xfrm flipH="1">
              <a:off x="6270" y="1405"/>
              <a:ext cx="9" cy="2498"/>
            </a:xfrm>
            <a:prstGeom prst="line">
              <a:avLst/>
            </a:prstGeom>
            <a:ln w="9525" cap="flat" cmpd="sng">
              <a:solidFill>
                <a:schemeClr val="tx1"/>
              </a:solidFill>
              <a:prstDash val="sysDot"/>
              <a:headEnd type="none" w="med" len="med"/>
              <a:tailEnd type="none" w="med" len="med"/>
            </a:ln>
          </p:spPr>
        </p:sp>
        <p:sp>
          <p:nvSpPr>
            <p:cNvPr id="211988" name="直接连接符 943232"/>
            <p:cNvSpPr/>
            <p:nvPr/>
          </p:nvSpPr>
          <p:spPr>
            <a:xfrm>
              <a:off x="3791" y="1877"/>
              <a:ext cx="2731" cy="0"/>
            </a:xfrm>
            <a:prstGeom prst="line">
              <a:avLst/>
            </a:prstGeom>
            <a:ln w="9525" cap="flat" cmpd="sng">
              <a:solidFill>
                <a:schemeClr val="tx1"/>
              </a:solidFill>
              <a:prstDash val="solid"/>
              <a:headEnd type="none" w="med" len="med"/>
              <a:tailEnd type="none" w="med" len="med"/>
            </a:ln>
          </p:spPr>
        </p:sp>
        <p:sp>
          <p:nvSpPr>
            <p:cNvPr id="211989" name="直接连接符 943233"/>
            <p:cNvSpPr/>
            <p:nvPr/>
          </p:nvSpPr>
          <p:spPr>
            <a:xfrm>
              <a:off x="3785" y="1643"/>
              <a:ext cx="2730" cy="0"/>
            </a:xfrm>
            <a:prstGeom prst="line">
              <a:avLst/>
            </a:prstGeom>
            <a:ln w="9525" cap="rnd" cmpd="sng">
              <a:solidFill>
                <a:schemeClr val="tx1"/>
              </a:solidFill>
              <a:prstDash val="sysDot"/>
              <a:headEnd type="none" w="med" len="med"/>
              <a:tailEnd type="none" w="med" len="med"/>
            </a:ln>
          </p:spPr>
        </p:sp>
        <p:sp>
          <p:nvSpPr>
            <p:cNvPr id="211990" name="文本框 943234"/>
            <p:cNvSpPr txBox="1"/>
            <p:nvPr/>
          </p:nvSpPr>
          <p:spPr>
            <a:xfrm>
              <a:off x="6500" y="1758"/>
              <a:ext cx="199" cy="218"/>
            </a:xfrm>
            <a:prstGeom prst="rect">
              <a:avLst/>
            </a:prstGeom>
            <a:noFill/>
            <a:ln w="9525">
              <a:noFill/>
            </a:ln>
          </p:spPr>
          <p:txBody>
            <a:bodyPr wrap="none" lIns="91429" tIns="45714" rIns="91429" bIns="45714">
              <a:spAutoFit/>
            </a:bodyPr>
            <a:lstStyle/>
            <a:p>
              <a:pPr eaLnBrk="1" hangingPunct="1"/>
              <a:r>
                <a:rPr lang="en-US" altLang="zh-TW" sz="1400" b="0" dirty="0">
                  <a:latin typeface="Arial" panose="020B0604020202020204" pitchFamily="34" charset="0"/>
                </a:rPr>
                <a:t>0</a:t>
              </a:r>
              <a:endParaRPr lang="en-US" altLang="zh-TW" sz="1400" b="0" dirty="0">
                <a:latin typeface="Arial" panose="020B0604020202020204" pitchFamily="34" charset="0"/>
              </a:endParaRPr>
            </a:p>
          </p:txBody>
        </p:sp>
        <p:sp>
          <p:nvSpPr>
            <p:cNvPr id="211991" name="直接连接符 943235"/>
            <p:cNvSpPr/>
            <p:nvPr/>
          </p:nvSpPr>
          <p:spPr>
            <a:xfrm>
              <a:off x="3782" y="1576"/>
              <a:ext cx="2730" cy="0"/>
            </a:xfrm>
            <a:prstGeom prst="line">
              <a:avLst/>
            </a:prstGeom>
            <a:ln w="38100" cap="flat" cmpd="sng">
              <a:solidFill>
                <a:srgbClr val="FF3300"/>
              </a:solidFill>
              <a:prstDash val="solid"/>
              <a:headEnd type="none" w="med" len="med"/>
              <a:tailEnd type="none" w="med" len="med"/>
            </a:ln>
          </p:spPr>
        </p:sp>
        <p:sp>
          <p:nvSpPr>
            <p:cNvPr id="211992" name="直接连接符 943236"/>
            <p:cNvSpPr/>
            <p:nvPr/>
          </p:nvSpPr>
          <p:spPr>
            <a:xfrm>
              <a:off x="3791" y="2389"/>
              <a:ext cx="2730" cy="0"/>
            </a:xfrm>
            <a:prstGeom prst="line">
              <a:avLst/>
            </a:prstGeom>
            <a:ln w="9525" cap="flat" cmpd="sng">
              <a:solidFill>
                <a:schemeClr val="tx1"/>
              </a:solidFill>
              <a:prstDash val="solid"/>
              <a:headEnd type="none" w="med" len="med"/>
              <a:tailEnd type="none" w="med" len="med"/>
            </a:ln>
          </p:spPr>
        </p:sp>
        <p:sp>
          <p:nvSpPr>
            <p:cNvPr id="211993" name="直接连接符 943237"/>
            <p:cNvSpPr/>
            <p:nvPr/>
          </p:nvSpPr>
          <p:spPr>
            <a:xfrm>
              <a:off x="3884" y="2729"/>
              <a:ext cx="2730" cy="0"/>
            </a:xfrm>
            <a:prstGeom prst="line">
              <a:avLst/>
            </a:prstGeom>
            <a:ln w="9525" cap="flat" cmpd="sng">
              <a:solidFill>
                <a:schemeClr val="tx1"/>
              </a:solidFill>
              <a:prstDash val="solid"/>
              <a:headEnd type="none" w="med" len="med"/>
              <a:tailEnd type="none" w="med" len="med"/>
            </a:ln>
          </p:spPr>
        </p:sp>
        <p:sp>
          <p:nvSpPr>
            <p:cNvPr id="211994" name="直接连接符 943238"/>
            <p:cNvSpPr/>
            <p:nvPr/>
          </p:nvSpPr>
          <p:spPr>
            <a:xfrm flipH="1">
              <a:off x="4762" y="1407"/>
              <a:ext cx="8" cy="2532"/>
            </a:xfrm>
            <a:prstGeom prst="line">
              <a:avLst/>
            </a:prstGeom>
            <a:ln w="9525" cap="flat" cmpd="sng">
              <a:solidFill>
                <a:schemeClr val="tx1"/>
              </a:solidFill>
              <a:prstDash val="sysDot"/>
              <a:headEnd type="none" w="med" len="med"/>
              <a:tailEnd type="none" w="med" len="med"/>
            </a:ln>
          </p:spPr>
        </p:sp>
        <p:sp>
          <p:nvSpPr>
            <p:cNvPr id="211995" name="直接连接符 943239"/>
            <p:cNvSpPr/>
            <p:nvPr/>
          </p:nvSpPr>
          <p:spPr>
            <a:xfrm>
              <a:off x="5161" y="1415"/>
              <a:ext cx="1" cy="2506"/>
            </a:xfrm>
            <a:prstGeom prst="line">
              <a:avLst/>
            </a:prstGeom>
            <a:ln w="9525" cap="flat" cmpd="sng">
              <a:solidFill>
                <a:schemeClr val="tx1"/>
              </a:solidFill>
              <a:prstDash val="sysDot"/>
              <a:headEnd type="none" w="med" len="med"/>
              <a:tailEnd type="none" w="med" len="med"/>
            </a:ln>
          </p:spPr>
        </p:sp>
        <p:sp>
          <p:nvSpPr>
            <p:cNvPr id="211996" name="直接连接符 943240"/>
            <p:cNvSpPr/>
            <p:nvPr/>
          </p:nvSpPr>
          <p:spPr>
            <a:xfrm>
              <a:off x="3884" y="3425"/>
              <a:ext cx="2730" cy="0"/>
            </a:xfrm>
            <a:prstGeom prst="line">
              <a:avLst/>
            </a:prstGeom>
            <a:ln w="9525" cap="flat" cmpd="sng">
              <a:solidFill>
                <a:schemeClr val="tx1"/>
              </a:solidFill>
              <a:prstDash val="solid"/>
              <a:headEnd type="none" w="med" len="med"/>
              <a:tailEnd type="none" w="med" len="med"/>
            </a:ln>
          </p:spPr>
        </p:sp>
        <p:sp>
          <p:nvSpPr>
            <p:cNvPr id="211997" name="直接连接符 943241"/>
            <p:cNvSpPr/>
            <p:nvPr/>
          </p:nvSpPr>
          <p:spPr>
            <a:xfrm flipV="1">
              <a:off x="3791" y="3425"/>
              <a:ext cx="2717" cy="0"/>
            </a:xfrm>
            <a:prstGeom prst="line">
              <a:avLst/>
            </a:prstGeom>
            <a:ln w="9525" cap="flat" cmpd="sng">
              <a:solidFill>
                <a:schemeClr val="tx1"/>
              </a:solidFill>
              <a:prstDash val="solid"/>
              <a:headEnd type="none" w="med" len="med"/>
              <a:tailEnd type="none" w="med" len="med"/>
            </a:ln>
          </p:spPr>
        </p:sp>
        <p:sp>
          <p:nvSpPr>
            <p:cNvPr id="211998" name="直接连接符 943242"/>
            <p:cNvSpPr/>
            <p:nvPr/>
          </p:nvSpPr>
          <p:spPr>
            <a:xfrm>
              <a:off x="3884" y="3737"/>
              <a:ext cx="2730" cy="0"/>
            </a:xfrm>
            <a:prstGeom prst="line">
              <a:avLst/>
            </a:prstGeom>
            <a:ln w="9525" cap="flat" cmpd="sng">
              <a:solidFill>
                <a:schemeClr val="tx1"/>
              </a:solidFill>
              <a:prstDash val="solid"/>
              <a:headEnd type="none" w="med" len="med"/>
              <a:tailEnd type="none" w="med" len="med"/>
            </a:ln>
          </p:spPr>
        </p:sp>
        <p:sp>
          <p:nvSpPr>
            <p:cNvPr id="211999" name="直接连接符 943243"/>
            <p:cNvSpPr/>
            <p:nvPr/>
          </p:nvSpPr>
          <p:spPr>
            <a:xfrm flipV="1">
              <a:off x="3791" y="3738"/>
              <a:ext cx="2717" cy="0"/>
            </a:xfrm>
            <a:prstGeom prst="line">
              <a:avLst/>
            </a:prstGeom>
            <a:ln w="9525" cap="flat" cmpd="sng">
              <a:solidFill>
                <a:schemeClr val="tx1"/>
              </a:solidFill>
              <a:prstDash val="solid"/>
              <a:headEnd type="none" w="med" len="med"/>
              <a:tailEnd type="none" w="med" len="med"/>
            </a:ln>
          </p:spPr>
        </p:sp>
        <p:sp>
          <p:nvSpPr>
            <p:cNvPr id="212000" name="直接连接符 943244"/>
            <p:cNvSpPr/>
            <p:nvPr/>
          </p:nvSpPr>
          <p:spPr>
            <a:xfrm flipH="1">
              <a:off x="4950" y="1415"/>
              <a:ext cx="8" cy="2532"/>
            </a:xfrm>
            <a:prstGeom prst="line">
              <a:avLst/>
            </a:prstGeom>
            <a:ln w="9525" cap="flat" cmpd="sng">
              <a:solidFill>
                <a:schemeClr val="tx1"/>
              </a:solidFill>
              <a:prstDash val="sysDot"/>
              <a:headEnd type="none" w="med" len="med"/>
              <a:tailEnd type="none" w="med" len="med"/>
            </a:ln>
          </p:spPr>
        </p:sp>
        <p:sp>
          <p:nvSpPr>
            <p:cNvPr id="212001" name="直接连接符 943245"/>
            <p:cNvSpPr/>
            <p:nvPr/>
          </p:nvSpPr>
          <p:spPr>
            <a:xfrm>
              <a:off x="3790" y="2069"/>
              <a:ext cx="2730" cy="0"/>
            </a:xfrm>
            <a:prstGeom prst="line">
              <a:avLst/>
            </a:prstGeom>
            <a:ln w="9525" cap="flat" cmpd="sng">
              <a:solidFill>
                <a:schemeClr val="tx1"/>
              </a:solidFill>
              <a:prstDash val="solid"/>
              <a:headEnd type="none" w="med" len="med"/>
              <a:tailEnd type="none" w="med" len="med"/>
            </a:ln>
          </p:spPr>
        </p:sp>
        <p:sp>
          <p:nvSpPr>
            <p:cNvPr id="212002" name="任意多边形 943246"/>
            <p:cNvSpPr/>
            <p:nvPr/>
          </p:nvSpPr>
          <p:spPr>
            <a:xfrm>
              <a:off x="4032" y="1064"/>
              <a:ext cx="1140" cy="582"/>
            </a:xfrm>
            <a:custGeom>
              <a:avLst/>
              <a:gdLst/>
              <a:ahLst/>
              <a:cxnLst>
                <a:cxn ang="0">
                  <a:pos x="0" y="582"/>
                </a:cxn>
                <a:cxn ang="0">
                  <a:pos x="860" y="1"/>
                </a:cxn>
                <a:cxn ang="0">
                  <a:pos x="1140" y="575"/>
                </a:cxn>
              </a:cxnLst>
              <a:rect l="0" t="0" r="0" b="0"/>
              <a:pathLst>
                <a:path w="1069" h="684">
                  <a:moveTo>
                    <a:pt x="0" y="684"/>
                  </a:moveTo>
                  <a:cubicBezTo>
                    <a:pt x="314" y="343"/>
                    <a:pt x="628" y="2"/>
                    <a:pt x="806" y="1"/>
                  </a:cubicBezTo>
                  <a:cubicBezTo>
                    <a:pt x="984" y="0"/>
                    <a:pt x="1026" y="338"/>
                    <a:pt x="1069" y="676"/>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212003" name="任意多边形 943247"/>
            <p:cNvSpPr/>
            <p:nvPr/>
          </p:nvSpPr>
          <p:spPr>
            <a:xfrm>
              <a:off x="5156" y="1061"/>
              <a:ext cx="1142" cy="583"/>
            </a:xfrm>
            <a:custGeom>
              <a:avLst/>
              <a:gdLst/>
              <a:ahLst/>
              <a:cxnLst>
                <a:cxn ang="0">
                  <a:pos x="0" y="583"/>
                </a:cxn>
                <a:cxn ang="0">
                  <a:pos x="861" y="1"/>
                </a:cxn>
                <a:cxn ang="0">
                  <a:pos x="1142" y="576"/>
                </a:cxn>
              </a:cxnLst>
              <a:rect l="0" t="0" r="0" b="0"/>
              <a:pathLst>
                <a:path w="1069" h="684">
                  <a:moveTo>
                    <a:pt x="0" y="684"/>
                  </a:moveTo>
                  <a:cubicBezTo>
                    <a:pt x="314" y="343"/>
                    <a:pt x="628" y="2"/>
                    <a:pt x="806" y="1"/>
                  </a:cubicBezTo>
                  <a:cubicBezTo>
                    <a:pt x="984" y="0"/>
                    <a:pt x="1026" y="338"/>
                    <a:pt x="1069" y="676"/>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212004" name="任意多边形 943248"/>
            <p:cNvSpPr/>
            <p:nvPr/>
          </p:nvSpPr>
          <p:spPr>
            <a:xfrm>
              <a:off x="3796" y="1084"/>
              <a:ext cx="242" cy="563"/>
            </a:xfrm>
            <a:custGeom>
              <a:avLst/>
              <a:gdLst/>
              <a:ahLst/>
              <a:cxnLst>
                <a:cxn ang="0">
                  <a:pos x="242" y="563"/>
                </a:cxn>
                <a:cxn ang="0">
                  <a:pos x="213" y="381"/>
                </a:cxn>
                <a:cxn ang="0">
                  <a:pos x="176" y="243"/>
                </a:cxn>
                <a:cxn ang="0">
                  <a:pos x="125" y="113"/>
                </a:cxn>
                <a:cxn ang="0">
                  <a:pos x="66" y="43"/>
                </a:cxn>
                <a:cxn ang="0">
                  <a:pos x="0" y="0"/>
                </a:cxn>
              </a:cxnLst>
              <a:rect l="0" t="0" r="0" b="0"/>
              <a:pathLst>
                <a:path w="271" h="535">
                  <a:moveTo>
                    <a:pt x="271" y="535"/>
                  </a:moveTo>
                  <a:cubicBezTo>
                    <a:pt x="266" y="506"/>
                    <a:pt x="250" y="412"/>
                    <a:pt x="238" y="362"/>
                  </a:cubicBezTo>
                  <a:cubicBezTo>
                    <a:pt x="226" y="312"/>
                    <a:pt x="213" y="273"/>
                    <a:pt x="197" y="231"/>
                  </a:cubicBezTo>
                  <a:cubicBezTo>
                    <a:pt x="181" y="189"/>
                    <a:pt x="160" y="139"/>
                    <a:pt x="140" y="107"/>
                  </a:cubicBezTo>
                  <a:cubicBezTo>
                    <a:pt x="120" y="75"/>
                    <a:pt x="97" y="59"/>
                    <a:pt x="74" y="41"/>
                  </a:cubicBezTo>
                  <a:cubicBezTo>
                    <a:pt x="51" y="23"/>
                    <a:pt x="15" y="9"/>
                    <a:pt x="0" y="0"/>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grpSp>
          <p:nvGrpSpPr>
            <p:cNvPr id="212005" name="组合 943249"/>
            <p:cNvGrpSpPr/>
            <p:nvPr/>
          </p:nvGrpSpPr>
          <p:grpSpPr>
            <a:xfrm>
              <a:off x="3874" y="1935"/>
              <a:ext cx="897" cy="124"/>
              <a:chOff x="1498" y="1628"/>
              <a:chExt cx="979" cy="55"/>
            </a:xfrm>
          </p:grpSpPr>
          <p:sp>
            <p:nvSpPr>
              <p:cNvPr id="212063" name="矩形 943250"/>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64" name="直接连接符 943251"/>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2065" name="直接连接符 943252"/>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2066" name="直接连接符 943253"/>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grpSp>
          <p:nvGrpSpPr>
            <p:cNvPr id="212006" name="组合 943254"/>
            <p:cNvGrpSpPr/>
            <p:nvPr/>
          </p:nvGrpSpPr>
          <p:grpSpPr>
            <a:xfrm>
              <a:off x="4956" y="1933"/>
              <a:ext cx="896" cy="124"/>
              <a:chOff x="1498" y="1628"/>
              <a:chExt cx="979" cy="55"/>
            </a:xfrm>
          </p:grpSpPr>
          <p:sp>
            <p:nvSpPr>
              <p:cNvPr id="212059" name="矩形 943255"/>
              <p:cNvSpPr/>
              <p:nvPr/>
            </p:nvSpPr>
            <p:spPr>
              <a:xfrm>
                <a:off x="1498" y="1632"/>
                <a:ext cx="979" cy="51"/>
              </a:xfrm>
              <a:prstGeom prst="rect">
                <a:avLst/>
              </a:prstGeom>
              <a:solidFill>
                <a:srgbClr val="000099"/>
              </a:solidFill>
              <a:ln w="19050" cap="flat" cmpd="sng">
                <a:solidFill>
                  <a:srgbClr val="000099"/>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60" name="直接连接符 943256"/>
              <p:cNvSpPr/>
              <p:nvPr/>
            </p:nvSpPr>
            <p:spPr>
              <a:xfrm flipV="1">
                <a:off x="1513" y="1630"/>
                <a:ext cx="0" cy="48"/>
              </a:xfrm>
              <a:prstGeom prst="line">
                <a:avLst/>
              </a:prstGeom>
              <a:ln w="19050" cap="flat" cmpd="sng">
                <a:solidFill>
                  <a:srgbClr val="000099"/>
                </a:solidFill>
                <a:prstDash val="solid"/>
                <a:headEnd type="none" w="med" len="med"/>
                <a:tailEnd type="none" w="med" len="med"/>
              </a:ln>
            </p:spPr>
          </p:sp>
          <p:sp>
            <p:nvSpPr>
              <p:cNvPr id="212061" name="直接连接符 943257"/>
              <p:cNvSpPr/>
              <p:nvPr/>
            </p:nvSpPr>
            <p:spPr>
              <a:xfrm>
                <a:off x="1510" y="1633"/>
                <a:ext cx="953" cy="0"/>
              </a:xfrm>
              <a:prstGeom prst="line">
                <a:avLst/>
              </a:prstGeom>
              <a:ln w="19050" cap="flat" cmpd="sng">
                <a:solidFill>
                  <a:srgbClr val="000099"/>
                </a:solidFill>
                <a:prstDash val="solid"/>
                <a:headEnd type="none" w="med" len="med"/>
                <a:tailEnd type="none" w="med" len="med"/>
              </a:ln>
            </p:spPr>
          </p:sp>
          <p:sp>
            <p:nvSpPr>
              <p:cNvPr id="212062" name="直接连接符 943258"/>
              <p:cNvSpPr/>
              <p:nvPr/>
            </p:nvSpPr>
            <p:spPr>
              <a:xfrm flipV="1">
                <a:off x="2458" y="1628"/>
                <a:ext cx="0" cy="48"/>
              </a:xfrm>
              <a:prstGeom prst="line">
                <a:avLst/>
              </a:prstGeom>
              <a:ln w="19050" cap="flat" cmpd="sng">
                <a:solidFill>
                  <a:srgbClr val="000099"/>
                </a:solidFill>
                <a:prstDash val="solid"/>
                <a:headEnd type="none" w="med" len="med"/>
                <a:tailEnd type="none" w="med" len="med"/>
              </a:ln>
            </p:spPr>
          </p:sp>
        </p:grpSp>
        <p:sp>
          <p:nvSpPr>
            <p:cNvPr id="212007" name="直接连接符 943259"/>
            <p:cNvSpPr/>
            <p:nvPr/>
          </p:nvSpPr>
          <p:spPr>
            <a:xfrm>
              <a:off x="5266" y="1409"/>
              <a:ext cx="0" cy="2506"/>
            </a:xfrm>
            <a:prstGeom prst="line">
              <a:avLst/>
            </a:prstGeom>
            <a:ln w="9525" cap="flat" cmpd="sng">
              <a:solidFill>
                <a:schemeClr val="tx1"/>
              </a:solidFill>
              <a:prstDash val="sysDot"/>
              <a:headEnd type="none" w="med" len="med"/>
              <a:tailEnd type="none" w="med" len="med"/>
            </a:ln>
          </p:spPr>
        </p:sp>
        <p:sp>
          <p:nvSpPr>
            <p:cNvPr id="212008" name="矩形 943260"/>
            <p:cNvSpPr/>
            <p:nvPr/>
          </p:nvSpPr>
          <p:spPr>
            <a:xfrm>
              <a:off x="5261" y="2237"/>
              <a:ext cx="1018" cy="153"/>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12009" name="直接连接符 943261"/>
            <p:cNvSpPr/>
            <p:nvPr/>
          </p:nvSpPr>
          <p:spPr>
            <a:xfrm flipH="1">
              <a:off x="3868" y="1403"/>
              <a:ext cx="7" cy="2525"/>
            </a:xfrm>
            <a:prstGeom prst="line">
              <a:avLst/>
            </a:prstGeom>
            <a:ln w="9525" cap="flat" cmpd="sng">
              <a:solidFill>
                <a:schemeClr val="tx1"/>
              </a:solidFill>
              <a:prstDash val="sysDot"/>
              <a:headEnd type="none" w="med" len="med"/>
              <a:tailEnd type="none" w="med" len="med"/>
            </a:ln>
          </p:spPr>
        </p:sp>
        <p:sp>
          <p:nvSpPr>
            <p:cNvPr id="212010" name="直接连接符 943262"/>
            <p:cNvSpPr/>
            <p:nvPr/>
          </p:nvSpPr>
          <p:spPr>
            <a:xfrm flipH="1">
              <a:off x="4003" y="1398"/>
              <a:ext cx="15" cy="2540"/>
            </a:xfrm>
            <a:prstGeom prst="line">
              <a:avLst/>
            </a:prstGeom>
            <a:ln w="9525" cap="flat" cmpd="sng">
              <a:solidFill>
                <a:schemeClr val="tx1"/>
              </a:solidFill>
              <a:prstDash val="sysDot"/>
              <a:headEnd type="none" w="med" len="med"/>
              <a:tailEnd type="none" w="med" len="med"/>
            </a:ln>
          </p:spPr>
        </p:sp>
        <p:sp>
          <p:nvSpPr>
            <p:cNvPr id="212011" name="矩形 943263"/>
            <p:cNvSpPr/>
            <p:nvPr/>
          </p:nvSpPr>
          <p:spPr>
            <a:xfrm>
              <a:off x="3795" y="2575"/>
              <a:ext cx="81" cy="154"/>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12012" name="直接连接符 943264"/>
            <p:cNvSpPr/>
            <p:nvPr/>
          </p:nvSpPr>
          <p:spPr>
            <a:xfrm>
              <a:off x="5851" y="1405"/>
              <a:ext cx="7" cy="2515"/>
            </a:xfrm>
            <a:prstGeom prst="line">
              <a:avLst/>
            </a:prstGeom>
            <a:ln w="9525" cap="flat" cmpd="sng">
              <a:solidFill>
                <a:schemeClr val="tx1"/>
              </a:solidFill>
              <a:prstDash val="sysDot"/>
              <a:headEnd type="none" w="med" len="med"/>
              <a:tailEnd type="none" w="med" len="med"/>
            </a:ln>
          </p:spPr>
        </p:sp>
        <p:sp>
          <p:nvSpPr>
            <p:cNvPr id="212013" name="直接连接符 943265"/>
            <p:cNvSpPr/>
            <p:nvPr/>
          </p:nvSpPr>
          <p:spPr>
            <a:xfrm>
              <a:off x="6039" y="1414"/>
              <a:ext cx="0" cy="2505"/>
            </a:xfrm>
            <a:prstGeom prst="line">
              <a:avLst/>
            </a:prstGeom>
            <a:ln w="9525" cap="flat" cmpd="sng">
              <a:solidFill>
                <a:schemeClr val="tx1"/>
              </a:solidFill>
              <a:prstDash val="sysDot"/>
              <a:headEnd type="none" w="med" len="med"/>
              <a:tailEnd type="none" w="med" len="med"/>
            </a:ln>
          </p:spPr>
        </p:sp>
        <p:grpSp>
          <p:nvGrpSpPr>
            <p:cNvPr id="212014" name="组合 943266"/>
            <p:cNvGrpSpPr/>
            <p:nvPr/>
          </p:nvGrpSpPr>
          <p:grpSpPr>
            <a:xfrm>
              <a:off x="6037" y="1933"/>
              <a:ext cx="477" cy="133"/>
              <a:chOff x="1498" y="1628"/>
              <a:chExt cx="979" cy="55"/>
            </a:xfrm>
          </p:grpSpPr>
          <p:sp>
            <p:nvSpPr>
              <p:cNvPr id="212055" name="矩形 943267"/>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56" name="直接连接符 943268"/>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2057" name="直接连接符 943269"/>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2058" name="直接连接符 943270"/>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sp>
          <p:nvSpPr>
            <p:cNvPr id="212015" name="直接连接符 943271"/>
            <p:cNvSpPr/>
            <p:nvPr/>
          </p:nvSpPr>
          <p:spPr>
            <a:xfrm>
              <a:off x="4675" y="1403"/>
              <a:ext cx="0" cy="2550"/>
            </a:xfrm>
            <a:prstGeom prst="line">
              <a:avLst/>
            </a:prstGeom>
            <a:ln w="9525" cap="flat" cmpd="sng">
              <a:solidFill>
                <a:schemeClr val="tx1"/>
              </a:solidFill>
              <a:prstDash val="sysDot"/>
              <a:headEnd type="none" w="med" len="med"/>
              <a:tailEnd type="none" w="med" len="med"/>
            </a:ln>
          </p:spPr>
        </p:sp>
        <p:sp>
          <p:nvSpPr>
            <p:cNvPr id="212016" name="直接连接符 943272"/>
            <p:cNvSpPr/>
            <p:nvPr/>
          </p:nvSpPr>
          <p:spPr>
            <a:xfrm flipH="1">
              <a:off x="5754" y="1400"/>
              <a:ext cx="8" cy="2506"/>
            </a:xfrm>
            <a:prstGeom prst="line">
              <a:avLst/>
            </a:prstGeom>
            <a:ln w="9525" cap="flat" cmpd="sng">
              <a:solidFill>
                <a:schemeClr val="tx1"/>
              </a:solidFill>
              <a:prstDash val="sysDot"/>
              <a:headEnd type="none" w="med" len="med"/>
              <a:tailEnd type="none" w="med" len="med"/>
            </a:ln>
          </p:spPr>
        </p:sp>
        <p:grpSp>
          <p:nvGrpSpPr>
            <p:cNvPr id="212017" name="组合 943273"/>
            <p:cNvGrpSpPr/>
            <p:nvPr/>
          </p:nvGrpSpPr>
          <p:grpSpPr>
            <a:xfrm>
              <a:off x="4005" y="3257"/>
              <a:ext cx="1158" cy="159"/>
              <a:chOff x="1498" y="1628"/>
              <a:chExt cx="979" cy="55"/>
            </a:xfrm>
          </p:grpSpPr>
          <p:sp>
            <p:nvSpPr>
              <p:cNvPr id="212051" name="矩形 943274"/>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52" name="直接连接符 943275"/>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2053" name="直接连接符 943276"/>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2054" name="直接连接符 943277"/>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grpSp>
          <p:nvGrpSpPr>
            <p:cNvPr id="212018" name="组合 943278"/>
            <p:cNvGrpSpPr/>
            <p:nvPr/>
          </p:nvGrpSpPr>
          <p:grpSpPr>
            <a:xfrm>
              <a:off x="5167" y="3572"/>
              <a:ext cx="1109" cy="158"/>
              <a:chOff x="1498" y="1628"/>
              <a:chExt cx="979" cy="55"/>
            </a:xfrm>
          </p:grpSpPr>
          <p:sp>
            <p:nvSpPr>
              <p:cNvPr id="212047" name="矩形 943279"/>
              <p:cNvSpPr/>
              <p:nvPr/>
            </p:nvSpPr>
            <p:spPr>
              <a:xfrm>
                <a:off x="1498" y="1632"/>
                <a:ext cx="979" cy="51"/>
              </a:xfrm>
              <a:prstGeom prst="rect">
                <a:avLst/>
              </a:prstGeom>
              <a:solidFill>
                <a:srgbClr val="000099"/>
              </a:solidFill>
              <a:ln w="19050" cap="flat" cmpd="sng">
                <a:solidFill>
                  <a:srgbClr val="000099"/>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48" name="直接连接符 943280"/>
              <p:cNvSpPr/>
              <p:nvPr/>
            </p:nvSpPr>
            <p:spPr>
              <a:xfrm flipV="1">
                <a:off x="1513" y="1630"/>
                <a:ext cx="0" cy="48"/>
              </a:xfrm>
              <a:prstGeom prst="line">
                <a:avLst/>
              </a:prstGeom>
              <a:ln w="19050" cap="flat" cmpd="sng">
                <a:solidFill>
                  <a:srgbClr val="000099"/>
                </a:solidFill>
                <a:prstDash val="solid"/>
                <a:headEnd type="none" w="med" len="med"/>
                <a:tailEnd type="none" w="med" len="med"/>
              </a:ln>
            </p:spPr>
          </p:sp>
          <p:sp>
            <p:nvSpPr>
              <p:cNvPr id="212049" name="直接连接符 943281"/>
              <p:cNvSpPr/>
              <p:nvPr/>
            </p:nvSpPr>
            <p:spPr>
              <a:xfrm>
                <a:off x="1510" y="1633"/>
                <a:ext cx="953" cy="0"/>
              </a:xfrm>
              <a:prstGeom prst="line">
                <a:avLst/>
              </a:prstGeom>
              <a:ln w="19050" cap="flat" cmpd="sng">
                <a:solidFill>
                  <a:srgbClr val="000099"/>
                </a:solidFill>
                <a:prstDash val="solid"/>
                <a:headEnd type="none" w="med" len="med"/>
                <a:tailEnd type="none" w="med" len="med"/>
              </a:ln>
            </p:spPr>
          </p:sp>
          <p:sp>
            <p:nvSpPr>
              <p:cNvPr id="212050" name="直接连接符 943282"/>
              <p:cNvSpPr/>
              <p:nvPr/>
            </p:nvSpPr>
            <p:spPr>
              <a:xfrm flipV="1">
                <a:off x="2458" y="1628"/>
                <a:ext cx="0" cy="48"/>
              </a:xfrm>
              <a:prstGeom prst="line">
                <a:avLst/>
              </a:prstGeom>
              <a:ln w="19050" cap="flat" cmpd="sng">
                <a:solidFill>
                  <a:srgbClr val="000099"/>
                </a:solidFill>
                <a:prstDash val="solid"/>
                <a:headEnd type="none" w="med" len="med"/>
                <a:tailEnd type="none" w="med" len="med"/>
              </a:ln>
            </p:spPr>
          </p:sp>
        </p:grpSp>
        <p:sp>
          <p:nvSpPr>
            <p:cNvPr id="212019" name="矩形 943283"/>
            <p:cNvSpPr/>
            <p:nvPr/>
          </p:nvSpPr>
          <p:spPr>
            <a:xfrm>
              <a:off x="3455" y="1302"/>
              <a:ext cx="293"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0000FF"/>
                  </a:solidFill>
                  <a:latin typeface="Times New Roman" panose="02020603050405020304" pitchFamily="18" charset="0"/>
                  <a:ea typeface="宋体" panose="02010600030101010101" pitchFamily="2" charset="-122"/>
                </a:rPr>
                <a:t>V</a:t>
              </a:r>
              <a:r>
                <a:rPr lang="en-US" altLang="zh-CN" sz="1400" baseline="-25000" dirty="0">
                  <a:solidFill>
                    <a:srgbClr val="0000FF"/>
                  </a:solidFill>
                  <a:latin typeface="Times New Roman" panose="02020603050405020304" pitchFamily="18" charset="0"/>
                  <a:ea typeface="宋体" panose="02010600030101010101" pitchFamily="2" charset="-122"/>
                </a:rPr>
                <a:t>cs</a:t>
              </a:r>
              <a:endParaRPr lang="en-US" altLang="zh-CN" sz="1400" baseline="-25000" dirty="0">
                <a:solidFill>
                  <a:srgbClr val="0000FF"/>
                </a:solidFill>
                <a:latin typeface="Times New Roman" panose="02020603050405020304" pitchFamily="18" charset="0"/>
                <a:ea typeface="宋体" panose="02010600030101010101" pitchFamily="2" charset="-122"/>
              </a:endParaRPr>
            </a:p>
          </p:txBody>
        </p:sp>
        <p:sp>
          <p:nvSpPr>
            <p:cNvPr id="212020" name="矩形 943284"/>
            <p:cNvSpPr/>
            <p:nvPr/>
          </p:nvSpPr>
          <p:spPr>
            <a:xfrm>
              <a:off x="3424" y="1557"/>
              <a:ext cx="327" cy="218"/>
            </a:xfrm>
            <a:prstGeom prst="rect">
              <a:avLst/>
            </a:prstGeom>
            <a:noFill/>
            <a:ln w="9525">
              <a:noFill/>
            </a:ln>
          </p:spPr>
          <p:txBody>
            <a:bodyPr wrap="none" lIns="91429" tIns="45714" rIns="91429" bIns="45714">
              <a:spAutoFit/>
            </a:bodyPr>
            <a:lstStyle/>
            <a:p>
              <a:pPr eaLnBrk="1" hangingPunct="1">
                <a:spcBef>
                  <a:spcPct val="50000"/>
                </a:spcBef>
              </a:pPr>
              <a:r>
                <a:rPr lang="en-US" altLang="zh-CN" sz="1400" dirty="0">
                  <a:solidFill>
                    <a:srgbClr val="FF3300"/>
                  </a:solidFill>
                  <a:latin typeface="Times New Roman" panose="02020603050405020304" pitchFamily="18" charset="0"/>
                  <a:ea typeface="宋体" panose="02010600030101010101" pitchFamily="2" charset="-122"/>
                </a:rPr>
                <a:t>V</a:t>
              </a:r>
              <a:r>
                <a:rPr lang="en-US" altLang="zh-CN" sz="1400" baseline="-25000" dirty="0">
                  <a:solidFill>
                    <a:srgbClr val="FF3300"/>
                  </a:solidFill>
                  <a:latin typeface="Times New Roman" panose="02020603050405020304" pitchFamily="18" charset="0"/>
                  <a:ea typeface="宋体" panose="02010600030101010101" pitchFamily="2" charset="-122"/>
                </a:rPr>
                <a:t>ref</a:t>
              </a:r>
              <a:endParaRPr lang="en-US" altLang="zh-CN" sz="1400" baseline="-25000" dirty="0">
                <a:solidFill>
                  <a:srgbClr val="FF3300"/>
                </a:solidFill>
                <a:latin typeface="Times New Roman" panose="02020603050405020304" pitchFamily="18" charset="0"/>
                <a:ea typeface="宋体" panose="02010600030101010101" pitchFamily="2" charset="-122"/>
              </a:endParaRPr>
            </a:p>
          </p:txBody>
        </p:sp>
        <p:sp>
          <p:nvSpPr>
            <p:cNvPr id="212021" name="文本框 943285"/>
            <p:cNvSpPr txBox="1"/>
            <p:nvPr/>
          </p:nvSpPr>
          <p:spPr>
            <a:xfrm>
              <a:off x="3502" y="2206"/>
              <a:ext cx="249"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 </a:t>
              </a:r>
              <a:endParaRPr lang="en-US" altLang="zh-TW" sz="1400" dirty="0">
                <a:latin typeface="Arial" panose="020B0604020202020204" pitchFamily="34" charset="0"/>
              </a:endParaRPr>
            </a:p>
          </p:txBody>
        </p:sp>
        <p:sp>
          <p:nvSpPr>
            <p:cNvPr id="212022" name="文本框 943286"/>
            <p:cNvSpPr txBox="1"/>
            <p:nvPr/>
          </p:nvSpPr>
          <p:spPr>
            <a:xfrm>
              <a:off x="3400" y="2543"/>
              <a:ext cx="334" cy="218"/>
            </a:xfrm>
            <a:prstGeom prst="rect">
              <a:avLst/>
            </a:prstGeom>
            <a:noFill/>
            <a:ln w="19050">
              <a:noFill/>
            </a:ln>
          </p:spPr>
          <p:txBody>
            <a:bodyPr wrap="none" lIns="91429" tIns="45714" rIns="91429" bIns="45714">
              <a:spAutoFit/>
            </a:bodyPr>
            <a:lstStyle/>
            <a:p>
              <a:pPr eaLnBrk="1" hangingPunct="1"/>
              <a:r>
                <a:rPr lang="en-US" altLang="zh-TW" sz="1400" dirty="0">
                  <a:solidFill>
                    <a:srgbClr val="FF33CC"/>
                  </a:solidFill>
                  <a:latin typeface="Arial" panose="020B0604020202020204" pitchFamily="34" charset="0"/>
                </a:rPr>
                <a:t>S1*</a:t>
              </a:r>
              <a:endParaRPr lang="en-US" altLang="zh-TW" sz="1400" dirty="0">
                <a:solidFill>
                  <a:schemeClr val="accent2"/>
                </a:solidFill>
                <a:latin typeface="Arial" panose="020B0604020202020204" pitchFamily="34" charset="0"/>
              </a:endParaRPr>
            </a:p>
          </p:txBody>
        </p:sp>
        <p:sp>
          <p:nvSpPr>
            <p:cNvPr id="212023" name="文本框 943287"/>
            <p:cNvSpPr txBox="1"/>
            <p:nvPr/>
          </p:nvSpPr>
          <p:spPr>
            <a:xfrm>
              <a:off x="3341" y="3264"/>
              <a:ext cx="426" cy="218"/>
            </a:xfrm>
            <a:prstGeom prst="rect">
              <a:avLst/>
            </a:prstGeom>
            <a:noFill/>
            <a:ln w="19050">
              <a:noFill/>
            </a:ln>
          </p:spPr>
          <p:txBody>
            <a:bodyPr wrap="none" lIns="91429" tIns="45714" rIns="91429" bIns="45714">
              <a:spAutoFit/>
            </a:bodyPr>
            <a:lstStyle/>
            <a:p>
              <a:pPr eaLnBrk="1" hangingPunct="1"/>
              <a:r>
                <a:rPr lang="en-US" altLang="zh-TW" sz="1400" dirty="0">
                  <a:solidFill>
                    <a:srgbClr val="D60093"/>
                  </a:solidFill>
                  <a:latin typeface="Arial" panose="020B0604020202020204" pitchFamily="34" charset="0"/>
                </a:rPr>
                <a:t>SR1*</a:t>
              </a:r>
              <a:endParaRPr lang="en-US" altLang="zh-TW" sz="1400" dirty="0">
                <a:solidFill>
                  <a:srgbClr val="D60093"/>
                </a:solidFill>
                <a:latin typeface="Arial" panose="020B0604020202020204" pitchFamily="34" charset="0"/>
              </a:endParaRPr>
            </a:p>
          </p:txBody>
        </p:sp>
        <p:sp>
          <p:nvSpPr>
            <p:cNvPr id="212024" name="文本框 943288"/>
            <p:cNvSpPr txBox="1"/>
            <p:nvPr/>
          </p:nvSpPr>
          <p:spPr>
            <a:xfrm>
              <a:off x="3347" y="3509"/>
              <a:ext cx="426" cy="218"/>
            </a:xfrm>
            <a:prstGeom prst="rect">
              <a:avLst/>
            </a:prstGeom>
            <a:noFill/>
            <a:ln w="19050">
              <a:noFill/>
            </a:ln>
          </p:spPr>
          <p:txBody>
            <a:bodyPr wrap="none" lIns="91429" tIns="45714" rIns="91429" bIns="45714">
              <a:spAutoFit/>
            </a:bodyPr>
            <a:lstStyle/>
            <a:p>
              <a:pPr eaLnBrk="1" hangingPunct="1"/>
              <a:r>
                <a:rPr lang="en-US" altLang="zh-TW" sz="1400" dirty="0">
                  <a:solidFill>
                    <a:srgbClr val="000099"/>
                  </a:solidFill>
                  <a:latin typeface="Arial" panose="020B0604020202020204" pitchFamily="34" charset="0"/>
                </a:rPr>
                <a:t>SR2*</a:t>
              </a:r>
              <a:endParaRPr lang="en-US" altLang="zh-TW" sz="1400" dirty="0">
                <a:solidFill>
                  <a:srgbClr val="000099"/>
                </a:solidFill>
                <a:latin typeface="Arial" panose="020B0604020202020204" pitchFamily="34" charset="0"/>
              </a:endParaRPr>
            </a:p>
          </p:txBody>
        </p:sp>
        <p:sp>
          <p:nvSpPr>
            <p:cNvPr id="212025" name="文本框 943289"/>
            <p:cNvSpPr txBox="1"/>
            <p:nvPr/>
          </p:nvSpPr>
          <p:spPr>
            <a:xfrm>
              <a:off x="3275" y="1858"/>
              <a:ext cx="512" cy="218"/>
            </a:xfrm>
            <a:prstGeom prst="rect">
              <a:avLst/>
            </a:prstGeom>
            <a:noFill/>
            <a:ln w="19050">
              <a:noFill/>
            </a:ln>
          </p:spPr>
          <p:txBody>
            <a:bodyPr wrap="none" lIns="91429" tIns="45714" rIns="91429" bIns="45714">
              <a:spAutoFit/>
            </a:bodyPr>
            <a:lstStyle/>
            <a:p>
              <a:pPr eaLnBrk="1" hangingPunct="1"/>
              <a:r>
                <a:rPr lang="en-US" altLang="zh-TW" sz="1400" dirty="0">
                  <a:solidFill>
                    <a:srgbClr val="D60093"/>
                  </a:solidFill>
                  <a:latin typeface="Arial" panose="020B0604020202020204" pitchFamily="34" charset="0"/>
                </a:rPr>
                <a:t>S1</a:t>
              </a:r>
              <a:r>
                <a:rPr lang="en-US" altLang="zh-TW" sz="1400" dirty="0">
                  <a:latin typeface="Arial" panose="020B0604020202020204" pitchFamily="34" charset="0"/>
                </a:rPr>
                <a:t>, </a:t>
              </a:r>
              <a:r>
                <a:rPr lang="en-US" altLang="zh-TW" sz="1400" dirty="0">
                  <a:solidFill>
                    <a:srgbClr val="000099"/>
                  </a:solidFill>
                  <a:latin typeface="Arial" panose="020B0604020202020204" pitchFamily="34" charset="0"/>
                </a:rPr>
                <a:t>S2</a:t>
              </a:r>
              <a:endParaRPr lang="en-US" altLang="zh-TW" sz="1400" dirty="0">
                <a:solidFill>
                  <a:srgbClr val="000099"/>
                </a:solidFill>
                <a:latin typeface="Arial" panose="020B0604020202020204" pitchFamily="34" charset="0"/>
              </a:endParaRPr>
            </a:p>
          </p:txBody>
        </p:sp>
        <p:grpSp>
          <p:nvGrpSpPr>
            <p:cNvPr id="212026" name="组合 943290"/>
            <p:cNvGrpSpPr/>
            <p:nvPr/>
          </p:nvGrpSpPr>
          <p:grpSpPr>
            <a:xfrm>
              <a:off x="3793" y="3558"/>
              <a:ext cx="208" cy="176"/>
              <a:chOff x="1498" y="1628"/>
              <a:chExt cx="979" cy="55"/>
            </a:xfrm>
          </p:grpSpPr>
          <p:sp>
            <p:nvSpPr>
              <p:cNvPr id="212043" name="矩形 943291"/>
              <p:cNvSpPr/>
              <p:nvPr/>
            </p:nvSpPr>
            <p:spPr>
              <a:xfrm>
                <a:off x="1498" y="1632"/>
                <a:ext cx="979" cy="51"/>
              </a:xfrm>
              <a:prstGeom prst="rect">
                <a:avLst/>
              </a:prstGeom>
              <a:solidFill>
                <a:srgbClr val="000099"/>
              </a:solidFill>
              <a:ln w="19050" cap="flat" cmpd="sng">
                <a:solidFill>
                  <a:srgbClr val="000099"/>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44" name="直接连接符 943292"/>
              <p:cNvSpPr/>
              <p:nvPr/>
            </p:nvSpPr>
            <p:spPr>
              <a:xfrm flipV="1">
                <a:off x="1513" y="1630"/>
                <a:ext cx="0" cy="48"/>
              </a:xfrm>
              <a:prstGeom prst="line">
                <a:avLst/>
              </a:prstGeom>
              <a:ln w="19050" cap="flat" cmpd="sng">
                <a:solidFill>
                  <a:srgbClr val="000099"/>
                </a:solidFill>
                <a:prstDash val="solid"/>
                <a:headEnd type="none" w="med" len="med"/>
                <a:tailEnd type="none" w="med" len="med"/>
              </a:ln>
            </p:spPr>
          </p:sp>
          <p:sp>
            <p:nvSpPr>
              <p:cNvPr id="212045" name="直接连接符 943293"/>
              <p:cNvSpPr/>
              <p:nvPr/>
            </p:nvSpPr>
            <p:spPr>
              <a:xfrm>
                <a:off x="1510" y="1633"/>
                <a:ext cx="953" cy="0"/>
              </a:xfrm>
              <a:prstGeom prst="line">
                <a:avLst/>
              </a:prstGeom>
              <a:ln w="19050" cap="flat" cmpd="sng">
                <a:solidFill>
                  <a:srgbClr val="000099"/>
                </a:solidFill>
                <a:prstDash val="solid"/>
                <a:headEnd type="none" w="med" len="med"/>
                <a:tailEnd type="none" w="med" len="med"/>
              </a:ln>
            </p:spPr>
          </p:sp>
          <p:sp>
            <p:nvSpPr>
              <p:cNvPr id="212046" name="直接连接符 943294"/>
              <p:cNvSpPr/>
              <p:nvPr/>
            </p:nvSpPr>
            <p:spPr>
              <a:xfrm flipV="1">
                <a:off x="2458" y="1628"/>
                <a:ext cx="0" cy="48"/>
              </a:xfrm>
              <a:prstGeom prst="line">
                <a:avLst/>
              </a:prstGeom>
              <a:ln w="19050" cap="flat" cmpd="sng">
                <a:solidFill>
                  <a:srgbClr val="000099"/>
                </a:solidFill>
                <a:prstDash val="solid"/>
                <a:headEnd type="none" w="med" len="med"/>
                <a:tailEnd type="none" w="med" len="med"/>
              </a:ln>
            </p:spPr>
          </p:sp>
        </p:grpSp>
        <p:grpSp>
          <p:nvGrpSpPr>
            <p:cNvPr id="212027" name="组合 943295"/>
            <p:cNvGrpSpPr/>
            <p:nvPr/>
          </p:nvGrpSpPr>
          <p:grpSpPr>
            <a:xfrm>
              <a:off x="6279" y="3260"/>
              <a:ext cx="350" cy="158"/>
              <a:chOff x="1498" y="1628"/>
              <a:chExt cx="979" cy="55"/>
            </a:xfrm>
          </p:grpSpPr>
          <p:sp>
            <p:nvSpPr>
              <p:cNvPr id="212039" name="矩形 943296"/>
              <p:cNvSpPr/>
              <p:nvPr/>
            </p:nvSpPr>
            <p:spPr>
              <a:xfrm>
                <a:off x="1498" y="1632"/>
                <a:ext cx="979" cy="51"/>
              </a:xfrm>
              <a:prstGeom prst="rect">
                <a:avLst/>
              </a:prstGeom>
              <a:solidFill>
                <a:srgbClr val="CC00CC"/>
              </a:solidFill>
              <a:ln w="19050" cap="flat" cmpd="sng">
                <a:solidFill>
                  <a:srgbClr val="CC00CC"/>
                </a:solidFill>
                <a:prstDash val="solid"/>
                <a:miter/>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12040" name="直接连接符 943297"/>
              <p:cNvSpPr/>
              <p:nvPr/>
            </p:nvSpPr>
            <p:spPr>
              <a:xfrm flipV="1">
                <a:off x="1513" y="1630"/>
                <a:ext cx="0" cy="48"/>
              </a:xfrm>
              <a:prstGeom prst="line">
                <a:avLst/>
              </a:prstGeom>
              <a:ln w="19050" cap="flat" cmpd="sng">
                <a:solidFill>
                  <a:srgbClr val="CC00CC"/>
                </a:solidFill>
                <a:prstDash val="solid"/>
                <a:headEnd type="none" w="med" len="med"/>
                <a:tailEnd type="none" w="med" len="med"/>
              </a:ln>
            </p:spPr>
          </p:sp>
          <p:sp>
            <p:nvSpPr>
              <p:cNvPr id="212041" name="直接连接符 943298"/>
              <p:cNvSpPr/>
              <p:nvPr/>
            </p:nvSpPr>
            <p:spPr>
              <a:xfrm>
                <a:off x="1510" y="1633"/>
                <a:ext cx="953" cy="0"/>
              </a:xfrm>
              <a:prstGeom prst="line">
                <a:avLst/>
              </a:prstGeom>
              <a:ln w="19050" cap="flat" cmpd="sng">
                <a:solidFill>
                  <a:srgbClr val="CC00CC"/>
                </a:solidFill>
                <a:prstDash val="solid"/>
                <a:headEnd type="none" w="med" len="med"/>
                <a:tailEnd type="none" w="med" len="med"/>
              </a:ln>
            </p:spPr>
          </p:sp>
          <p:sp>
            <p:nvSpPr>
              <p:cNvPr id="212042" name="直接连接符 943299"/>
              <p:cNvSpPr/>
              <p:nvPr/>
            </p:nvSpPr>
            <p:spPr>
              <a:xfrm flipV="1">
                <a:off x="2458" y="1628"/>
                <a:ext cx="0" cy="48"/>
              </a:xfrm>
              <a:prstGeom prst="line">
                <a:avLst/>
              </a:prstGeom>
              <a:ln w="19050" cap="flat" cmpd="sng">
                <a:solidFill>
                  <a:srgbClr val="CC00CC"/>
                </a:solidFill>
                <a:prstDash val="solid"/>
                <a:headEnd type="none" w="med" len="med"/>
                <a:tailEnd type="none" w="med" len="med"/>
              </a:ln>
            </p:spPr>
          </p:sp>
        </p:grpSp>
        <p:grpSp>
          <p:nvGrpSpPr>
            <p:cNvPr id="212028" name="组合 943300"/>
            <p:cNvGrpSpPr/>
            <p:nvPr/>
          </p:nvGrpSpPr>
          <p:grpSpPr>
            <a:xfrm>
              <a:off x="4582" y="1243"/>
              <a:ext cx="416" cy="256"/>
              <a:chOff x="4098" y="1166"/>
              <a:chExt cx="416" cy="256"/>
            </a:xfrm>
          </p:grpSpPr>
          <p:sp>
            <p:nvSpPr>
              <p:cNvPr id="212037" name="椭圆 943301"/>
              <p:cNvSpPr/>
              <p:nvPr/>
            </p:nvSpPr>
            <p:spPr>
              <a:xfrm>
                <a:off x="4098" y="1219"/>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038" name="文本框 943302"/>
              <p:cNvSpPr txBox="1"/>
              <p:nvPr/>
            </p:nvSpPr>
            <p:spPr>
              <a:xfrm>
                <a:off x="4116" y="1166"/>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SR1</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grpSp>
          <p:nvGrpSpPr>
            <p:cNvPr id="212029" name="组合 943303"/>
            <p:cNvGrpSpPr/>
            <p:nvPr/>
          </p:nvGrpSpPr>
          <p:grpSpPr>
            <a:xfrm>
              <a:off x="5679" y="1229"/>
              <a:ext cx="416" cy="256"/>
              <a:chOff x="5459" y="1185"/>
              <a:chExt cx="416" cy="256"/>
            </a:xfrm>
          </p:grpSpPr>
          <p:sp>
            <p:nvSpPr>
              <p:cNvPr id="212035" name="椭圆 943304"/>
              <p:cNvSpPr/>
              <p:nvPr/>
            </p:nvSpPr>
            <p:spPr>
              <a:xfrm>
                <a:off x="5459" y="1238"/>
                <a:ext cx="388" cy="199"/>
              </a:xfrm>
              <a:prstGeom prst="ellipse">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2036" name="文本框 943305"/>
              <p:cNvSpPr txBox="1"/>
              <p:nvPr/>
            </p:nvSpPr>
            <p:spPr>
              <a:xfrm>
                <a:off x="5477" y="1185"/>
                <a:ext cx="398" cy="256"/>
              </a:xfrm>
              <a:prstGeom prst="rect">
                <a:avLst/>
              </a:prstGeom>
              <a:noFill/>
              <a:ln w="19050">
                <a:noFill/>
              </a:ln>
            </p:spPr>
            <p:txBody>
              <a:bodyPr wrap="none" lIns="91429" tIns="45714" rIns="91429" bIns="45714">
                <a:spAutoFit/>
              </a:bodyPr>
              <a:lstStyle/>
              <a:p>
                <a:pPr eaLnBrk="1" hangingPunct="1"/>
                <a:r>
                  <a:rPr lang="en-US" altLang="zh-TW" dirty="0">
                    <a:solidFill>
                      <a:schemeClr val="hlink"/>
                    </a:solidFill>
                    <a:latin typeface="Arial" panose="020B0604020202020204" pitchFamily="34" charset="0"/>
                  </a:rPr>
                  <a:t>i</a:t>
                </a:r>
                <a:r>
                  <a:rPr lang="en-US" altLang="zh-TW" baseline="-25000" dirty="0">
                    <a:solidFill>
                      <a:schemeClr val="hlink"/>
                    </a:solidFill>
                    <a:latin typeface="Arial" panose="020B0604020202020204" pitchFamily="34" charset="0"/>
                  </a:rPr>
                  <a:t>SR2</a:t>
                </a:r>
                <a:r>
                  <a:rPr lang="en-US" altLang="zh-TW" sz="1800" dirty="0">
                    <a:solidFill>
                      <a:schemeClr val="hlink"/>
                    </a:solidFill>
                    <a:latin typeface="Arial" panose="020B0604020202020204" pitchFamily="34" charset="0"/>
                  </a:rPr>
                  <a:t> </a:t>
                </a:r>
                <a:endParaRPr lang="en-US" altLang="zh-TW" sz="1800" dirty="0">
                  <a:solidFill>
                    <a:schemeClr val="hlink"/>
                  </a:solidFill>
                  <a:latin typeface="Arial" panose="020B0604020202020204" pitchFamily="34" charset="0"/>
                </a:endParaRPr>
              </a:p>
            </p:txBody>
          </p:sp>
        </p:grpSp>
        <p:sp>
          <p:nvSpPr>
            <p:cNvPr id="212030" name="直接连接符 943306"/>
            <p:cNvSpPr/>
            <p:nvPr/>
          </p:nvSpPr>
          <p:spPr>
            <a:xfrm>
              <a:off x="3785" y="3111"/>
              <a:ext cx="2826" cy="0"/>
            </a:xfrm>
            <a:prstGeom prst="line">
              <a:avLst/>
            </a:prstGeom>
            <a:ln w="9525" cap="flat" cmpd="sng">
              <a:solidFill>
                <a:schemeClr val="tx1"/>
              </a:solidFill>
              <a:prstDash val="solid"/>
              <a:headEnd type="none" w="med" len="med"/>
              <a:tailEnd type="none" w="med" len="med"/>
            </a:ln>
          </p:spPr>
        </p:sp>
        <p:sp>
          <p:nvSpPr>
            <p:cNvPr id="212031" name="矩形 943307"/>
            <p:cNvSpPr/>
            <p:nvPr/>
          </p:nvSpPr>
          <p:spPr>
            <a:xfrm>
              <a:off x="5847" y="2954"/>
              <a:ext cx="192" cy="162"/>
            </a:xfrm>
            <a:prstGeom prst="rect">
              <a:avLst/>
            </a:prstGeom>
            <a:solidFill>
              <a:schemeClr val="bg2"/>
            </a:solidFill>
            <a:ln w="19050">
              <a:noFill/>
            </a:ln>
          </p:spPr>
          <p:txBody>
            <a:bodyPr/>
            <a:lstStyle/>
            <a:p>
              <a:pPr eaLnBrk="1" hangingPunct="1"/>
              <a:endParaRPr lang="zh-CN" altLang="en-US" dirty="0">
                <a:latin typeface="Edwardian Script ITC" panose="030303020407070D0804" pitchFamily="66" charset="0"/>
              </a:endParaRPr>
            </a:p>
          </p:txBody>
        </p:sp>
        <p:sp>
          <p:nvSpPr>
            <p:cNvPr id="212032" name="文本框 943308"/>
            <p:cNvSpPr txBox="1"/>
            <p:nvPr/>
          </p:nvSpPr>
          <p:spPr>
            <a:xfrm>
              <a:off x="3353" y="2925"/>
              <a:ext cx="370"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 </a:t>
              </a:r>
              <a:r>
                <a:rPr lang="en-US" altLang="zh-TW" sz="1400" dirty="0">
                  <a:solidFill>
                    <a:schemeClr val="accent2"/>
                  </a:solidFill>
                  <a:latin typeface="Arial" panose="020B0604020202020204" pitchFamily="34" charset="0"/>
                </a:rPr>
                <a:t>S2*</a:t>
              </a:r>
              <a:endParaRPr lang="en-US" altLang="zh-TW" sz="1400" dirty="0">
                <a:solidFill>
                  <a:schemeClr val="accent2"/>
                </a:solidFill>
                <a:latin typeface="Arial" panose="020B0604020202020204" pitchFamily="34" charset="0"/>
              </a:endParaRPr>
            </a:p>
          </p:txBody>
        </p:sp>
        <p:sp>
          <p:nvSpPr>
            <p:cNvPr id="212033" name="文本框 943309"/>
            <p:cNvSpPr txBox="1"/>
            <p:nvPr/>
          </p:nvSpPr>
          <p:spPr>
            <a:xfrm>
              <a:off x="4240" y="1890"/>
              <a:ext cx="284" cy="218"/>
            </a:xfrm>
            <a:prstGeom prst="rect">
              <a:avLst/>
            </a:prstGeom>
            <a:noFill/>
            <a:ln w="19050">
              <a:noFill/>
            </a:ln>
          </p:spPr>
          <p:txBody>
            <a:bodyPr wrap="none" lIns="91429" tIns="45714" rIns="91429" bIns="45714">
              <a:spAutoFit/>
            </a:bodyPr>
            <a:lstStyle/>
            <a:p>
              <a:pPr eaLnBrk="1" hangingPunct="1"/>
              <a:r>
                <a:rPr lang="en-US" altLang="zh-TW" sz="1400" dirty="0">
                  <a:latin typeface="Arial" panose="020B0604020202020204" pitchFamily="34" charset="0"/>
                </a:rPr>
                <a:t>S1</a:t>
              </a:r>
              <a:endParaRPr lang="en-US" altLang="zh-TW" sz="1400" dirty="0">
                <a:latin typeface="Arial" panose="020B0604020202020204" pitchFamily="34" charset="0"/>
              </a:endParaRPr>
            </a:p>
          </p:txBody>
        </p:sp>
        <p:sp>
          <p:nvSpPr>
            <p:cNvPr id="212034" name="文本框 943310"/>
            <p:cNvSpPr txBox="1"/>
            <p:nvPr/>
          </p:nvSpPr>
          <p:spPr>
            <a:xfrm>
              <a:off x="5317" y="1887"/>
              <a:ext cx="284" cy="218"/>
            </a:xfrm>
            <a:prstGeom prst="rect">
              <a:avLst/>
            </a:prstGeom>
            <a:noFill/>
            <a:ln w="19050">
              <a:noFill/>
            </a:ln>
          </p:spPr>
          <p:txBody>
            <a:bodyPr wrap="none" lIns="91429" tIns="45714" rIns="91429" bIns="45714">
              <a:spAutoFit/>
            </a:bodyPr>
            <a:lstStyle/>
            <a:p>
              <a:pPr eaLnBrk="1" hangingPunct="1"/>
              <a:r>
                <a:rPr lang="en-US" altLang="zh-TW" sz="1400" dirty="0">
                  <a:solidFill>
                    <a:schemeClr val="bg1"/>
                  </a:solidFill>
                  <a:latin typeface="Arial" panose="020B0604020202020204" pitchFamily="34" charset="0"/>
                </a:rPr>
                <a:t>S2</a:t>
              </a:r>
              <a:endParaRPr lang="en-US" altLang="zh-TW" sz="1400" dirty="0">
                <a:solidFill>
                  <a:schemeClr val="bg1"/>
                </a:solidFill>
                <a:latin typeface="Arial" panose="020B0604020202020204" pitchFamily="34" charset="0"/>
              </a:endParaRPr>
            </a:p>
          </p:txBody>
        </p:sp>
      </p:grpSp>
      <p:sp>
        <p:nvSpPr>
          <p:cNvPr id="211977" name="直接连接符 943311"/>
          <p:cNvSpPr/>
          <p:nvPr/>
        </p:nvSpPr>
        <p:spPr>
          <a:xfrm flipV="1">
            <a:off x="3984625" y="5110163"/>
            <a:ext cx="1149350" cy="141287"/>
          </a:xfrm>
          <a:prstGeom prst="line">
            <a:avLst/>
          </a:prstGeom>
          <a:ln w="28575" cap="flat" cmpd="sng">
            <a:solidFill>
              <a:srgbClr val="FF0000"/>
            </a:solidFill>
            <a:prstDash val="solid"/>
            <a:headEnd type="none" w="med" len="med"/>
            <a:tailEnd type="triangle" w="med" len="med"/>
          </a:ln>
        </p:spPr>
      </p:sp>
      <p:sp>
        <p:nvSpPr>
          <p:cNvPr id="211978" name="椭圆 943312"/>
          <p:cNvSpPr/>
          <p:nvPr/>
        </p:nvSpPr>
        <p:spPr>
          <a:xfrm>
            <a:off x="4960938" y="4725988"/>
            <a:ext cx="342900" cy="614362"/>
          </a:xfrm>
          <a:prstGeom prst="ellipse">
            <a:avLst/>
          </a:prstGeom>
          <a:noFill/>
          <a:ln w="28575" cap="flat" cmpd="sng">
            <a:solidFill>
              <a:srgbClr val="FF0000"/>
            </a:solidFill>
            <a:prstDash val="solid"/>
            <a:headEnd type="none" w="med" len="med"/>
            <a:tailEnd type="none" w="med" len="med"/>
          </a:ln>
        </p:spPr>
        <p:txBody>
          <a:bodyPr/>
          <a:lstStyle/>
          <a:p>
            <a:pPr eaLnBrk="1" hangingPunct="1"/>
            <a:endParaRPr lang="zh-CN" altLang="en-US" dirty="0">
              <a:latin typeface="Edwardian Script ITC" panose="030303020407070D0804" pitchFamily="66" charset="0"/>
            </a:endParaRPr>
          </a:p>
        </p:txBody>
      </p:sp>
      <p:sp>
        <p:nvSpPr>
          <p:cNvPr id="2" name="矩形 912440"/>
          <p:cNvSpPr/>
          <p:nvPr/>
        </p:nvSpPr>
        <p:spPr>
          <a:xfrm>
            <a:off x="1409700" y="5314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8" name="组合 945165"/>
          <p:cNvGrpSpPr/>
          <p:nvPr/>
        </p:nvGrpSpPr>
        <p:grpSpPr>
          <a:xfrm>
            <a:off x="2771775" y="1174750"/>
            <a:ext cx="4488421" cy="357188"/>
            <a:chOff x="865" y="786"/>
            <a:chExt cx="4246" cy="255"/>
          </a:xfrm>
        </p:grpSpPr>
        <p:sp>
          <p:nvSpPr>
            <p:cNvPr id="214022" name="圆角矩形 945166"/>
            <p:cNvSpPr/>
            <p:nvPr/>
          </p:nvSpPr>
          <p:spPr>
            <a:xfrm>
              <a:off x="865" y="786"/>
              <a:ext cx="4241" cy="255"/>
            </a:xfrm>
            <a:prstGeom prst="roundRect">
              <a:avLst>
                <a:gd name="adj" fmla="val 16667"/>
              </a:avLst>
            </a:prstGeom>
            <a:solidFill>
              <a:srgbClr val="FFFF00"/>
            </a:solidFill>
            <a:ln w="9525">
              <a:noFill/>
            </a:ln>
            <a:effectLst>
              <a:outerShdw dist="35921" dir="2699999" algn="ctr" rotWithShape="0">
                <a:schemeClr val="bg2"/>
              </a:outerShdw>
            </a:effectLst>
          </p:spPr>
          <p:txBody>
            <a:bodyPr/>
            <a:lstStyle/>
            <a:p>
              <a:pPr eaLnBrk="1" hangingPunct="1"/>
              <a:endParaRPr lang="zh-CN" altLang="en-US" dirty="0">
                <a:latin typeface="Edwardian Script ITC" panose="030303020407070D0804" pitchFamily="66" charset="0"/>
              </a:endParaRPr>
            </a:p>
          </p:txBody>
        </p:sp>
        <p:sp>
          <p:nvSpPr>
            <p:cNvPr id="214023" name="文本框 945167"/>
            <p:cNvSpPr txBox="1"/>
            <p:nvPr/>
          </p:nvSpPr>
          <p:spPr>
            <a:xfrm>
              <a:off x="897" y="820"/>
              <a:ext cx="4214" cy="212"/>
            </a:xfrm>
            <a:prstGeom prst="rect">
              <a:avLst/>
            </a:prstGeom>
            <a:noFill/>
            <a:ln w="9525">
              <a:noFill/>
            </a:ln>
          </p:spPr>
          <p:txBody>
            <a:bodyPr wrap="square" lIns="82058" tIns="41029" rIns="82058" bIns="41029">
              <a:spAutoFit/>
            </a:bodyPr>
            <a:lstStyle/>
            <a:p>
              <a:pPr algn="ctr" defTabSz="821055" eaLnBrk="1" hangingPunct="1">
                <a:spcBef>
                  <a:spcPct val="50000"/>
                </a:spcBef>
              </a:pPr>
              <a:r>
                <a:rPr lang="zh-CN" altLang="en-US" sz="1400" dirty="0">
                  <a:solidFill>
                    <a:schemeClr val="accent2"/>
                  </a:solidFill>
                  <a:latin typeface="Arial" panose="020B0604020202020204" pitchFamily="34" charset="0"/>
                  <a:ea typeface="宋体" panose="02010600030101010101" pitchFamily="2" charset="-122"/>
                </a:rPr>
                <a:t> 同步整流驱动电路的最终实现方案</a:t>
              </a:r>
              <a:endParaRPr lang="zh-CN" altLang="en-US" sz="1400" dirty="0">
                <a:solidFill>
                  <a:schemeClr val="accent2"/>
                </a:solidFill>
                <a:latin typeface="Arial" panose="020B0604020202020204" pitchFamily="34" charset="0"/>
                <a:ea typeface="宋体" panose="02010600030101010101" pitchFamily="2" charset="-122"/>
              </a:endParaRPr>
            </a:p>
          </p:txBody>
        </p:sp>
      </p:grpSp>
      <p:pic>
        <p:nvPicPr>
          <p:cNvPr id="214021" name="图片 14"/>
          <p:cNvPicPr>
            <a:picLocks noChangeAspect="1"/>
          </p:cNvPicPr>
          <p:nvPr/>
        </p:nvPicPr>
        <p:blipFill>
          <a:blip r:embed="rId1"/>
          <a:stretch>
            <a:fillRect/>
          </a:stretch>
        </p:blipFill>
        <p:spPr>
          <a:xfrm>
            <a:off x="79375" y="1763713"/>
            <a:ext cx="8985250" cy="4424362"/>
          </a:xfrm>
          <a:prstGeom prst="rect">
            <a:avLst/>
          </a:prstGeom>
          <a:noFill/>
          <a:ln w="9525">
            <a:noFill/>
          </a:ln>
        </p:spPr>
      </p:pic>
      <p:sp>
        <p:nvSpPr>
          <p:cNvPr id="2" name="矩形 912440"/>
          <p:cNvSpPr/>
          <p:nvPr/>
        </p:nvSpPr>
        <p:spPr>
          <a:xfrm>
            <a:off x="1238885" y="531495"/>
            <a:ext cx="7223125" cy="307975"/>
          </a:xfrm>
          <a:prstGeom prst="rect">
            <a:avLst/>
          </a:prstGeom>
          <a:noFill/>
          <a:ln w="9525">
            <a:noFill/>
          </a:ln>
        </p:spPr>
        <p:txBody>
          <a:bodyPr lIns="82058" tIns="41029" rIns="82058" bIns="41029"/>
          <a:lstStyle/>
          <a:p>
            <a:pPr algn="ctr" eaLnBrk="1" hangingPunct="1"/>
            <a:r>
              <a:rPr lang="zh-CN" altLang="en-US" dirty="0">
                <a:latin typeface="Arial" panose="020B0604020202020204" pitchFamily="34" charset="0"/>
                <a:ea typeface="宋体" panose="02010600030101010101" pitchFamily="2" charset="-122"/>
              </a:rPr>
              <a:t>设计考量</a:t>
            </a:r>
            <a:r>
              <a:rPr lang="en-US" altLang="zh-CN" dirty="0">
                <a:latin typeface="Arial" panose="020B0604020202020204" pitchFamily="34" charset="0"/>
                <a:ea typeface="宋体" panose="02010600030101010101" pitchFamily="2" charset="-122"/>
              </a:rPr>
              <a:t> – </a:t>
            </a:r>
            <a:r>
              <a:rPr lang="en-US" altLang="zh-CN" dirty="0">
                <a:solidFill>
                  <a:schemeClr val="tx2"/>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同步整流管驱动实现</a:t>
            </a:r>
            <a:r>
              <a:rPr lang="zh-CN" altLang="en-US" dirty="0">
                <a:solidFill>
                  <a:schemeClr val="tx1"/>
                </a:solidFill>
                <a:latin typeface="Arial" panose="020B0604020202020204" pitchFamily="34" charset="0"/>
                <a:ea typeface="宋体" panose="02010600030101010101" pitchFamily="2" charset="-122"/>
              </a:rPr>
              <a:t>（续）</a:t>
            </a:r>
            <a:r>
              <a:rPr lang="en-US" altLang="zh-CN"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5" name="圆角矩形 947204"/>
          <p:cNvSpPr/>
          <p:nvPr/>
        </p:nvSpPr>
        <p:spPr>
          <a:xfrm>
            <a:off x="1768158" y="2386648"/>
            <a:ext cx="5607050" cy="2084388"/>
          </a:xfrm>
          <a:prstGeom prst="roundRect">
            <a:avLst>
              <a:gd name="adj" fmla="val 16667"/>
            </a:avLst>
          </a:prstGeom>
          <a:noFill/>
          <a:ln w="9525">
            <a:noFill/>
          </a:ln>
          <a:effectLst>
            <a:outerShdw dist="35921" dir="2699999"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9600" b="1" i="0" u="none" strike="noStrike" kern="1200" cap="none" spc="0" normalizeH="0" baseline="0" noProof="1">
                <a:ln>
                  <a:noFill/>
                </a:ln>
                <a:solidFill>
                  <a:srgbClr val="7030A0"/>
                </a:solidFill>
                <a:effectLst>
                  <a:outerShdw blurRad="38100" dist="38100" dir="2700000">
                    <a:srgbClr val="FFFFFF"/>
                  </a:outerShdw>
                </a:effectLst>
                <a:uLnTx/>
                <a:uFillTx/>
                <a:latin typeface="华文行楷" panose="02010800040101010101" charset="-122"/>
                <a:ea typeface="华文行楷" panose="02010800040101010101" charset="-122"/>
                <a:cs typeface="+mn-cs"/>
              </a:rPr>
              <a:t>谢谢！</a:t>
            </a:r>
            <a:endParaRPr kumimoji="0" lang="zh-CN" altLang="en-US" sz="9600" b="1" i="0" u="none" strike="noStrike" kern="1200" cap="none" spc="0" normalizeH="0" baseline="0" noProof="1">
              <a:ln>
                <a:noFill/>
              </a:ln>
              <a:solidFill>
                <a:srgbClr val="7030A0"/>
              </a:solidFill>
              <a:effectLst>
                <a:outerShdw blurRad="38100" dist="38100" dir="2700000">
                  <a:srgbClr val="FFFFFF"/>
                </a:outerShdw>
              </a:effectLst>
              <a:uLnTx/>
              <a:uFillTx/>
              <a:latin typeface="华文行楷" panose="02010800040101010101" charset="-122"/>
              <a:ea typeface="华文行楷" panose="02010800040101010101" charset="-122"/>
              <a:cs typeface="+mn-cs"/>
            </a:endParaRPr>
          </a:p>
        </p:txBody>
      </p:sp>
    </p:spTree>
  </p:cSld>
  <p:clrMapOvr>
    <a:masterClrMapping/>
  </p:clrMapOvr>
  <p:transition spd="med">
    <p:push/>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spPr>
      <a:bodyPr vert="horz" wrap="none" lIns="90000" tIns="46800" rIns="90000" bIns="4680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spPr>
      <a:bodyPr vert="horz" wrap="none" lIns="90000" tIns="46800" rIns="90000" bIns="4680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13386</Words>
  <Application>WPS 演示</Application>
  <PresentationFormat>全屏显示(4:3)</PresentationFormat>
  <Paragraphs>1971</Paragraphs>
  <Slides>93</Slides>
  <Notes>92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131</vt:i4>
      </vt:variant>
      <vt:variant>
        <vt:lpstr>幻灯片标题</vt:lpstr>
      </vt:variant>
      <vt:variant>
        <vt:i4>93</vt:i4>
      </vt:variant>
    </vt:vector>
  </HeadingPairs>
  <TitlesOfParts>
    <vt:vector size="244" baseType="lpstr">
      <vt:lpstr>Arial</vt:lpstr>
      <vt:lpstr>宋体</vt:lpstr>
      <vt:lpstr>Wingdings</vt:lpstr>
      <vt:lpstr>Edwardian Script ITC</vt:lpstr>
      <vt:lpstr>PMingLiU</vt:lpstr>
      <vt:lpstr>等线</vt:lpstr>
      <vt:lpstr>Calibri</vt:lpstr>
      <vt:lpstr>微软雅黑</vt:lpstr>
      <vt:lpstr>Times New Roman</vt:lpstr>
      <vt:lpstr>Arial Unicode MS</vt:lpstr>
      <vt:lpstr>Symbol</vt:lpstr>
      <vt:lpstr>Arial Narrow</vt:lpstr>
      <vt:lpstr>Comic Sans MS</vt:lpstr>
      <vt:lpstr>华文行楷</vt:lpstr>
      <vt:lpstr>等线 Light</vt:lpstr>
      <vt:lpstr>MingLiU-ExtB</vt:lpstr>
      <vt:lpstr>黑体</vt:lpstr>
      <vt:lpstr>华文新魏</vt:lpstr>
      <vt:lpstr>华文宋体</vt:lpstr>
      <vt:lpstr>1_自定义设计方案</vt:lpstr>
      <vt:lpstr>Visio.Drawing.6</vt:lpstr>
      <vt:lpstr>Visio.Drawing.6</vt:lpstr>
      <vt:lpstr>Visio.Drawing.6</vt:lpstr>
      <vt:lpstr>Visio.Drawing.6</vt:lpstr>
      <vt:lpstr>Visio.Drawing.6</vt:lpstr>
      <vt:lpstr>Equation.3</vt:lpstr>
      <vt:lpstr>Excel.Chart.8</vt:lpstr>
      <vt:lpstr>Excel.Chart.8</vt:lpstr>
      <vt:lpstr>Excel.Chart.8</vt:lpstr>
      <vt:lpstr>Visio.Drawing.6</vt:lpstr>
      <vt:lpstr>Equation.3</vt:lpstr>
      <vt:lpstr>Equation.3</vt:lpstr>
      <vt:lpstr>Visio.Drawing.6</vt:lpstr>
      <vt:lpstr>Equation.3</vt:lpstr>
      <vt:lpstr>Equation.3</vt:lpstr>
      <vt:lpstr>Equation.3</vt:lpstr>
      <vt:lpstr>Equation.3</vt:lpstr>
      <vt:lpstr>Equation.3</vt:lpstr>
      <vt:lpstr>Equation.3</vt:lpstr>
      <vt:lpstr>Visio.Drawing.6</vt:lpstr>
      <vt:lpstr>Equation.3</vt:lpstr>
      <vt:lpstr>Equation.3</vt:lpstr>
      <vt:lpstr>Visio.Drawing.6</vt:lpstr>
      <vt:lpstr>Visio.Drawing.6</vt:lpstr>
      <vt:lpstr>Equation.3</vt:lpstr>
      <vt:lpstr>Equation.3</vt:lpstr>
      <vt:lpstr>Equation.3</vt:lpstr>
      <vt:lpstr>Equation.3</vt:lpstr>
      <vt:lpstr>Equation.3</vt:lpstr>
      <vt:lpstr>Equation.3</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FLW3Drawing</vt:lpstr>
      <vt:lpstr>FLW3Drawing</vt:lpstr>
      <vt:lpstr>Equation.3</vt:lpstr>
      <vt:lpstr>Equation.3</vt:lpstr>
      <vt:lpstr>Equation.3</vt:lpstr>
      <vt:lpstr>Equation.3</vt:lpstr>
      <vt:lpstr>FLW3Drawing</vt:lpstr>
      <vt:lpstr>Equation.3</vt:lpstr>
      <vt:lpstr>Visio.Drawing.6</vt:lpstr>
      <vt:lpstr>Equation.3</vt:lpstr>
      <vt:lpstr>Equation.3</vt:lpstr>
      <vt:lpstr>Equation.3</vt:lpstr>
      <vt:lpstr>Equation.3</vt:lpstr>
      <vt:lpstr>Equation.3</vt:lpstr>
      <vt:lpstr>Equation.3</vt:lpstr>
      <vt:lpstr>Equation.3</vt:lpstr>
      <vt:lpstr>Equation.3</vt:lpstr>
      <vt:lpstr>Equation.3</vt:lpstr>
      <vt:lpstr>Equation.3</vt:lpstr>
      <vt:lpstr>Visio.Drawing.6</vt:lpstr>
      <vt:lpstr>Equation.3</vt:lpstr>
      <vt:lpstr>Visio.Drawing.6</vt:lpstr>
      <vt:lpstr>Equation.3</vt:lpstr>
      <vt:lpstr>Equation.3</vt:lpstr>
      <vt:lpstr>Equation.3</vt:lpstr>
      <vt:lpstr>Equation.3</vt:lpstr>
      <vt:lpstr>Visio.Drawing.6</vt:lpstr>
      <vt:lpstr>Equation.3</vt:lpstr>
      <vt:lpstr>Equation.3</vt:lpstr>
      <vt:lpstr>Equation.3</vt:lpstr>
      <vt:lpstr>Visio.Drawing.6</vt:lpstr>
      <vt:lpstr>Equation.3</vt:lpstr>
      <vt:lpstr>Visio.Drawing.6</vt:lpstr>
      <vt:lpstr>Equation.3</vt:lpstr>
      <vt:lpstr>Equation.3</vt:lpstr>
      <vt:lpstr>Equation.3</vt:lpstr>
      <vt:lpstr>Equation.3</vt:lpstr>
      <vt:lpstr>Visio.Drawing.6</vt:lpstr>
      <vt:lpstr>Equation.3</vt:lpstr>
      <vt:lpstr>Equation.3</vt:lpstr>
      <vt:lpstr>Equation.3</vt:lpstr>
      <vt:lpstr>Visio.Drawing.6</vt:lpstr>
      <vt:lpstr>Equation.3</vt:lpstr>
      <vt:lpstr>Equation.3</vt:lpstr>
      <vt:lpstr>Equation.3</vt:lpstr>
      <vt:lpstr>Equation.3</vt:lpstr>
      <vt:lpstr>Equation.3</vt:lpstr>
      <vt:lpstr>Equation.3</vt:lpstr>
      <vt:lpstr>Equation.3</vt:lpstr>
      <vt:lpstr>Equation.3</vt:lpstr>
      <vt:lpstr>Equation.3</vt:lpstr>
      <vt:lpstr>Equation.3</vt:lpstr>
      <vt:lpstr>Visio.Drawing.6</vt:lpstr>
      <vt:lpstr>Equation.3</vt:lpstr>
      <vt:lpstr>Equation.3</vt:lpstr>
      <vt:lpstr>Equation.3</vt:lpstr>
      <vt:lpstr>Equation.3</vt:lpstr>
      <vt:lpstr>Equation.3</vt:lpstr>
      <vt:lpstr>Equation.3</vt:lpstr>
      <vt:lpstr>Equation.3</vt:lpstr>
      <vt:lpstr>Equation.3</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Equation.3</vt:lpstr>
      <vt:lpstr>Equation.3</vt:lpstr>
      <vt:lpstr>Equation.3</vt:lpstr>
      <vt:lpstr>Equation.3</vt:lpstr>
      <vt:lpstr>Equation.3</vt:lpstr>
      <vt:lpstr>Visio.Drawing.6</vt:lpstr>
      <vt:lpstr>Visio.Drawing.6</vt:lpstr>
      <vt:lpstr>Visio.Drawing.6</vt:lpstr>
      <vt:lpstr>LLC 谐振变换器</vt:lpstr>
      <vt:lpstr>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设计1与设计2的效率对比</vt:lpstr>
      <vt:lpstr>设计2的波形 (I/p 405V O/p 54V/50A full load)</vt:lpstr>
      <vt:lpstr>PowerPoint 演示文稿</vt:lpstr>
      <vt:lpstr>设计1、设计2与设计3的效率对比</vt:lpstr>
      <vt:lpstr>设计3波形 (I/p 405V O/p 54V/50A 满载)</vt:lpstr>
      <vt:lpstr>PowerPoint 演示文稿</vt:lpstr>
      <vt:lpstr>设计1、设计2、设计3与设计4的效率对比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实际波形, I/P:405V, O/P: 54V/5A, 短路电流</vt:lpstr>
      <vt:lpstr>实际波形: I/p 405V O/p 54V50A 负载 ,短路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DELTA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DPEC</dc:creator>
  <cp:lastModifiedBy>火蓝刀锋1387249493</cp:lastModifiedBy>
  <cp:revision>398</cp:revision>
  <dcterms:created xsi:type="dcterms:W3CDTF">2001-12-27T05:42:00Z</dcterms:created>
  <dcterms:modified xsi:type="dcterms:W3CDTF">2017-12-18T13:05:04Z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